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46" r:id="rId2"/>
    <p:sldId id="333" r:id="rId3"/>
    <p:sldId id="347" r:id="rId4"/>
    <p:sldId id="348" r:id="rId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86381" autoAdjust="0"/>
  </p:normalViewPr>
  <p:slideViewPr>
    <p:cSldViewPr snapToGrid="0">
      <p:cViewPr>
        <p:scale>
          <a:sx n="85" d="100"/>
          <a:sy n="85" d="100"/>
        </p:scale>
        <p:origin x="31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1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1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8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Library</a:t>
            </a:r>
          </a:p>
          <a:p>
            <a:pPr lvl="1"/>
            <a:r>
              <a:rPr lang="en-US" dirty="0"/>
              <a:t>Python-</a:t>
            </a:r>
            <a:r>
              <a:rPr lang="en-US" dirty="0" err="1"/>
              <a:t>nmap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648B8-C259-4218-9B4E-6A173F6C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80" y="2506133"/>
            <a:ext cx="5536026" cy="2359025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E822200-E776-46DC-BA79-7CF994C45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35" y="1140643"/>
            <a:ext cx="3440569" cy="2730980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D3752D-25B0-4441-9695-5D987757C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35" y="3871623"/>
            <a:ext cx="4543101" cy="25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Install and Execute</a:t>
            </a:r>
          </a:p>
          <a:p>
            <a:pPr lvl="1"/>
            <a:r>
              <a:rPr lang="en-US" dirty="0"/>
              <a:t>Two mode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ii)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E20CF-D1C7-49E3-AFBF-FABAFFFD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69" y="2904934"/>
            <a:ext cx="8295916" cy="11447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D90821-B6E2-43B3-8BAC-847B30CF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69" y="3945993"/>
            <a:ext cx="5181600" cy="11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Script – Unix Password Cracker</a:t>
            </a:r>
          </a:p>
          <a:p>
            <a:pPr lvl="1"/>
            <a:r>
              <a:rPr lang="en-US" dirty="0"/>
              <a:t>Finding Password w/ Dictionary Attack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937C16-8A95-4AEA-9807-10B9B29D2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8" y="2555575"/>
            <a:ext cx="5311422" cy="3204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218AB0-0446-4E1A-813F-86CB5E35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22" y="1239061"/>
            <a:ext cx="5732992" cy="15270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523F90-E918-4128-8726-2B9F5417D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22" y="2827028"/>
            <a:ext cx="3471333" cy="27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15489" cy="4664074"/>
          </a:xfrm>
        </p:spPr>
        <p:txBody>
          <a:bodyPr>
            <a:normAutofit/>
          </a:bodyPr>
          <a:lstStyle/>
          <a:p>
            <a:r>
              <a:rPr lang="en-US" dirty="0" err="1"/>
              <a:t>ZipFile</a:t>
            </a:r>
            <a:r>
              <a:rPr lang="en-US" dirty="0"/>
              <a:t> Password Cracker</a:t>
            </a:r>
          </a:p>
          <a:p>
            <a:pPr lvl="1"/>
            <a:r>
              <a:rPr lang="en-US" dirty="0"/>
              <a:t>IF wrong password -&gt; error -&gt; make exception -&gt; FIND Password!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475C5-5AA0-4A5F-9ACF-297CF8169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65" y="2196129"/>
            <a:ext cx="4489650" cy="39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1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hit_format</Template>
  <TotalTime>166</TotalTime>
  <Words>72</Words>
  <Application>Microsoft Office PowerPoint</Application>
  <PresentationFormat>와이드스크린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Week #1</vt:lpstr>
      <vt:lpstr>Week #1</vt:lpstr>
      <vt:lpstr>Week #1</vt:lpstr>
      <vt:lpstr>Week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Dongchan Oh</dc:creator>
  <cp:lastModifiedBy>Dongchan Oh</cp:lastModifiedBy>
  <cp:revision>6</cp:revision>
  <cp:lastPrinted>2016-11-28T00:53:03Z</cp:lastPrinted>
  <dcterms:created xsi:type="dcterms:W3CDTF">2019-02-19T10:36:04Z</dcterms:created>
  <dcterms:modified xsi:type="dcterms:W3CDTF">2019-02-19T13:22:24Z</dcterms:modified>
</cp:coreProperties>
</file>