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46" r:id="rId2"/>
    <p:sldId id="349" r:id="rId3"/>
    <p:sldId id="351" r:id="rId4"/>
    <p:sldId id="350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6381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9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6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3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0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1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7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8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2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49DC053-3CB2-4946-85E6-783A5FC11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55" y="1580518"/>
            <a:ext cx="3488532" cy="4664075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Building Port Scanner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TCP Full Connect Scan</a:t>
            </a:r>
          </a:p>
          <a:p>
            <a:pPr lvl="1"/>
            <a:r>
              <a:rPr lang="en-US" altLang="ko-KR" dirty="0"/>
              <a:t>Application Banner Grabbing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9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055102" cy="46640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Writing Own Zero-Day Proof of Concept Code</a:t>
            </a:r>
          </a:p>
          <a:p>
            <a:pPr marL="914377" lvl="2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Adding the Key Elements of the Attack</a:t>
            </a:r>
          </a:p>
          <a:p>
            <a:pPr lvl="2"/>
            <a:r>
              <a:rPr lang="en-US" altLang="ko-KR" dirty="0"/>
              <a:t>Shellcode var; Metasploit</a:t>
            </a:r>
            <a:r>
              <a:rPr lang="ko-KR" altLang="en-US" dirty="0"/>
              <a:t> 프레임워크로 생성한 </a:t>
            </a:r>
            <a:r>
              <a:rPr lang="en-US" altLang="ko-KR" dirty="0"/>
              <a:t>payload</a:t>
            </a:r>
            <a:r>
              <a:rPr lang="ko-KR" altLang="en-US" dirty="0"/>
              <a:t>를 </a:t>
            </a:r>
            <a:r>
              <a:rPr lang="en-US" altLang="ko-KR" dirty="0"/>
              <a:t>hexadecimal</a:t>
            </a:r>
            <a:r>
              <a:rPr lang="ko-KR" altLang="en-US" dirty="0"/>
              <a:t>로 인코딩하여 포함</a:t>
            </a:r>
            <a:endParaRPr lang="en-US" altLang="ko-KR" dirty="0"/>
          </a:p>
          <a:p>
            <a:pPr lvl="2"/>
            <a:r>
              <a:rPr lang="en-US" altLang="ko-KR" dirty="0"/>
              <a:t>Overflow var; </a:t>
            </a:r>
            <a:r>
              <a:rPr lang="ko-KR" altLang="en-US" dirty="0"/>
              <a:t>알파벳 </a:t>
            </a:r>
            <a:r>
              <a:rPr lang="en-US" altLang="ko-KR" dirty="0"/>
              <a:t>“A” 246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Return Address var; kernel32.dll</a:t>
            </a:r>
            <a:r>
              <a:rPr lang="ko-KR" altLang="en-US" dirty="0"/>
              <a:t>의 주소를 </a:t>
            </a:r>
            <a:r>
              <a:rPr lang="en-US" altLang="ko-KR" dirty="0"/>
              <a:t>point(</a:t>
            </a:r>
            <a:r>
              <a:rPr lang="ko-KR" altLang="en-US" dirty="0"/>
              <a:t>스택의 맨 위로 직접 </a:t>
            </a:r>
            <a:r>
              <a:rPr lang="en-US" altLang="ko-KR" dirty="0"/>
              <a:t>jump</a:t>
            </a:r>
            <a:r>
              <a:rPr lang="ko-KR" altLang="en-US" dirty="0"/>
              <a:t>하게 하는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Padding var; 150</a:t>
            </a:r>
            <a:r>
              <a:rPr lang="ko-KR" altLang="en-US" dirty="0"/>
              <a:t>개의 </a:t>
            </a:r>
            <a:r>
              <a:rPr lang="en-US" altLang="ko-KR" dirty="0"/>
              <a:t>NOP</a:t>
            </a:r>
          </a:p>
          <a:p>
            <a:pPr lvl="2"/>
            <a:r>
              <a:rPr lang="en-US" altLang="ko-KR" dirty="0"/>
              <a:t>Crash var; </a:t>
            </a:r>
            <a:r>
              <a:rPr lang="ko-KR" altLang="en-US" dirty="0"/>
              <a:t>위의 모든 변수를 조합하여 하나로 만듦</a:t>
            </a:r>
            <a:endParaRPr lang="en-US" altLang="ko-KR" dirty="0"/>
          </a:p>
          <a:p>
            <a:pPr marL="914377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Sending the Exploit</a:t>
            </a:r>
          </a:p>
          <a:p>
            <a:pPr lvl="2"/>
            <a:r>
              <a:rPr lang="en-US" altLang="ko-KR" dirty="0"/>
              <a:t>Berkeley Socket API</a:t>
            </a:r>
            <a:r>
              <a:rPr lang="ko-KR" altLang="en-US" dirty="0"/>
              <a:t>로 공격대상 </a:t>
            </a:r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TCP 21 Port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2"/>
            <a:r>
              <a:rPr lang="ko-KR" altLang="en-US" dirty="0"/>
              <a:t>성공 시 사용자의 이름과 패스워드 전송</a:t>
            </a:r>
            <a:endParaRPr lang="en-US" altLang="ko-KR" dirty="0"/>
          </a:p>
          <a:p>
            <a:pPr lvl="2"/>
            <a:r>
              <a:rPr lang="en-US" altLang="ko-KR" dirty="0"/>
              <a:t>FTP</a:t>
            </a:r>
            <a:r>
              <a:rPr lang="ko-KR" altLang="en-US" dirty="0"/>
              <a:t>명령 </a:t>
            </a:r>
            <a:r>
              <a:rPr lang="en-US" altLang="ko-KR" dirty="0"/>
              <a:t>“RETR”</a:t>
            </a:r>
            <a:r>
              <a:rPr lang="ko-KR" altLang="en-US" dirty="0"/>
              <a:t>과 </a:t>
            </a:r>
            <a:r>
              <a:rPr lang="en-US" altLang="ko-KR" dirty="0"/>
              <a:t>Crash var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055102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Writing Own Zero-Day Proof of Concept Code</a:t>
            </a:r>
          </a:p>
          <a:p>
            <a:pPr marL="914377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Assembling the Entire Exploit Script</a:t>
            </a:r>
          </a:p>
          <a:p>
            <a:pPr lvl="2"/>
            <a:r>
              <a:rPr lang="en-US" altLang="ko-KR" dirty="0"/>
              <a:t>Window</a:t>
            </a:r>
            <a:r>
              <a:rPr lang="ko-KR" altLang="en-US" dirty="0"/>
              <a:t>환경에서 </a:t>
            </a:r>
            <a:r>
              <a:rPr lang="en-US" altLang="ko-KR" dirty="0" err="1"/>
              <a:t>FreeFloatFTPServer</a:t>
            </a:r>
            <a:r>
              <a:rPr lang="en-US" altLang="ko-KR" dirty="0"/>
              <a:t> Download </a:t>
            </a:r>
            <a:r>
              <a:rPr lang="ko-KR" altLang="en-US" dirty="0"/>
              <a:t>후 실행하였으나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EB1278-087B-4559-99CE-16FDD3407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55" y="2743567"/>
            <a:ext cx="6707187" cy="31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7415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dirty="0"/>
              <a:t>Threading the Scan</a:t>
            </a:r>
          </a:p>
          <a:p>
            <a:pPr marL="0" indent="0">
              <a:buNone/>
            </a:pPr>
            <a:r>
              <a:rPr lang="en-US" altLang="ko-KR" b="1" dirty="0"/>
              <a:t>Why? It will took much time if we scan multiple sockets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Multiple scanning can be done simultaneously by using threads.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 Semaphore to display only one thread at a time.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Thread lines.</a:t>
            </a:r>
          </a:p>
          <a:p>
            <a:endParaRPr lang="en-US" dirty="0"/>
          </a:p>
          <a:p>
            <a:r>
              <a:rPr lang="en-US" dirty="0"/>
              <a:t>Additional</a:t>
            </a:r>
          </a:p>
          <a:p>
            <a:pPr lvl="1"/>
            <a:r>
              <a:rPr lang="en-US" dirty="0"/>
              <a:t>We can use NMAP(Full Scanner) to find  whether there is Filtering.   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44C17E-79BF-4710-A7A3-4C64F09D7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49" y="4157661"/>
            <a:ext cx="4305300" cy="4095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53689B-07C5-40C9-B558-8FBBD46E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3" y="3114674"/>
            <a:ext cx="31623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7415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dirty="0"/>
              <a:t>Threading the Scan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24ECD2-B16F-4A74-88C3-17E1A99E3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13" y="556143"/>
            <a:ext cx="4547574" cy="62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dirty="0"/>
              <a:t>Building SSH Botnet</a:t>
            </a:r>
            <a:endParaRPr lang="en-US" altLang="ko-KR" dirty="0"/>
          </a:p>
          <a:p>
            <a:pPr lvl="1"/>
            <a:r>
              <a:rPr lang="en-US" altLang="ko-KR" dirty="0"/>
              <a:t>Use ‘</a:t>
            </a:r>
            <a:r>
              <a:rPr lang="en-US" altLang="ko-KR" dirty="0" err="1"/>
              <a:t>Pexpect</a:t>
            </a:r>
            <a:r>
              <a:rPr lang="en-US" altLang="ko-KR" dirty="0"/>
              <a:t>’ module.</a:t>
            </a:r>
          </a:p>
          <a:p>
            <a:pPr lvl="2"/>
            <a:r>
              <a:rPr lang="en-US" altLang="ko-KR" dirty="0"/>
              <a:t>TIMEOUT; </a:t>
            </a:r>
            <a:r>
              <a:rPr lang="en-US" altLang="ko-KR" dirty="0" err="1"/>
              <a:t>session.expect</a:t>
            </a:r>
            <a:r>
              <a:rPr lang="en-US" altLang="ko-KR" dirty="0"/>
              <a:t>() returns 0.</a:t>
            </a:r>
          </a:p>
          <a:p>
            <a:pPr lvl="2"/>
            <a:r>
              <a:rPr lang="en-US" altLang="ko-KR" dirty="0" err="1"/>
              <a:t>Child.expect</a:t>
            </a:r>
            <a:r>
              <a:rPr lang="en-US" altLang="ko-KR" dirty="0"/>
              <a:t>() get </a:t>
            </a:r>
            <a:r>
              <a:rPr lang="en-US" altLang="ko-KR" dirty="0" err="1"/>
              <a:t>ssh_newkey</a:t>
            </a:r>
            <a:r>
              <a:rPr lang="en-US" altLang="ko-KR" dirty="0"/>
              <a:t>; returns 1.</a:t>
            </a:r>
          </a:p>
          <a:p>
            <a:pPr lvl="2"/>
            <a:r>
              <a:rPr lang="en-US" altLang="ko-KR" dirty="0"/>
              <a:t>Wait </a:t>
            </a:r>
            <a:r>
              <a:rPr lang="en-US" altLang="ko-KR" dirty="0" err="1"/>
              <a:t>Promt</a:t>
            </a:r>
            <a:r>
              <a:rPr lang="en-US" altLang="ko-KR" dirty="0"/>
              <a:t> before sending SSH password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93A27-AA29-4BDE-95A7-1A8B6239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6571"/>
            <a:ext cx="4838700" cy="1190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D8AA34-F913-4D7E-94C6-932DFB3A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236704"/>
            <a:ext cx="5181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Building SSH Botnet</a:t>
            </a:r>
          </a:p>
          <a:p>
            <a:pPr lvl="1"/>
            <a:r>
              <a:rPr lang="en-US" altLang="ko-KR" dirty="0" err="1"/>
              <a:t>Pxssh</a:t>
            </a:r>
            <a:r>
              <a:rPr lang="en-US" altLang="ko-KR" dirty="0"/>
              <a:t> module. </a:t>
            </a:r>
          </a:p>
          <a:p>
            <a:pPr lvl="2"/>
            <a:r>
              <a:rPr lang="en-US" altLang="ko-KR" dirty="0" err="1"/>
              <a:t>Pexpect</a:t>
            </a:r>
            <a:r>
              <a:rPr lang="en-US" altLang="ko-KR" dirty="0"/>
              <a:t> </a:t>
            </a:r>
            <a:r>
              <a:rPr lang="ko-KR" altLang="en-US" dirty="0"/>
              <a:t>라이브러리에 있는 특화된 스크립트</a:t>
            </a:r>
            <a:r>
              <a:rPr lang="en-US" altLang="ko-KR" dirty="0"/>
              <a:t>( login(), logout(), prompt() </a:t>
            </a:r>
            <a:r>
              <a:rPr lang="ko-KR" altLang="en-US" dirty="0"/>
              <a:t>등 제공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취약한 개인 키를 통한 </a:t>
            </a:r>
            <a:r>
              <a:rPr lang="en-US" altLang="ko-KR" dirty="0"/>
              <a:t>SSH </a:t>
            </a:r>
            <a:r>
              <a:rPr lang="ko-KR" altLang="en-US" dirty="0"/>
              <a:t>공격 </a:t>
            </a:r>
            <a:r>
              <a:rPr lang="en-US" altLang="ko-KR" dirty="0"/>
              <a:t>(1024bit key </a:t>
            </a:r>
            <a:r>
              <a:rPr lang="ko-KR" altLang="en-US" dirty="0"/>
              <a:t>다운 안됨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Building SSH Botnet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Botnet</a:t>
            </a:r>
          </a:p>
          <a:p>
            <a:pPr lvl="2"/>
            <a:r>
              <a:rPr lang="en-US" altLang="ko-KR" dirty="0"/>
              <a:t>Control multiple hosts</a:t>
            </a:r>
          </a:p>
          <a:p>
            <a:pPr lvl="2"/>
            <a:r>
              <a:rPr lang="en-US" altLang="ko-KR" dirty="0"/>
              <a:t>Use Class </a:t>
            </a:r>
            <a:r>
              <a:rPr lang="ko-KR" altLang="en-US" dirty="0"/>
              <a:t>객체 </a:t>
            </a:r>
            <a:r>
              <a:rPr lang="en-US" altLang="ko-KR" dirty="0"/>
              <a:t>Client()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B3A94-5019-4931-AFE9-7A6F42C78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25" y="810761"/>
            <a:ext cx="58864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/>
          </a:bodyPr>
          <a:lstStyle/>
          <a:p>
            <a:r>
              <a:rPr lang="en-US" dirty="0"/>
              <a:t>Mass Compromise by Bridging FTP and WEB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ftplib</a:t>
            </a:r>
            <a:r>
              <a:rPr lang="en-US" altLang="ko-KR" dirty="0"/>
              <a:t> in python</a:t>
            </a:r>
          </a:p>
          <a:p>
            <a:pPr lvl="2"/>
            <a:r>
              <a:rPr lang="ko-KR" altLang="en-US" dirty="0"/>
              <a:t>특정 서버가 </a:t>
            </a:r>
            <a:r>
              <a:rPr lang="ko-KR" altLang="en-US" b="1" dirty="0"/>
              <a:t>익명 로그인</a:t>
            </a:r>
            <a:r>
              <a:rPr lang="ko-KR" altLang="en-US" dirty="0"/>
              <a:t>을 허용하는지 판단</a:t>
            </a:r>
            <a:endParaRPr lang="en-US" altLang="ko-KR" dirty="0"/>
          </a:p>
          <a:p>
            <a:pPr lvl="3"/>
            <a:r>
              <a:rPr lang="en-US" altLang="ko-KR" dirty="0"/>
              <a:t>ID:</a:t>
            </a:r>
            <a:r>
              <a:rPr lang="ko-KR" altLang="en-US" dirty="0"/>
              <a:t> </a:t>
            </a:r>
            <a:r>
              <a:rPr lang="en-US" altLang="ko-KR" dirty="0"/>
              <a:t>anonymous,</a:t>
            </a:r>
            <a:r>
              <a:rPr lang="ko-KR" altLang="en-US" dirty="0"/>
              <a:t> </a:t>
            </a:r>
            <a:r>
              <a:rPr lang="en-US" altLang="ko-KR" dirty="0"/>
              <a:t>PASSWORD;</a:t>
            </a:r>
            <a:r>
              <a:rPr lang="ko-KR" altLang="en-US" dirty="0"/>
              <a:t> </a:t>
            </a:r>
            <a:r>
              <a:rPr lang="en-US" altLang="ko-KR" dirty="0"/>
              <a:t>email</a:t>
            </a:r>
            <a:r>
              <a:rPr lang="ko-KR" altLang="en-US" dirty="0"/>
              <a:t> </a:t>
            </a: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Searching Web Pages in FTP Server(-&gt;)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Malicious inject to Web Pages</a:t>
            </a:r>
          </a:p>
          <a:p>
            <a:pPr lvl="2"/>
            <a:r>
              <a:rPr lang="en-US" altLang="ko-KR" dirty="0"/>
              <a:t>Default page</a:t>
            </a:r>
            <a:r>
              <a:rPr lang="ko-KR" altLang="en-US" dirty="0"/>
              <a:t>에 </a:t>
            </a:r>
            <a:r>
              <a:rPr lang="en-US" altLang="ko-KR" dirty="0"/>
              <a:t>iframe</a:t>
            </a:r>
            <a:r>
              <a:rPr lang="ko-KR" altLang="en-US" dirty="0"/>
              <a:t> 삽입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Victim Client</a:t>
            </a:r>
            <a:r>
              <a:rPr lang="ko-KR" altLang="en-US" b="1" dirty="0"/>
              <a:t>의 </a:t>
            </a:r>
            <a:r>
              <a:rPr lang="en-US" altLang="ko-KR" b="1" dirty="0"/>
              <a:t>Command Shell </a:t>
            </a:r>
            <a:r>
              <a:rPr lang="ko-KR" altLang="en-US" b="1" dirty="0"/>
              <a:t>획득</a:t>
            </a:r>
            <a:r>
              <a:rPr lang="en-US" altLang="ko-KR" b="1" dirty="0"/>
              <a:t>!</a:t>
            </a:r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F803A-AB47-4496-BA9C-F9110979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4" y="2241387"/>
            <a:ext cx="4389277" cy="38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2455" cy="466407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200" dirty="0" err="1"/>
              <a:t>Conficker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1900" dirty="0"/>
          </a:p>
          <a:p>
            <a:pPr lvl="1"/>
            <a:r>
              <a:rPr lang="en-US" altLang="ko-KR" sz="1700" dirty="0"/>
              <a:t>PC</a:t>
            </a:r>
            <a:r>
              <a:rPr lang="ko-KR" altLang="en-US" sz="1700" dirty="0"/>
              <a:t>를 </a:t>
            </a:r>
            <a:r>
              <a:rPr lang="en-US" altLang="ko-KR" sz="1700" dirty="0" err="1"/>
              <a:t>BotNet</a:t>
            </a:r>
            <a:r>
              <a:rPr lang="ko-KR" altLang="en-US" sz="1700" dirty="0"/>
              <a:t>으로 만드는 </a:t>
            </a:r>
            <a:r>
              <a:rPr lang="en-US" altLang="ko-KR" sz="1700" dirty="0"/>
              <a:t>Worm Virus</a:t>
            </a:r>
          </a:p>
          <a:p>
            <a:pPr lvl="2"/>
            <a:r>
              <a:rPr lang="ko-KR" altLang="en-US" sz="1500" dirty="0"/>
              <a:t>윈도우 서버의 </a:t>
            </a:r>
            <a:r>
              <a:rPr lang="en-US" altLang="ko-KR" sz="1500" dirty="0"/>
              <a:t>Zero-Day</a:t>
            </a:r>
            <a:r>
              <a:rPr lang="ko-KR" altLang="en-US" sz="1500" dirty="0"/>
              <a:t> 취약점</a:t>
            </a:r>
            <a:endParaRPr lang="en-US" altLang="ko-KR" sz="1500" dirty="0"/>
          </a:p>
          <a:p>
            <a:pPr lvl="3"/>
            <a:r>
              <a:rPr lang="ko-KR" altLang="en-US" sz="1300" dirty="0"/>
              <a:t>스택 변조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쉘코드</a:t>
            </a:r>
            <a:r>
              <a:rPr lang="ko-KR" altLang="en-US" sz="1300" dirty="0"/>
              <a:t> 실행</a:t>
            </a:r>
            <a:endParaRPr lang="en-US" altLang="ko-KR" sz="1300" dirty="0"/>
          </a:p>
          <a:p>
            <a:pPr lvl="2"/>
            <a:r>
              <a:rPr lang="ko-KR" altLang="en-US" sz="1500" dirty="0"/>
              <a:t>디폴트 관리자 네트워크 계정에 무차별 대입공격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1"/>
            <a:r>
              <a:rPr lang="en-US" altLang="ko-KR" sz="1700" dirty="0"/>
              <a:t>Metasploit</a:t>
            </a:r>
            <a:r>
              <a:rPr lang="ko-KR" altLang="en-US" sz="1700" dirty="0"/>
              <a:t>으로 윈도우 </a:t>
            </a:r>
            <a:r>
              <a:rPr lang="en-US" altLang="ko-KR" sz="1700" dirty="0"/>
              <a:t>SMB </a:t>
            </a:r>
            <a:r>
              <a:rPr lang="ko-KR" altLang="en-US" sz="1700" dirty="0"/>
              <a:t>서비스 공격하기</a:t>
            </a:r>
            <a:endParaRPr lang="en-US" altLang="ko-KR" sz="1700" dirty="0"/>
          </a:p>
          <a:p>
            <a:pPr lvl="2"/>
            <a:r>
              <a:rPr lang="en-US" altLang="ko-KR" sz="1500" dirty="0"/>
              <a:t>Ms08_067_netapi </a:t>
            </a:r>
            <a:r>
              <a:rPr lang="ko-KR" altLang="en-US" sz="1500" dirty="0"/>
              <a:t>이용</a:t>
            </a:r>
            <a:endParaRPr lang="en-US" altLang="ko-KR" sz="1500" dirty="0"/>
          </a:p>
          <a:p>
            <a:pPr marL="914377" lvl="2" indent="0">
              <a:buNone/>
            </a:pPr>
            <a:endParaRPr lang="en-US" altLang="ko-KR" sz="1500" dirty="0"/>
          </a:p>
          <a:p>
            <a:pPr lvl="1"/>
            <a:r>
              <a:rPr lang="en-US" altLang="ko-KR" sz="1700" dirty="0"/>
              <a:t>Metasploit</a:t>
            </a:r>
            <a:r>
              <a:rPr lang="ko-KR" altLang="en-US" sz="1700" dirty="0"/>
              <a:t>과 </a:t>
            </a:r>
            <a:r>
              <a:rPr lang="en-US" altLang="ko-KR" sz="1700" dirty="0"/>
              <a:t>Python </a:t>
            </a:r>
            <a:r>
              <a:rPr lang="ko-KR" altLang="en-US" sz="1700" dirty="0"/>
              <a:t>연동</a:t>
            </a:r>
            <a:endParaRPr lang="en-US" altLang="ko-KR" sz="1700" dirty="0"/>
          </a:p>
          <a:p>
            <a:pPr lvl="2"/>
            <a:r>
              <a:rPr lang="en-US" altLang="ko-KR" sz="1500" dirty="0" err="1"/>
              <a:t>i</a:t>
            </a:r>
            <a:r>
              <a:rPr lang="en-US" altLang="ko-KR" sz="1500" dirty="0"/>
              <a:t>) TCP 445 port</a:t>
            </a:r>
            <a:r>
              <a:rPr lang="ko-KR" altLang="en-US" sz="1500" dirty="0"/>
              <a:t>가 열려 있는지 </a:t>
            </a:r>
            <a:r>
              <a:rPr lang="en-US" altLang="ko-KR" sz="1500" dirty="0" err="1"/>
              <a:t>nmap</a:t>
            </a:r>
            <a:r>
              <a:rPr lang="en-US" altLang="ko-KR" sz="1500" dirty="0"/>
              <a:t>-python scanning </a:t>
            </a:r>
            <a:r>
              <a:rPr lang="ko-KR" altLang="en-US" sz="1500" dirty="0"/>
              <a:t>이용</a:t>
            </a:r>
            <a:endParaRPr lang="en-US" altLang="ko-KR" sz="1500" dirty="0"/>
          </a:p>
          <a:p>
            <a:pPr lvl="2"/>
            <a:r>
              <a:rPr lang="en-US" altLang="ko-KR" sz="1500" dirty="0"/>
              <a:t>ii) Metasploit resource file</a:t>
            </a:r>
            <a:r>
              <a:rPr lang="ko-KR" altLang="en-US" sz="1500" dirty="0"/>
              <a:t>로 취약한 </a:t>
            </a:r>
            <a:r>
              <a:rPr lang="en-US" altLang="ko-KR" sz="1500" dirty="0"/>
              <a:t>host </a:t>
            </a:r>
            <a:r>
              <a:rPr lang="ko-KR" altLang="en-US" sz="1500" dirty="0"/>
              <a:t>공격</a:t>
            </a:r>
            <a:endParaRPr lang="en-US" altLang="ko-KR" sz="1500" dirty="0"/>
          </a:p>
          <a:p>
            <a:pPr lvl="2"/>
            <a:r>
              <a:rPr lang="en-US" altLang="ko-KR" sz="1500" dirty="0"/>
              <a:t>iii) Metasploit</a:t>
            </a:r>
            <a:r>
              <a:rPr lang="ko-KR" altLang="en-US" sz="1500" dirty="0"/>
              <a:t>의 </a:t>
            </a:r>
            <a:r>
              <a:rPr lang="en-US" altLang="ko-KR" sz="1500" dirty="0"/>
              <a:t>Dynamic Payload</a:t>
            </a:r>
            <a:r>
              <a:rPr lang="ko-KR" altLang="en-US" sz="1500" dirty="0"/>
              <a:t>인 </a:t>
            </a:r>
            <a:r>
              <a:rPr lang="en-US" altLang="ko-KR" sz="1500" dirty="0"/>
              <a:t>Meterpreter </a:t>
            </a:r>
            <a:r>
              <a:rPr lang="ko-KR" altLang="en-US" sz="1500" dirty="0"/>
              <a:t>사용</a:t>
            </a:r>
            <a:endParaRPr lang="en-US" altLang="ko-KR" sz="1500" dirty="0"/>
          </a:p>
          <a:p>
            <a:pPr lvl="2"/>
            <a:r>
              <a:rPr lang="en-US" altLang="ko-KR" sz="1500" dirty="0"/>
              <a:t>iv) Multi/handler lister </a:t>
            </a:r>
            <a:r>
              <a:rPr lang="ko-KR" altLang="en-US" sz="1500" dirty="0"/>
              <a:t>설정</a:t>
            </a:r>
            <a:endParaRPr lang="en-US" altLang="ko-KR" sz="1500" dirty="0"/>
          </a:p>
          <a:p>
            <a:pPr lvl="3"/>
            <a:r>
              <a:rPr lang="en-US" altLang="ko-KR" sz="1300" dirty="0"/>
              <a:t>Metasploit</a:t>
            </a:r>
            <a:r>
              <a:rPr lang="ko-KR" altLang="en-US" sz="1300" dirty="0"/>
              <a:t>이 </a:t>
            </a:r>
            <a:r>
              <a:rPr lang="en-US" altLang="ko-KR" sz="1300" dirty="0"/>
              <a:t>Reverse Connection</a:t>
            </a:r>
            <a:r>
              <a:rPr lang="ko-KR" altLang="en-US" sz="1300" dirty="0"/>
              <a:t>을 만들 때 </a:t>
            </a:r>
            <a:r>
              <a:rPr lang="en-US" altLang="ko-KR" sz="1300" dirty="0"/>
              <a:t>Listening </a:t>
            </a:r>
            <a:r>
              <a:rPr lang="ko-KR" altLang="en-US" sz="1300" dirty="0"/>
              <a:t>목적으로 사용</a:t>
            </a:r>
            <a:r>
              <a:rPr lang="en-US" altLang="ko-KR" sz="1300" dirty="0"/>
              <a:t>!</a:t>
            </a:r>
          </a:p>
          <a:p>
            <a:pPr lvl="2"/>
            <a:r>
              <a:rPr lang="en-US" altLang="ko-KR" sz="1500" dirty="0"/>
              <a:t>v) </a:t>
            </a:r>
            <a:r>
              <a:rPr lang="en-US" altLang="ko-KR" sz="1500" dirty="0" err="1"/>
              <a:t>exloit</a:t>
            </a:r>
            <a:r>
              <a:rPr lang="en-US" altLang="ko-KR" sz="1500" dirty="0"/>
              <a:t> –j –z </a:t>
            </a:r>
            <a:r>
              <a:rPr lang="ko-KR" altLang="en-US" sz="1500" dirty="0"/>
              <a:t>로 </a:t>
            </a:r>
            <a:r>
              <a:rPr lang="en-US" altLang="ko-KR" sz="1500" dirty="0"/>
              <a:t>command!</a:t>
            </a:r>
          </a:p>
          <a:p>
            <a:pPr lvl="3"/>
            <a:r>
              <a:rPr lang="en-US" altLang="ko-KR" sz="1300" dirty="0"/>
              <a:t>-z(</a:t>
            </a:r>
            <a:r>
              <a:rPr lang="ko-KR" altLang="en-US" sz="1300" dirty="0"/>
              <a:t>작업과 즉시 상호작용하지 말고</a:t>
            </a:r>
            <a:r>
              <a:rPr lang="en-US" altLang="ko-KR" sz="1300"/>
              <a:t>); </a:t>
            </a:r>
            <a:r>
              <a:rPr lang="ko-KR" altLang="en-US" sz="1300" dirty="0"/>
              <a:t>여러 개의 호스트를 동시에 공격하는 스크립트 이므로 동시에 상호작용 할 수 없으므로 </a:t>
            </a:r>
            <a:endParaRPr lang="en-US" altLang="ko-KR" sz="1300" dirty="0"/>
          </a:p>
          <a:p>
            <a:pPr lvl="3"/>
            <a:endParaRPr lang="en-US" altLang="ko-KR" sz="13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endParaRPr lang="en-US" altLang="ko-KR" sz="1200" dirty="0"/>
          </a:p>
          <a:p>
            <a:pPr lvl="3"/>
            <a:endParaRPr lang="en-US" altLang="ko-KR" sz="10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Week #2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8902702" cy="46640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Writing Own Zero-Day Proof of Concept Code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Stack-Based</a:t>
            </a:r>
            <a:r>
              <a:rPr lang="ko-KR" altLang="en-US" dirty="0"/>
              <a:t> </a:t>
            </a:r>
            <a:r>
              <a:rPr lang="en-US" altLang="ko-KR" dirty="0"/>
              <a:t>Buffer Over-Flow Attack</a:t>
            </a:r>
          </a:p>
          <a:p>
            <a:pPr lvl="2"/>
            <a:r>
              <a:rPr lang="en-US" altLang="ko-KR" dirty="0"/>
              <a:t>Over-Flow</a:t>
            </a:r>
            <a:r>
              <a:rPr lang="ko-KR" altLang="en-US" dirty="0"/>
              <a:t>는 사용자의 </a:t>
            </a:r>
            <a:r>
              <a:rPr lang="en-US" altLang="ko-KR" dirty="0"/>
              <a:t>input</a:t>
            </a:r>
            <a:r>
              <a:rPr lang="ko-KR" altLang="en-US" dirty="0"/>
              <a:t>을 검증하지 않고 사용하여 </a:t>
            </a:r>
            <a:r>
              <a:rPr lang="en-US" altLang="ko-KR" dirty="0"/>
              <a:t>EIP </a:t>
            </a:r>
            <a:r>
              <a:rPr lang="ko-KR" altLang="en-US" dirty="0"/>
              <a:t>값을 덮어쓰게 되어 프로그램의 흐름을 제어하게 됨</a:t>
            </a:r>
            <a:endParaRPr lang="en-US" altLang="ko-KR" dirty="0"/>
          </a:p>
          <a:p>
            <a:pPr lvl="2"/>
            <a:r>
              <a:rPr lang="ko-KR" altLang="en-US" dirty="0"/>
              <a:t>공격코드는 공격자가 삽입한 </a:t>
            </a:r>
            <a:r>
              <a:rPr lang="ko-KR" altLang="en-US" dirty="0" err="1"/>
              <a:t>쉘코드가</a:t>
            </a:r>
            <a:r>
              <a:rPr lang="ko-KR" altLang="en-US" dirty="0"/>
              <a:t> 있는 위치로 </a:t>
            </a:r>
            <a:r>
              <a:rPr lang="en-US" altLang="ko-KR" dirty="0"/>
              <a:t>EIP </a:t>
            </a:r>
            <a:r>
              <a:rPr lang="ko-KR" altLang="en-US" dirty="0"/>
              <a:t>레지스터가 </a:t>
            </a:r>
            <a:r>
              <a:rPr lang="en-US" altLang="ko-KR" dirty="0"/>
              <a:t>Point</a:t>
            </a:r>
            <a:r>
              <a:rPr lang="ko-KR" altLang="en-US" dirty="0"/>
              <a:t>하게 만듦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Over-Flow;  </a:t>
            </a:r>
            <a:r>
              <a:rPr lang="ko-KR" altLang="en-US" dirty="0"/>
              <a:t>스택에 할당 된 값 보다 더 큰 입력 값을 입력하는 것</a:t>
            </a:r>
            <a:endParaRPr lang="en-US" altLang="ko-KR" dirty="0"/>
          </a:p>
          <a:p>
            <a:pPr lvl="2"/>
            <a:r>
              <a:rPr lang="en-US" altLang="ko-KR" dirty="0"/>
              <a:t>Return Address; </a:t>
            </a:r>
            <a:r>
              <a:rPr lang="ko-KR" altLang="en-US" dirty="0"/>
              <a:t>스택 맨 위로 직접 점프하는데 사용되는 </a:t>
            </a:r>
            <a:r>
              <a:rPr lang="en-US" altLang="ko-KR" dirty="0"/>
              <a:t>4Byte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2"/>
            <a:r>
              <a:rPr lang="en-US" altLang="ko-KR" dirty="0"/>
              <a:t>Padding; </a:t>
            </a:r>
            <a:r>
              <a:rPr lang="ko-KR" altLang="en-US" dirty="0" err="1"/>
              <a:t>쉘코드</a:t>
            </a:r>
            <a:r>
              <a:rPr lang="ko-KR" altLang="en-US" dirty="0"/>
              <a:t> 앞에 있는 </a:t>
            </a:r>
            <a:r>
              <a:rPr lang="en-US" altLang="ko-KR" dirty="0"/>
              <a:t>NOP(no operation) </a:t>
            </a:r>
            <a:r>
              <a:rPr lang="ko-KR" altLang="en-US" dirty="0"/>
              <a:t>지시들</a:t>
            </a:r>
            <a:r>
              <a:rPr lang="en-US" altLang="ko-KR" dirty="0"/>
              <a:t>. </a:t>
            </a:r>
            <a:r>
              <a:rPr lang="ko-KR" altLang="en-US" dirty="0"/>
              <a:t>만약 공격자가 </a:t>
            </a:r>
            <a:r>
              <a:rPr lang="en-US" altLang="ko-KR" dirty="0"/>
              <a:t>NOP</a:t>
            </a:r>
            <a:r>
              <a:rPr lang="ko-KR" altLang="en-US" dirty="0"/>
              <a:t>에 코드를 삽입하게 되면 </a:t>
            </a:r>
            <a:r>
              <a:rPr lang="ko-KR" altLang="en-US" dirty="0" err="1"/>
              <a:t>쉘코드를</a:t>
            </a:r>
            <a:r>
              <a:rPr lang="ko-KR" altLang="en-US" dirty="0"/>
              <a:t> 직접 실행할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Shellcode; </a:t>
            </a:r>
            <a:r>
              <a:rPr lang="ko-KR" altLang="en-US" dirty="0"/>
              <a:t>어셈블리 어로 작성된 조그마한 코드 조각</a:t>
            </a:r>
            <a:r>
              <a:rPr lang="en-US" altLang="ko-KR" dirty="0"/>
              <a:t>. </a:t>
            </a:r>
          </a:p>
          <a:p>
            <a:pPr marL="914377" lvl="2" indent="0">
              <a:buNone/>
            </a:pPr>
            <a:endParaRPr lang="en-US" altLang="ko-KR" dirty="0"/>
          </a:p>
          <a:p>
            <a:pPr marL="914377" lvl="2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3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hit_format</Template>
  <TotalTime>321</TotalTime>
  <Words>525</Words>
  <Application>Microsoft Office PowerPoint</Application>
  <PresentationFormat>와이드스크린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Week #2</vt:lpstr>
      <vt:lpstr>Week #2</vt:lpstr>
      <vt:lpstr>Week #2</vt:lpstr>
      <vt:lpstr>Week #2</vt:lpstr>
      <vt:lpstr>Week #2</vt:lpstr>
      <vt:lpstr>Week #2</vt:lpstr>
      <vt:lpstr>Week #2</vt:lpstr>
      <vt:lpstr>Week #2</vt:lpstr>
      <vt:lpstr>Week #2</vt:lpstr>
      <vt:lpstr>Week #2</vt:lpstr>
      <vt:lpstr>Week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Dongchan Oh</dc:creator>
  <cp:lastModifiedBy>Dongchan Oh</cp:lastModifiedBy>
  <cp:revision>37</cp:revision>
  <cp:lastPrinted>2016-11-28T00:53:03Z</cp:lastPrinted>
  <dcterms:created xsi:type="dcterms:W3CDTF">2019-02-19T10:36:04Z</dcterms:created>
  <dcterms:modified xsi:type="dcterms:W3CDTF">2019-02-26T18:18:30Z</dcterms:modified>
</cp:coreProperties>
</file>