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1" r:id="rId2"/>
    <p:sldId id="346" r:id="rId3"/>
    <p:sldId id="365" r:id="rId4"/>
    <p:sldId id="366" r:id="rId5"/>
    <p:sldId id="362" r:id="rId6"/>
    <p:sldId id="367" r:id="rId7"/>
    <p:sldId id="368" r:id="rId8"/>
    <p:sldId id="363" r:id="rId9"/>
    <p:sldId id="364" r:id="rId1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chan Oh" initials="DO" lastIdx="2" clrIdx="0">
    <p:extLst>
      <p:ext uri="{19B8F6BF-5375-455C-9EA6-DF929625EA0E}">
        <p15:presenceInfo xmlns:p15="http://schemas.microsoft.com/office/powerpoint/2012/main" userId="62de1d87eb8a3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6381" autoAdjust="0"/>
  </p:normalViewPr>
  <p:slideViewPr>
    <p:cSldViewPr snapToGrid="0">
      <p:cViewPr varScale="1">
        <p:scale>
          <a:sx n="66" d="100"/>
          <a:sy n="66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8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latin typeface="Inconsolata" charset="0"/>
                <a:ea typeface="Inconsolata" charset="0"/>
                <a:cs typeface="Inconsolata" charset="0"/>
              </a:rPr>
              <a:t>윈</a:t>
            </a:r>
            <a:r>
              <a:rPr lang="en-US" altLang="ko-KR" b="0" i="0" dirty="0">
                <a:latin typeface="Inconsolata" charset="0"/>
                <a:ea typeface="Inconsolata" charset="0"/>
                <a:cs typeface="Inconsolata" charset="0"/>
              </a:rPr>
              <a:t>10</a:t>
            </a:r>
            <a:r>
              <a:rPr lang="ko-KR" altLang="en-US" b="0" i="0" dirty="0">
                <a:latin typeface="Inconsolata" charset="0"/>
                <a:ea typeface="Inconsolata" charset="0"/>
                <a:cs typeface="Inconsolata" charset="0"/>
              </a:rPr>
              <a:t>에서 </a:t>
            </a:r>
            <a:r>
              <a:rPr lang="en-US" altLang="ko-KR" b="0" i="0" dirty="0">
                <a:latin typeface="Inconsolata" charset="0"/>
                <a:ea typeface="Inconsolata" charset="0"/>
                <a:cs typeface="Inconsolata" charset="0"/>
              </a:rPr>
              <a:t>Recycler</a:t>
            </a:r>
            <a:r>
              <a:rPr lang="ko-KR" altLang="en-US" b="0" i="0" dirty="0">
                <a:latin typeface="Inconsolata" charset="0"/>
                <a:ea typeface="Inconsolata" charset="0"/>
                <a:cs typeface="Inconsolata" charset="0"/>
              </a:rPr>
              <a:t>의 위치를 확인 못 함</a:t>
            </a:r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1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1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/>
          <a:lstStyle/>
          <a:p>
            <a:r>
              <a:rPr lang="en-US" altLang="ko-KR" dirty="0"/>
              <a:t>Intro: Forensic</a:t>
            </a:r>
          </a:p>
          <a:p>
            <a:pPr lvl="1"/>
            <a:r>
              <a:rPr lang="en-US" altLang="ko-KR" dirty="0"/>
              <a:t>3.5 inch </a:t>
            </a:r>
            <a:r>
              <a:rPr lang="ko-KR" altLang="en-US" dirty="0"/>
              <a:t>플로피 디스크의 메타데이터로 연쇄 살인범 검거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4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0042"/>
            <a:ext cx="7134727" cy="4949657"/>
          </a:xfrm>
        </p:spPr>
        <p:txBody>
          <a:bodyPr>
            <a:norm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WinReg</a:t>
            </a:r>
            <a:r>
              <a:rPr lang="en-US" altLang="ko-KR" dirty="0"/>
              <a:t> to Read the Windows Registry</a:t>
            </a:r>
          </a:p>
          <a:p>
            <a:pPr lvl="1"/>
            <a:r>
              <a:rPr lang="ko-KR" altLang="en-US" dirty="0"/>
              <a:t>관리자 권한으로 실행해야 함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WinReg</a:t>
            </a:r>
            <a:r>
              <a:rPr lang="ko-KR" altLang="en-US" dirty="0"/>
              <a:t> 정보로 접속했던 무선 네트워크 정보를 출력하는 </a:t>
            </a:r>
            <a:r>
              <a:rPr lang="en-US" altLang="ko-KR" dirty="0"/>
              <a:t>Script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7DDB1B-6A26-4DDF-8CD7-8EEE4F9EC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89" y="3068268"/>
            <a:ext cx="6982577" cy="14813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501B6D-C385-41F0-9551-A070F5F84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38" y="3882497"/>
            <a:ext cx="5897228" cy="28709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E0E86C-97B8-43BC-BA79-9D61E1723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23" y="1317675"/>
            <a:ext cx="3744013" cy="43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0042"/>
            <a:ext cx="7134727" cy="4949657"/>
          </a:xfrm>
        </p:spPr>
        <p:txBody>
          <a:bodyPr>
            <a:normAutofit/>
          </a:bodyPr>
          <a:lstStyle/>
          <a:p>
            <a:r>
              <a:rPr lang="en-US" altLang="ko-KR" dirty="0"/>
              <a:t>Using Mechanize to Submit the MAC Address to </a:t>
            </a:r>
            <a:r>
              <a:rPr lang="en-US" altLang="ko-KR" dirty="0" err="1"/>
              <a:t>Wigle</a:t>
            </a:r>
            <a:endParaRPr lang="en-US" altLang="ko-KR" dirty="0"/>
          </a:p>
          <a:p>
            <a:pPr lvl="1"/>
            <a:r>
              <a:rPr lang="en-US" altLang="ko-KR" dirty="0" err="1"/>
              <a:t>Wigle</a:t>
            </a:r>
            <a:r>
              <a:rPr lang="en-US" altLang="ko-KR" dirty="0"/>
              <a:t>; AP </a:t>
            </a:r>
            <a:r>
              <a:rPr lang="ko-KR" altLang="en-US" dirty="0"/>
              <a:t>주소 </a:t>
            </a:r>
            <a:r>
              <a:rPr lang="en-US" altLang="ko-KR" dirty="0"/>
              <a:t>-&gt; Physical Address(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Mechanize library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 err="1"/>
              <a:t>Wigle</a:t>
            </a:r>
            <a:r>
              <a:rPr lang="en-US" altLang="ko-KR" dirty="0"/>
              <a:t> Login</a:t>
            </a:r>
          </a:p>
          <a:p>
            <a:pPr lvl="2"/>
            <a:r>
              <a:rPr lang="en-US" altLang="ko-KR" dirty="0"/>
              <a:t>Result</a:t>
            </a:r>
            <a:r>
              <a:rPr lang="ko-KR" altLang="en-US" dirty="0"/>
              <a:t>의 </a:t>
            </a:r>
            <a:r>
              <a:rPr lang="en-US" altLang="ko-KR" dirty="0" err="1"/>
              <a:t>maplat</a:t>
            </a:r>
            <a:r>
              <a:rPr lang="ko-KR" altLang="en-US" dirty="0"/>
              <a:t>과 </a:t>
            </a:r>
            <a:r>
              <a:rPr lang="en-US" altLang="ko-KR" dirty="0" err="1"/>
              <a:t>maplon</a:t>
            </a:r>
            <a:r>
              <a:rPr lang="ko-KR" altLang="en-US" dirty="0"/>
              <a:t>을 자동으로 가져온다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WinReg</a:t>
            </a:r>
            <a:r>
              <a:rPr lang="ko-KR" altLang="en-US" dirty="0"/>
              <a:t>코드와 </a:t>
            </a:r>
            <a:r>
              <a:rPr lang="en-US" altLang="ko-KR" dirty="0"/>
              <a:t>AP to Address </a:t>
            </a:r>
            <a:r>
              <a:rPr lang="ko-KR" altLang="en-US" dirty="0"/>
              <a:t>코드 조합하여 </a:t>
            </a:r>
            <a:r>
              <a:rPr lang="en-US" altLang="ko-KR" dirty="0"/>
              <a:t>Address Get!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ABE36-9F9B-4253-B314-86C642B1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78" y="1783259"/>
            <a:ext cx="4796158" cy="32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40042"/>
            <a:ext cx="7134727" cy="494965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36F40D-C25E-4C24-A9AB-73FF0735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75" y="1248651"/>
            <a:ext cx="336551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5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93969" cy="4664074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Using Python to Recover Deleted Items in the Recycle Bin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</a:p>
          <a:p>
            <a:pPr lvl="1"/>
            <a:r>
              <a:rPr lang="en-US" altLang="ko-KR" dirty="0"/>
              <a:t>Using python to Correlate SID to User  (</a:t>
            </a:r>
            <a:r>
              <a:rPr lang="ko-KR" altLang="en-US" dirty="0"/>
              <a:t>밑의 </a:t>
            </a:r>
            <a:r>
              <a:rPr lang="en-US" altLang="ko-KR" dirty="0"/>
              <a:t>S-1-5-21…</a:t>
            </a:r>
            <a:r>
              <a:rPr lang="ko-KR" altLang="en-US" dirty="0"/>
              <a:t>이 </a:t>
            </a:r>
            <a:r>
              <a:rPr lang="en-US" altLang="ko-KR" dirty="0" err="1"/>
              <a:t>SID;Security</a:t>
            </a:r>
            <a:r>
              <a:rPr lang="en-US" altLang="ko-KR" dirty="0"/>
              <a:t> </a:t>
            </a:r>
            <a:r>
              <a:rPr lang="en-US" altLang="ko-KR" dirty="0" err="1"/>
              <a:t>IDentity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SID</a:t>
            </a:r>
            <a:r>
              <a:rPr lang="ko-KR" altLang="en-US" dirty="0"/>
              <a:t>를 이용 휴지통에 있는 파일을 지운 계정이 누구인지 확인 가능</a:t>
            </a:r>
            <a:r>
              <a:rPr lang="en-US" altLang="ko-KR" dirty="0"/>
              <a:t>(</a:t>
            </a:r>
            <a:r>
              <a:rPr lang="ko-KR" altLang="en-US" dirty="0"/>
              <a:t>휴지통에 지운 파일이 있어야함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4CDF5-360D-4187-8040-750301F38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8" y="2891181"/>
            <a:ext cx="4976061" cy="241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Metadata(Example of Anonymous Hacker)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PyPDF</a:t>
            </a:r>
            <a:endParaRPr lang="en-US" altLang="ko-KR" dirty="0"/>
          </a:p>
          <a:p>
            <a:pPr lvl="2"/>
            <a:r>
              <a:rPr lang="en-US" altLang="ko-KR" dirty="0"/>
              <a:t>Getting Information of certain PDF file(GPS, Name, etc.)</a:t>
            </a:r>
          </a:p>
          <a:p>
            <a:pPr lvl="1"/>
            <a:r>
              <a:rPr lang="en-US" altLang="ko-KR" dirty="0" err="1"/>
              <a:t>Exif</a:t>
            </a:r>
            <a:r>
              <a:rPr lang="en-US" altLang="ko-KR" dirty="0"/>
              <a:t>(Exchange Image File Format) Metadata</a:t>
            </a:r>
          </a:p>
          <a:p>
            <a:pPr lvl="2"/>
            <a:r>
              <a:rPr lang="en-US" altLang="ko-KR" dirty="0" err="1"/>
              <a:t>Exif</a:t>
            </a:r>
            <a:r>
              <a:rPr lang="en-US" altLang="ko-KR" dirty="0"/>
              <a:t> tool</a:t>
            </a:r>
            <a:r>
              <a:rPr lang="ko-KR" altLang="en-US" dirty="0"/>
              <a:t>로 </a:t>
            </a:r>
            <a:r>
              <a:rPr lang="en-US" altLang="ko-KR" dirty="0" err="1"/>
              <a:t>exif</a:t>
            </a:r>
            <a:r>
              <a:rPr lang="en-US" altLang="ko-KR" dirty="0"/>
              <a:t> tag </a:t>
            </a:r>
            <a:r>
              <a:rPr lang="ko-KR" altLang="en-US" dirty="0"/>
              <a:t>분석 가능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/>
              <a:t>Example) </a:t>
            </a:r>
            <a:r>
              <a:rPr lang="ko-KR" altLang="en-US" dirty="0"/>
              <a:t>사진의 </a:t>
            </a:r>
            <a:r>
              <a:rPr lang="en-US" altLang="ko-KR" dirty="0"/>
              <a:t>GPS</a:t>
            </a:r>
            <a:r>
              <a:rPr lang="ko-KR" altLang="en-US" dirty="0"/>
              <a:t>위치 등</a:t>
            </a:r>
            <a:endParaRPr lang="en-US" altLang="ko-KR" dirty="0"/>
          </a:p>
          <a:p>
            <a:pPr lvl="1"/>
            <a:r>
              <a:rPr lang="en-US" altLang="ko-KR" dirty="0"/>
              <a:t>Download Image with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를 읽어 특정 웹 페이지의 모든 이미지를 가져오기 가능</a:t>
            </a:r>
            <a:endParaRPr lang="en-US" altLang="ko-KR" dirty="0"/>
          </a:p>
          <a:p>
            <a:pPr marL="914377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Imaging Library</a:t>
            </a:r>
          </a:p>
          <a:p>
            <a:pPr lvl="2"/>
            <a:r>
              <a:rPr lang="en-US" altLang="ko-KR" dirty="0"/>
              <a:t>Python</a:t>
            </a:r>
            <a:r>
              <a:rPr lang="ko-KR" altLang="en-US" dirty="0"/>
              <a:t>에 </a:t>
            </a:r>
            <a:r>
              <a:rPr lang="en-US" altLang="ko-KR" dirty="0"/>
              <a:t>image </a:t>
            </a:r>
            <a:r>
              <a:rPr lang="ko-KR" altLang="en-US" dirty="0"/>
              <a:t>처리 기능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9A64E-56E1-4580-B085-41AE878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4" y="1685725"/>
            <a:ext cx="4086726" cy="46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34727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Metadata(Example of Anonymous Hacker)</a:t>
            </a:r>
          </a:p>
          <a:p>
            <a:pPr lvl="1"/>
            <a:r>
              <a:rPr lang="en-US" altLang="ko-KR" dirty="0"/>
              <a:t>Urlib2</a:t>
            </a:r>
            <a:r>
              <a:rPr lang="ko-KR" altLang="en-US" dirty="0"/>
              <a:t>을 사용하여 문서를 열고 읽음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GPS </a:t>
            </a:r>
            <a:r>
              <a:rPr lang="ko-KR" altLang="en-US" dirty="0"/>
              <a:t>메타데이터 </a:t>
            </a:r>
            <a:r>
              <a:rPr lang="en-US" altLang="ko-KR" dirty="0"/>
              <a:t>Get!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</a:t>
            </a:r>
            <a:r>
              <a:rPr lang="ko-KR" altLang="en-US" dirty="0"/>
              <a:t>의 정보수집 뿐만 아니라 취약점 탐색</a:t>
            </a:r>
            <a:r>
              <a:rPr lang="en-US" altLang="ko-KR" dirty="0"/>
              <a:t>(how?)</a:t>
            </a:r>
            <a:r>
              <a:rPr lang="ko-KR" altLang="en-US" dirty="0"/>
              <a:t>까지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FA8BF-789B-4B93-A2F9-572FBEA1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21" y="1101574"/>
            <a:ext cx="3932220" cy="57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3039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Investigating Application Artifacts with Python(Skype, Firefox)</a:t>
            </a:r>
          </a:p>
          <a:p>
            <a:pPr lvl="1"/>
            <a:r>
              <a:rPr lang="en-US" altLang="ko-KR" dirty="0"/>
              <a:t>SQLite Database</a:t>
            </a:r>
          </a:p>
          <a:p>
            <a:pPr lvl="2"/>
            <a:r>
              <a:rPr lang="en-US" altLang="ko-KR" dirty="0"/>
              <a:t>Skype</a:t>
            </a:r>
            <a:r>
              <a:rPr lang="ko-KR" altLang="en-US" dirty="0"/>
              <a:t>의 </a:t>
            </a:r>
            <a:r>
              <a:rPr lang="en-US" altLang="ko-KR" dirty="0"/>
              <a:t>Internal Database</a:t>
            </a:r>
          </a:p>
          <a:p>
            <a:pPr lvl="2"/>
            <a:r>
              <a:rPr lang="en-US" altLang="ko-KR" dirty="0"/>
              <a:t>Apple, Mozilla </a:t>
            </a:r>
            <a:r>
              <a:rPr lang="ko-KR" altLang="en-US" dirty="0"/>
              <a:t>등 많은 업체들의 </a:t>
            </a:r>
            <a:r>
              <a:rPr lang="en-US" altLang="ko-KR" dirty="0"/>
              <a:t>Applications</a:t>
            </a:r>
            <a:r>
              <a:rPr lang="ko-KR" altLang="en-US" dirty="0"/>
              <a:t>에서 </a:t>
            </a:r>
            <a:r>
              <a:rPr lang="en-US" altLang="ko-KR" dirty="0"/>
              <a:t>SQLite Database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pPr lvl="1"/>
            <a:r>
              <a:rPr lang="en-US" altLang="ko-KR" dirty="0"/>
              <a:t>Skype &amp; Sqlite3</a:t>
            </a:r>
          </a:p>
          <a:p>
            <a:pPr lvl="2"/>
            <a:r>
              <a:rPr lang="en-US" altLang="ko-KR" dirty="0" err="1"/>
              <a:t>Main.db</a:t>
            </a:r>
            <a:r>
              <a:rPr lang="en-US" altLang="ko-KR" dirty="0"/>
              <a:t> table; 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통화기록</a:t>
            </a:r>
            <a:r>
              <a:rPr lang="en-US" altLang="ko-KR" dirty="0"/>
              <a:t>, </a:t>
            </a:r>
            <a:r>
              <a:rPr lang="ko-KR" altLang="en-US" dirty="0"/>
              <a:t>계정정보 등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을 이용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Automation</a:t>
            </a:r>
            <a:r>
              <a:rPr lang="ko-KR" altLang="en-US" dirty="0"/>
              <a:t>을 통해 정보 취득 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8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#3</a:t>
            </a:r>
            <a:br>
              <a:rPr lang="en-US" dirty="0"/>
            </a:br>
            <a:r>
              <a:rPr lang="en-US" b="1" dirty="0"/>
              <a:t>Forensic Investigations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64" y="1825625"/>
            <a:ext cx="12143872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Investigating iTunes Mobile Backups with Python</a:t>
            </a:r>
          </a:p>
          <a:p>
            <a:pPr lvl="1"/>
            <a:r>
              <a:rPr lang="en-US" altLang="ko-KR" dirty="0"/>
              <a:t>iTunes is used for Mobile Backups(iPhone, iPad)</a:t>
            </a:r>
          </a:p>
          <a:p>
            <a:pPr lvl="1"/>
            <a:r>
              <a:rPr lang="en-US" altLang="ko-KR" dirty="0"/>
              <a:t>Backup Directory</a:t>
            </a:r>
          </a:p>
          <a:p>
            <a:pPr lvl="2"/>
            <a:r>
              <a:rPr lang="en-US" altLang="ko-KR" dirty="0" err="1"/>
              <a:t>Sqlite</a:t>
            </a:r>
            <a:r>
              <a:rPr lang="en-US" altLang="ko-KR" dirty="0"/>
              <a:t> 3 database</a:t>
            </a:r>
          </a:p>
          <a:p>
            <a:pPr lvl="2"/>
            <a:r>
              <a:rPr lang="en-US" altLang="ko-KR" dirty="0"/>
              <a:t>JPEG image</a:t>
            </a:r>
          </a:p>
          <a:p>
            <a:pPr lvl="2"/>
            <a:r>
              <a:rPr lang="en-US" altLang="ko-KR" dirty="0"/>
              <a:t>Message</a:t>
            </a:r>
          </a:p>
          <a:p>
            <a:pPr lvl="1"/>
            <a:endParaRPr lang="en-US" altLang="ko-KR" dirty="0"/>
          </a:p>
          <a:p>
            <a:r>
              <a:rPr lang="en-US" altLang="ko-KR" sz="2400" b="1" dirty="0"/>
              <a:t>Conclusion</a:t>
            </a:r>
          </a:p>
          <a:p>
            <a:pPr lvl="1"/>
            <a:r>
              <a:rPr lang="en-US" altLang="ko-KR" dirty="0"/>
              <a:t>GPS</a:t>
            </a:r>
            <a:r>
              <a:rPr lang="ko-KR" altLang="en-US" dirty="0"/>
              <a:t>위치 등 </a:t>
            </a:r>
            <a:r>
              <a:rPr lang="en-US" altLang="ko-KR" dirty="0"/>
              <a:t>Private </a:t>
            </a:r>
            <a:r>
              <a:rPr lang="ko-KR" altLang="en-US" dirty="0"/>
              <a:t>정보에 굉장히 쉽게 접근할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인터넷의 자유로운 사용</a:t>
            </a:r>
            <a:r>
              <a:rPr lang="en-US" altLang="ko-KR" dirty="0"/>
              <a:t>(Skype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오히려 계정 정보나 통화 기록 등을 쉽게 접근할 수 있음</a:t>
            </a:r>
            <a:endParaRPr lang="en-US" altLang="ko-KR" dirty="0"/>
          </a:p>
          <a:p>
            <a:pPr lvl="1"/>
            <a:r>
              <a:rPr lang="en-US" altLang="ko-KR" dirty="0"/>
              <a:t>iPhone</a:t>
            </a:r>
            <a:r>
              <a:rPr lang="ko-KR" altLang="en-US" dirty="0"/>
              <a:t>을 사용하는 유저로서</a:t>
            </a:r>
            <a:r>
              <a:rPr lang="en-US" altLang="ko-KR" dirty="0"/>
              <a:t> </a:t>
            </a:r>
            <a:r>
              <a:rPr lang="ko-KR" altLang="en-US" dirty="0"/>
              <a:t>공식 센터에 수리를 맡긴 적이 있는데 정보유출에 대해 취약성을 생각할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1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hit_format</Template>
  <TotalTime>1086</TotalTime>
  <Words>424</Words>
  <Application>Microsoft Office PowerPoint</Application>
  <PresentationFormat>와이드스크린</PresentationFormat>
  <Paragraphs>120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  <vt:lpstr>Week #3 Forensic Investigations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Dongchan Oh</dc:creator>
  <cp:lastModifiedBy>Dongchan Oh</cp:lastModifiedBy>
  <cp:revision>54</cp:revision>
  <cp:lastPrinted>2016-11-28T00:53:03Z</cp:lastPrinted>
  <dcterms:created xsi:type="dcterms:W3CDTF">2019-02-19T10:36:04Z</dcterms:created>
  <dcterms:modified xsi:type="dcterms:W3CDTF">2019-03-14T16:58:04Z</dcterms:modified>
</cp:coreProperties>
</file>