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74" r:id="rId2"/>
    <p:sldId id="375" r:id="rId3"/>
    <p:sldId id="376" r:id="rId4"/>
    <p:sldId id="377" r:id="rId5"/>
    <p:sldId id="361" r:id="rId6"/>
    <p:sldId id="369" r:id="rId7"/>
    <p:sldId id="370" r:id="rId8"/>
    <p:sldId id="372" r:id="rId9"/>
    <p:sldId id="371" r:id="rId10"/>
    <p:sldId id="373" r:id="rId11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chan Oh" initials="DO" lastIdx="2" clrIdx="0">
    <p:extLst>
      <p:ext uri="{19B8F6BF-5375-455C-9EA6-DF929625EA0E}">
        <p15:presenceInfo xmlns:p15="http://schemas.microsoft.com/office/powerpoint/2012/main" userId="62de1d87eb8a31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1D9"/>
    <a:srgbClr val="DDB0FF"/>
    <a:srgbClr val="99E3FF"/>
    <a:srgbClr val="FCE5D6"/>
    <a:srgbClr val="FFF2CD"/>
    <a:srgbClr val="00BAFF"/>
    <a:srgbClr val="B14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6" autoAdjust="0"/>
    <p:restoredTop sz="86381" autoAdjust="0"/>
  </p:normalViewPr>
  <p:slideViewPr>
    <p:cSldViewPr snapToGrid="0">
      <p:cViewPr varScale="1">
        <p:scale>
          <a:sx n="60" d="100"/>
          <a:sy n="60" d="100"/>
        </p:scale>
        <p:origin x="72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47680-5B45-4075-8EF5-A6499484B3D5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6DFC2-323F-45CF-9F5E-8362F361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85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7BC75996-6902-45E1-91B2-84002FE0FDDD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AC3B06DF-F96A-40D8-B2BA-ACB7EF148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953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latin typeface="Inconsolata" charset="0"/>
              <a:ea typeface="Inconsolata" charset="0"/>
              <a:cs typeface="Inconsolat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48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latin typeface="Inconsolata" charset="0"/>
              <a:ea typeface="Inconsolata" charset="0"/>
              <a:cs typeface="Inconsolat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727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latin typeface="Inconsolata" charset="0"/>
              <a:ea typeface="Inconsolata" charset="0"/>
              <a:cs typeface="Inconsolat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382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latin typeface="Inconsolata" charset="0"/>
              <a:ea typeface="Inconsolata" charset="0"/>
              <a:cs typeface="Inconsolat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725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latin typeface="Inconsolata" charset="0"/>
              <a:ea typeface="Inconsolata" charset="0"/>
              <a:cs typeface="Inconsolat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420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latin typeface="Inconsolata" charset="0"/>
              <a:ea typeface="Inconsolata" charset="0"/>
              <a:cs typeface="Inconsolat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341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89159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F801D-89B1-48C3-A869-7285259ECB2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5" indent="0" algn="ctr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4090E8-9E50-4D40-960D-6C11E84075E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36752D-E743-417C-AA3D-C4867B0831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3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354157"/>
            <a:ext cx="3932237" cy="2140168"/>
          </a:xfrm>
        </p:spPr>
        <p:txBody>
          <a:bodyPr anchor="b">
            <a:noAutofit/>
          </a:bodyPr>
          <a:lstStyle>
            <a:lvl1pPr>
              <a:defRPr sz="36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67299" y="282035"/>
            <a:ext cx="6232071" cy="6439444"/>
          </a:xfrm>
        </p:spPr>
        <p:txBody>
          <a:bodyPr>
            <a:normAutofit/>
          </a:bodyPr>
          <a:lstStyle>
            <a:lvl1pPr marL="274320" indent="-27432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600" b="0" i="0">
                <a:latin typeface="Inconsolata" charset="0"/>
                <a:ea typeface="Inconsolata" charset="0"/>
                <a:cs typeface="Inconsolata" charset="0"/>
              </a:defRPr>
            </a:lvl1pPr>
            <a:lvl2pPr marL="868663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400"/>
            </a:lvl2pPr>
            <a:lvl3pPr marL="1371577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000"/>
            </a:lvl3pPr>
            <a:lvl4pPr marL="1714466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4pPr>
            <a:lvl5pPr marL="2171655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C2E13-3E7E-4858-A5B5-96DC1B7F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3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867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08CAC-1CCC-4D4A-A3DA-4B9FDA7E122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6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C1DB2-454B-4132-AB72-4AB70DE146A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1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1839736"/>
            <a:ext cx="10515600" cy="212725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838200" y="4079526"/>
            <a:ext cx="10515600" cy="22768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D12948-ED41-4DC4-94C6-503CA6B648C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4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814761"/>
            <a:ext cx="10515600" cy="127489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3D2F50-4FEB-4C40-A8DA-F1A7B69B4E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B1D98C-954C-4A69-BF52-0C2C152D38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735936" y="6401936"/>
            <a:ext cx="432000" cy="432000"/>
          </a:xfrm>
        </p:spPr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F2DE3-7135-4163-B327-E49B032D8F8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3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A013C-38AA-4729-930D-DDF86AA6FC3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778399"/>
            <a:ext cx="5157787" cy="648001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latin typeface="+mj-lt"/>
                <a:ea typeface="+mj-ea"/>
                <a:cs typeface="SirinStencil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2" y="1778399"/>
            <a:ext cx="5183188" cy="648001"/>
          </a:xfrm>
        </p:spPr>
        <p:txBody>
          <a:bodyPr anchor="ctr">
            <a:normAutofit/>
          </a:bodyPr>
          <a:lstStyle>
            <a:lvl1pPr marL="0" indent="0">
              <a:buNone/>
              <a:defRPr lang="en-US" altLang="ko-KR" sz="2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Monoton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F3911A4-6123-4AE8-A63B-45FF9C92AA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70CB61E-C532-4868-B329-DFE0C035EE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4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D7ECF-0ED7-40C8-A977-448BBFFE68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B24C6-B087-41BF-B76C-1A64355CD2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4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723471" y="6388585"/>
            <a:ext cx="430429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en-US" sz="1200" b="1" smtClean="0">
                <a:solidFill>
                  <a:schemeClr val="bg1"/>
                </a:solidFill>
              </a:defRPr>
            </a:lvl1pPr>
          </a:lstStyle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7C893-BEF0-4B92-9D42-FC12B73C8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69" y="6524949"/>
            <a:ext cx="1444922" cy="2956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94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1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000" b="0" kern="1200" spc="100" baseline="0">
          <a:solidFill>
            <a:schemeClr val="tx1"/>
          </a:solidFill>
          <a:latin typeface="+mj-lt"/>
          <a:ea typeface="+mj-ea"/>
          <a:cs typeface="Bungee Shade" charset="0"/>
        </a:defRPr>
      </a:lvl1pPr>
    </p:titleStyle>
    <p:bodyStyle>
      <a:lvl1pPr marL="274320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FF3300"/>
        </a:buClr>
        <a:buFont typeface="Arial" panose="020B0604020202020204" pitchFamily="34" charset="0"/>
        <a:buChar char="•"/>
        <a:defRPr sz="2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1pPr>
      <a:lvl2pPr marL="685783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50"/>
        </a:buClr>
        <a:buFont typeface="Wingdings" panose="05000000000000000000" pitchFamily="2" charset="2"/>
        <a:buChar char=""/>
        <a:defRPr sz="2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2pPr>
      <a:lvl3pPr marL="1142971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F0"/>
        </a:buClr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3pPr>
      <a:lvl4pPr marL="1600160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4pPr>
      <a:lvl5pPr marL="2057349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Week #4</a:t>
            </a:r>
            <a:br>
              <a:rPr lang="en-US" dirty="0"/>
            </a:br>
            <a:r>
              <a:rPr lang="en-US" b="1" dirty="0"/>
              <a:t>Network</a:t>
            </a:r>
            <a:r>
              <a:rPr lang="ko-KR" altLang="en-US" b="1" dirty="0"/>
              <a:t> </a:t>
            </a:r>
            <a:r>
              <a:rPr lang="en-US" altLang="ko-KR" b="1" dirty="0"/>
              <a:t>Traffic</a:t>
            </a:r>
            <a:r>
              <a:rPr lang="ko-KR" altLang="en-US" b="1" dirty="0"/>
              <a:t> </a:t>
            </a:r>
            <a:r>
              <a:rPr lang="en-US" altLang="ko-KR" b="1" dirty="0"/>
              <a:t>Analysis</a:t>
            </a:r>
            <a:r>
              <a:rPr lang="ko-KR" altLang="en-US" b="1" dirty="0"/>
              <a:t> </a:t>
            </a:r>
            <a:r>
              <a:rPr lang="en-US" altLang="ko-KR" b="1" dirty="0"/>
              <a:t>with</a:t>
            </a:r>
            <a:r>
              <a:rPr lang="ko-KR" altLang="en-US" b="1" dirty="0"/>
              <a:t> </a:t>
            </a:r>
            <a:r>
              <a:rPr lang="en-US" altLang="ko-KR" b="1" dirty="0"/>
              <a:t>Python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149F5E-C8A3-4E51-986D-A3323BF231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91CDBAE-8121-48A2-86F1-5AAB6CC20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134727" cy="4664074"/>
          </a:xfrm>
        </p:spPr>
        <p:txBody>
          <a:bodyPr/>
          <a:lstStyle/>
          <a:p>
            <a:pPr marL="411463" lvl="1" indent="0">
              <a:buNone/>
            </a:pPr>
            <a:endParaRPr lang="en-US" altLang="ko-KR" dirty="0"/>
          </a:p>
          <a:p>
            <a:r>
              <a:rPr lang="en-US" altLang="ko-KR" dirty="0" err="1"/>
              <a:t>WireShark</a:t>
            </a:r>
            <a:r>
              <a:rPr lang="en-US" altLang="ko-KR" dirty="0"/>
              <a:t> </a:t>
            </a:r>
            <a:r>
              <a:rPr lang="ko-KR" altLang="en-US" dirty="0"/>
              <a:t>이용해보기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AFE7CB-D02C-428C-8FFF-2E17C187A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484" y="1790375"/>
            <a:ext cx="64293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90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Week #4</a:t>
            </a:r>
            <a:br>
              <a:rPr lang="en-US" dirty="0"/>
            </a:br>
            <a:r>
              <a:rPr lang="en-US" b="1" dirty="0"/>
              <a:t>Network</a:t>
            </a:r>
            <a:r>
              <a:rPr lang="ko-KR" altLang="en-US" b="1" dirty="0"/>
              <a:t> </a:t>
            </a:r>
            <a:r>
              <a:rPr lang="en-US" altLang="ko-KR" b="1" dirty="0"/>
              <a:t>Traffic</a:t>
            </a:r>
            <a:r>
              <a:rPr lang="ko-KR" altLang="en-US" b="1" dirty="0"/>
              <a:t> </a:t>
            </a:r>
            <a:r>
              <a:rPr lang="en-US" altLang="ko-KR" b="1" dirty="0"/>
              <a:t>Analysis</a:t>
            </a:r>
            <a:r>
              <a:rPr lang="ko-KR" altLang="en-US" b="1" dirty="0"/>
              <a:t> </a:t>
            </a:r>
            <a:r>
              <a:rPr lang="en-US" altLang="ko-KR" b="1" dirty="0"/>
              <a:t>with</a:t>
            </a:r>
            <a:r>
              <a:rPr lang="ko-KR" altLang="en-US" b="1" dirty="0"/>
              <a:t> </a:t>
            </a:r>
            <a:r>
              <a:rPr lang="en-US" altLang="ko-KR" b="1" dirty="0"/>
              <a:t>Python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149F5E-C8A3-4E51-986D-A3323BF231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91CDBAE-8121-48A2-86F1-5AAB6CC20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134727" cy="4664074"/>
          </a:xfrm>
        </p:spPr>
        <p:txBody>
          <a:bodyPr/>
          <a:lstStyle/>
          <a:p>
            <a:r>
              <a:rPr lang="en-US" altLang="ko-KR" dirty="0"/>
              <a:t>Anonymous</a:t>
            </a:r>
            <a:r>
              <a:rPr lang="ko-KR" altLang="en-US" dirty="0"/>
              <a:t>의 </a:t>
            </a:r>
            <a:r>
              <a:rPr lang="en-US" altLang="ko-KR" dirty="0"/>
              <a:t>Low Orbit Ion Cannon</a:t>
            </a:r>
          </a:p>
          <a:p>
            <a:pPr lvl="1"/>
            <a:r>
              <a:rPr lang="ko-KR" altLang="en-US" dirty="0"/>
              <a:t>공격대상에 </a:t>
            </a:r>
            <a:r>
              <a:rPr lang="en-US" altLang="ko-KR" dirty="0"/>
              <a:t>UDP</a:t>
            </a:r>
            <a:r>
              <a:rPr lang="ko-KR" altLang="en-US" dirty="0"/>
              <a:t>와 </a:t>
            </a:r>
            <a:r>
              <a:rPr lang="en-US" altLang="ko-KR" dirty="0"/>
              <a:t>TCP </a:t>
            </a:r>
            <a:r>
              <a:rPr lang="ko-KR" altLang="en-US" dirty="0"/>
              <a:t>트래픽을 전송하는 디도스 프로그램</a:t>
            </a:r>
            <a:endParaRPr lang="en-US" altLang="ko-KR" dirty="0"/>
          </a:p>
          <a:p>
            <a:pPr lvl="1"/>
            <a:r>
              <a:rPr lang="ko-KR" altLang="en-US" dirty="0"/>
              <a:t>패킷 분석을 이용해 실제로 </a:t>
            </a:r>
            <a:r>
              <a:rPr lang="en-US" altLang="ko-KR" dirty="0"/>
              <a:t>LOIC</a:t>
            </a:r>
            <a:r>
              <a:rPr lang="ko-KR" altLang="en-US" dirty="0"/>
              <a:t> 툴을 다운로드하고 사용했다는 것을 증명 가능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334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EEAB71-9539-45F9-9D33-03DB0429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240CAB-C7F4-4536-91A2-CCEF72DA88A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CDAA48-367E-4EB5-AEBF-60A8C435F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3" y="479654"/>
            <a:ext cx="7124700" cy="5457825"/>
          </a:xfrm>
          <a:prstGeom prst="rect">
            <a:avLst/>
          </a:prstGeom>
        </p:spPr>
      </p:pic>
      <p:sp>
        <p:nvSpPr>
          <p:cNvPr id="9" name="내용 개체 틀 12">
            <a:extLst>
              <a:ext uri="{FF2B5EF4-FFF2-40B4-BE49-F238E27FC236}">
                <a16:creationId xmlns:a16="http://schemas.microsoft.com/office/drawing/2014/main" id="{EC343DDE-BBAE-4DAB-9107-51EFACC3A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65283" y="1096963"/>
            <a:ext cx="7134727" cy="4664074"/>
          </a:xfrm>
        </p:spPr>
        <p:txBody>
          <a:bodyPr>
            <a:normAutofit fontScale="92500" lnSpcReduction="10000"/>
          </a:bodyPr>
          <a:lstStyle/>
          <a:p>
            <a:pPr marL="411463" lvl="1" indent="0">
              <a:buNone/>
            </a:pPr>
            <a:endParaRPr lang="en-US" altLang="ko-KR" dirty="0"/>
          </a:p>
          <a:p>
            <a:r>
              <a:rPr lang="en-US" altLang="ko-KR" dirty="0"/>
              <a:t>Source</a:t>
            </a:r>
            <a:r>
              <a:rPr lang="ko-KR" altLang="en-US" dirty="0"/>
              <a:t>와 </a:t>
            </a:r>
            <a:r>
              <a:rPr lang="en-US" altLang="ko-KR" dirty="0"/>
              <a:t>Destination, Protocol </a:t>
            </a:r>
            <a:r>
              <a:rPr lang="ko-KR" altLang="en-US" dirty="0"/>
              <a:t>확인가능</a:t>
            </a:r>
            <a:endParaRPr lang="en-US" altLang="ko-KR" dirty="0"/>
          </a:p>
          <a:p>
            <a:pPr lvl="1"/>
            <a:r>
              <a:rPr lang="en-US" altLang="ko-KR" dirty="0"/>
              <a:t>No.: </a:t>
            </a:r>
            <a:r>
              <a:rPr lang="ko-KR" altLang="en-US" dirty="0"/>
              <a:t>패킷을 수집한순서</a:t>
            </a:r>
            <a:endParaRPr lang="en-US" altLang="ko-KR" dirty="0"/>
          </a:p>
          <a:p>
            <a:pPr lvl="1"/>
            <a:r>
              <a:rPr lang="en-US" altLang="ko-KR" dirty="0"/>
              <a:t>Time: </a:t>
            </a:r>
            <a:r>
              <a:rPr lang="ko-KR" altLang="en-US" dirty="0"/>
              <a:t>패킷이 수집된 시간</a:t>
            </a:r>
            <a:endParaRPr lang="en-US" altLang="ko-KR" dirty="0"/>
          </a:p>
          <a:p>
            <a:pPr lvl="1"/>
            <a:r>
              <a:rPr lang="en-US" altLang="ko-KR" dirty="0"/>
              <a:t>Source: </a:t>
            </a:r>
            <a:r>
              <a:rPr lang="ko-KR" altLang="en-US" dirty="0"/>
              <a:t>패킷을 보낸 주소</a:t>
            </a:r>
            <a:endParaRPr lang="en-US" altLang="ko-KR" dirty="0"/>
          </a:p>
          <a:p>
            <a:pPr lvl="1"/>
            <a:r>
              <a:rPr lang="en-US" altLang="ko-KR" dirty="0"/>
              <a:t>Destination: </a:t>
            </a:r>
            <a:r>
              <a:rPr lang="ko-KR" altLang="en-US" dirty="0"/>
              <a:t>패킷 도착 주소</a:t>
            </a:r>
            <a:endParaRPr lang="en-US" altLang="ko-KR" dirty="0"/>
          </a:p>
          <a:p>
            <a:pPr lvl="1"/>
            <a:r>
              <a:rPr lang="en-US" altLang="ko-KR" dirty="0"/>
              <a:t>Protocol: </a:t>
            </a:r>
            <a:r>
              <a:rPr lang="ko-KR" altLang="en-US" dirty="0"/>
              <a:t>프로토콜 정보</a:t>
            </a:r>
            <a:endParaRPr lang="en-US" altLang="ko-KR" dirty="0"/>
          </a:p>
          <a:p>
            <a:pPr lvl="1"/>
            <a:r>
              <a:rPr lang="en-US" altLang="ko-KR" dirty="0"/>
              <a:t>Length: </a:t>
            </a:r>
            <a:r>
              <a:rPr lang="ko-KR" altLang="en-US" dirty="0"/>
              <a:t>패킷의 길이</a:t>
            </a:r>
            <a:endParaRPr lang="en-US" altLang="ko-KR" dirty="0"/>
          </a:p>
          <a:p>
            <a:pPr lvl="1"/>
            <a:r>
              <a:rPr lang="en-US" altLang="ko-KR" dirty="0"/>
              <a:t>Info: </a:t>
            </a:r>
            <a:r>
              <a:rPr lang="ko-KR" altLang="en-US" dirty="0"/>
              <a:t>패킷의 정보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Packet</a:t>
            </a:r>
            <a:r>
              <a:rPr lang="ko-KR" altLang="en-US" dirty="0"/>
              <a:t>을 </a:t>
            </a:r>
            <a:r>
              <a:rPr lang="en-US" altLang="ko-KR" dirty="0"/>
              <a:t>Hex</a:t>
            </a:r>
            <a:r>
              <a:rPr lang="ko-KR" altLang="en-US" dirty="0"/>
              <a:t>로 확인가능</a:t>
            </a:r>
            <a:r>
              <a:rPr lang="en-US" altLang="ko-KR" dirty="0"/>
              <a:t>(</a:t>
            </a:r>
            <a:r>
              <a:rPr lang="ko-KR" altLang="en-US" dirty="0"/>
              <a:t>하단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AC00A0A-9317-4F81-926D-8240F2F5B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386" y="3903140"/>
            <a:ext cx="47815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6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EEAB71-9539-45F9-9D33-03DB0429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240CAB-C7F4-4536-91A2-CCEF72DA88A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9" name="내용 개체 틀 12">
            <a:extLst>
              <a:ext uri="{FF2B5EF4-FFF2-40B4-BE49-F238E27FC236}">
                <a16:creationId xmlns:a16="http://schemas.microsoft.com/office/drawing/2014/main" id="{EC343DDE-BBAE-4DAB-9107-51EFACC3A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65283" y="1096963"/>
            <a:ext cx="7134727" cy="4664074"/>
          </a:xfrm>
        </p:spPr>
        <p:txBody>
          <a:bodyPr/>
          <a:lstStyle/>
          <a:p>
            <a:pPr marL="411463" lvl="1" indent="0">
              <a:buNone/>
            </a:pPr>
            <a:endParaRPr lang="en-US" altLang="ko-KR" dirty="0"/>
          </a:p>
          <a:p>
            <a:r>
              <a:rPr lang="en-US" altLang="ko-KR" dirty="0"/>
              <a:t>Filtering</a:t>
            </a:r>
          </a:p>
          <a:p>
            <a:pPr lvl="1"/>
            <a:r>
              <a:rPr lang="en-US" altLang="ko-KR" dirty="0"/>
              <a:t>Ip </a:t>
            </a:r>
            <a:r>
              <a:rPr lang="ko-KR" altLang="en-US" dirty="0"/>
              <a:t>등으로 </a:t>
            </a:r>
            <a:r>
              <a:rPr lang="en-US" altLang="ko-KR" dirty="0"/>
              <a:t>Filtering </a:t>
            </a:r>
            <a:r>
              <a:rPr lang="ko-KR" altLang="en-US" dirty="0"/>
              <a:t>가능</a:t>
            </a:r>
            <a:endParaRPr lang="en-US" altLang="ko-KR" dirty="0"/>
          </a:p>
          <a:p>
            <a:pPr lvl="1"/>
            <a:r>
              <a:rPr lang="ko-KR" altLang="en-US" dirty="0"/>
              <a:t>해당 </a:t>
            </a:r>
            <a:r>
              <a:rPr lang="en-US" altLang="ko-KR" dirty="0" err="1"/>
              <a:t>ip</a:t>
            </a:r>
            <a:r>
              <a:rPr lang="ko-KR" altLang="en-US" dirty="0"/>
              <a:t>가 </a:t>
            </a:r>
            <a:r>
              <a:rPr lang="en-US" altLang="ko-KR" dirty="0"/>
              <a:t>source </a:t>
            </a:r>
            <a:r>
              <a:rPr lang="ko-KR" altLang="en-US" dirty="0"/>
              <a:t>혹은 </a:t>
            </a:r>
            <a:r>
              <a:rPr lang="en-US" altLang="ko-KR" dirty="0" err="1"/>
              <a:t>dest</a:t>
            </a:r>
            <a:r>
              <a:rPr lang="en-US" altLang="ko-KR" dirty="0"/>
              <a:t> </a:t>
            </a:r>
            <a:r>
              <a:rPr lang="ko-KR" altLang="en-US" dirty="0"/>
              <a:t>어디든 </a:t>
            </a:r>
            <a:r>
              <a:rPr lang="en-US" altLang="ko-KR" dirty="0"/>
              <a:t>filtering</a:t>
            </a:r>
          </a:p>
          <a:p>
            <a:pPr lvl="1"/>
            <a:r>
              <a:rPr lang="en-US" altLang="ko-KR" dirty="0"/>
              <a:t>Examples</a:t>
            </a:r>
          </a:p>
          <a:p>
            <a:pPr lvl="2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7035DB1-145A-4045-A664-521AB0FB3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86" y="895350"/>
            <a:ext cx="6276975" cy="38481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69787C0-461C-4B8F-AA74-DB3117115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511" y="3920707"/>
            <a:ext cx="49244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08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EEAB71-9539-45F9-9D33-03DB0429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240CAB-C7F4-4536-91A2-CCEF72DA88A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9" name="내용 개체 틀 12">
            <a:extLst>
              <a:ext uri="{FF2B5EF4-FFF2-40B4-BE49-F238E27FC236}">
                <a16:creationId xmlns:a16="http://schemas.microsoft.com/office/drawing/2014/main" id="{EC343DDE-BBAE-4DAB-9107-51EFACC3A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01209" y="4773867"/>
            <a:ext cx="7134727" cy="4664074"/>
          </a:xfrm>
        </p:spPr>
        <p:txBody>
          <a:bodyPr/>
          <a:lstStyle/>
          <a:p>
            <a:pPr marL="411463" lvl="1" indent="0">
              <a:buNone/>
            </a:pPr>
            <a:endParaRPr lang="en-US" altLang="ko-KR" dirty="0"/>
          </a:p>
          <a:p>
            <a:r>
              <a:rPr lang="en-US" altLang="ko-KR" b="1" dirty="0"/>
              <a:t>Stream </a:t>
            </a:r>
            <a:r>
              <a:rPr lang="ko-KR" altLang="en-US" b="1" dirty="0"/>
              <a:t>확인 가능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C91B50-6772-4628-8B6B-82DE2F319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9" y="0"/>
            <a:ext cx="5334000" cy="5514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77EA25-A691-41C6-9B5B-B58DEB371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086" y="0"/>
            <a:ext cx="565785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4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Week #4</a:t>
            </a:r>
            <a:br>
              <a:rPr lang="en-US" dirty="0"/>
            </a:br>
            <a:r>
              <a:rPr lang="en-US" b="1" dirty="0"/>
              <a:t>Network</a:t>
            </a:r>
            <a:r>
              <a:rPr lang="ko-KR" altLang="en-US" b="1" dirty="0"/>
              <a:t> </a:t>
            </a:r>
            <a:r>
              <a:rPr lang="en-US" altLang="ko-KR" b="1" dirty="0"/>
              <a:t>Traffic</a:t>
            </a:r>
            <a:r>
              <a:rPr lang="ko-KR" altLang="en-US" b="1" dirty="0"/>
              <a:t> </a:t>
            </a:r>
            <a:r>
              <a:rPr lang="en-US" altLang="ko-KR" b="1" dirty="0"/>
              <a:t>Analysis</a:t>
            </a:r>
            <a:r>
              <a:rPr lang="ko-KR" altLang="en-US" b="1" dirty="0"/>
              <a:t> </a:t>
            </a:r>
            <a:r>
              <a:rPr lang="en-US" altLang="ko-KR" b="1" dirty="0"/>
              <a:t>with</a:t>
            </a:r>
            <a:r>
              <a:rPr lang="ko-KR" altLang="en-US" b="1" dirty="0"/>
              <a:t> </a:t>
            </a:r>
            <a:r>
              <a:rPr lang="en-US" altLang="ko-KR" b="1" dirty="0"/>
              <a:t>Python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149F5E-C8A3-4E51-986D-A3323BF231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91CDBAE-8121-48A2-86F1-5AAB6CC20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134727" cy="4664074"/>
          </a:xfrm>
        </p:spPr>
        <p:txBody>
          <a:bodyPr/>
          <a:lstStyle/>
          <a:p>
            <a:r>
              <a:rPr lang="en-US" altLang="ko-KR" dirty="0"/>
              <a:t>Using </a:t>
            </a:r>
            <a:r>
              <a:rPr lang="en-US" altLang="ko-KR" dirty="0" err="1"/>
              <a:t>PyGeoIP</a:t>
            </a:r>
            <a:endParaRPr lang="en-US" altLang="ko-KR" dirty="0"/>
          </a:p>
          <a:p>
            <a:pPr lvl="1"/>
            <a:r>
              <a:rPr lang="en-US" altLang="ko-KR" dirty="0" err="1"/>
              <a:t>GeoLiteCity</a:t>
            </a:r>
            <a:endParaRPr lang="en-US" altLang="ko-KR" dirty="0"/>
          </a:p>
          <a:p>
            <a:pPr lvl="1"/>
            <a:r>
              <a:rPr lang="en-US" altLang="ko-KR" dirty="0"/>
              <a:t>Ip Address -&gt; Physical address</a:t>
            </a:r>
          </a:p>
          <a:p>
            <a:pPr marL="411463" lvl="1" indent="0">
              <a:buNone/>
            </a:pPr>
            <a:endParaRPr lang="en-US" altLang="ko-KR" dirty="0"/>
          </a:p>
          <a:p>
            <a:r>
              <a:rPr lang="en-US" altLang="ko-KR" dirty="0"/>
              <a:t>Installing </a:t>
            </a:r>
            <a:r>
              <a:rPr lang="en-US" altLang="ko-KR" dirty="0" err="1"/>
              <a:t>Dpkt</a:t>
            </a:r>
            <a:endParaRPr lang="en-US" altLang="ko-KR" dirty="0"/>
          </a:p>
          <a:p>
            <a:pPr lvl="1"/>
            <a:r>
              <a:rPr lang="en-US" altLang="ko-KR" dirty="0" err="1"/>
              <a:t>Dpkt</a:t>
            </a:r>
            <a:r>
              <a:rPr lang="ko-KR" altLang="en-US" dirty="0"/>
              <a:t>로 패킷 분석하기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8B9C20-1616-4A1F-A2A0-B89084465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636" y="2200275"/>
            <a:ext cx="69723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4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Week #4</a:t>
            </a:r>
            <a:br>
              <a:rPr lang="en-US" dirty="0"/>
            </a:br>
            <a:r>
              <a:rPr lang="en-US" b="1" dirty="0"/>
              <a:t>Network</a:t>
            </a:r>
            <a:r>
              <a:rPr lang="ko-KR" altLang="en-US" b="1" dirty="0"/>
              <a:t> </a:t>
            </a:r>
            <a:r>
              <a:rPr lang="en-US" altLang="ko-KR" b="1" dirty="0"/>
              <a:t>Traffic</a:t>
            </a:r>
            <a:r>
              <a:rPr lang="ko-KR" altLang="en-US" b="1" dirty="0"/>
              <a:t> </a:t>
            </a:r>
            <a:r>
              <a:rPr lang="en-US" altLang="ko-KR" b="1" dirty="0"/>
              <a:t>Analysis</a:t>
            </a:r>
            <a:r>
              <a:rPr lang="ko-KR" altLang="en-US" b="1" dirty="0"/>
              <a:t> </a:t>
            </a:r>
            <a:r>
              <a:rPr lang="en-US" altLang="ko-KR" b="1" dirty="0"/>
              <a:t>with</a:t>
            </a:r>
            <a:r>
              <a:rPr lang="ko-KR" altLang="en-US" b="1" dirty="0"/>
              <a:t> </a:t>
            </a:r>
            <a:r>
              <a:rPr lang="en-US" altLang="ko-KR" b="1" dirty="0"/>
              <a:t>Python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149F5E-C8A3-4E51-986D-A3323BF231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91CDBAE-8121-48A2-86F1-5AAB6CC20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134727" cy="4664074"/>
          </a:xfrm>
        </p:spPr>
        <p:txBody>
          <a:bodyPr/>
          <a:lstStyle/>
          <a:p>
            <a:r>
              <a:rPr lang="en-US" altLang="ko-KR" dirty="0" err="1"/>
              <a:t>Dpkt</a:t>
            </a:r>
            <a:endParaRPr lang="en-US" altLang="ko-KR" dirty="0"/>
          </a:p>
          <a:p>
            <a:pPr lvl="1"/>
            <a:r>
              <a:rPr lang="en-US" altLang="ko-KR" dirty="0" err="1"/>
              <a:t>Src</a:t>
            </a:r>
            <a:r>
              <a:rPr lang="en-US" altLang="ko-KR" dirty="0"/>
              <a:t> IP</a:t>
            </a:r>
            <a:r>
              <a:rPr lang="ko-KR" altLang="en-US" dirty="0"/>
              <a:t>와 </a:t>
            </a:r>
            <a:r>
              <a:rPr lang="en-US" altLang="ko-KR" dirty="0" err="1"/>
              <a:t>Dst</a:t>
            </a:r>
            <a:r>
              <a:rPr lang="en-US" altLang="ko-KR" dirty="0"/>
              <a:t> IP </a:t>
            </a:r>
            <a:r>
              <a:rPr lang="ko-KR" altLang="en-US" dirty="0"/>
              <a:t>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277659-C737-47F7-8E90-EBF1D45EA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90" y="1439409"/>
            <a:ext cx="59912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0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Week #4</a:t>
            </a:r>
            <a:br>
              <a:rPr lang="en-US" dirty="0"/>
            </a:br>
            <a:r>
              <a:rPr lang="en-US" b="1" dirty="0"/>
              <a:t>Network</a:t>
            </a:r>
            <a:r>
              <a:rPr lang="ko-KR" altLang="en-US" b="1" dirty="0"/>
              <a:t> </a:t>
            </a:r>
            <a:r>
              <a:rPr lang="en-US" altLang="ko-KR" b="1" dirty="0"/>
              <a:t>Traffic</a:t>
            </a:r>
            <a:r>
              <a:rPr lang="ko-KR" altLang="en-US" b="1" dirty="0"/>
              <a:t> </a:t>
            </a:r>
            <a:r>
              <a:rPr lang="en-US" altLang="ko-KR" b="1" dirty="0"/>
              <a:t>Analysis</a:t>
            </a:r>
            <a:r>
              <a:rPr lang="ko-KR" altLang="en-US" b="1" dirty="0"/>
              <a:t> </a:t>
            </a:r>
            <a:r>
              <a:rPr lang="en-US" altLang="ko-KR" b="1" dirty="0"/>
              <a:t>with</a:t>
            </a:r>
            <a:r>
              <a:rPr lang="ko-KR" altLang="en-US" b="1" dirty="0"/>
              <a:t> </a:t>
            </a:r>
            <a:r>
              <a:rPr lang="en-US" altLang="ko-KR" b="1" dirty="0"/>
              <a:t>Python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149F5E-C8A3-4E51-986D-A3323BF231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91CDBAE-8121-48A2-86F1-5AAB6CC20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134727" cy="4664074"/>
          </a:xfrm>
        </p:spPr>
        <p:txBody>
          <a:bodyPr/>
          <a:lstStyle/>
          <a:p>
            <a:r>
              <a:rPr lang="en-US" altLang="ko-KR" dirty="0" err="1"/>
              <a:t>Dpkt</a:t>
            </a:r>
            <a:endParaRPr lang="en-US" altLang="ko-KR" dirty="0"/>
          </a:p>
          <a:p>
            <a:pPr lvl="1"/>
            <a:r>
              <a:rPr lang="en-US" altLang="ko-KR" dirty="0" err="1"/>
              <a:t>GeoLiteCity</a:t>
            </a:r>
            <a:r>
              <a:rPr lang="en-US" altLang="ko-KR" dirty="0"/>
              <a:t> Database</a:t>
            </a:r>
            <a:r>
              <a:rPr lang="ko-KR" altLang="en-US" dirty="0"/>
              <a:t>와 연결</a:t>
            </a:r>
            <a:endParaRPr lang="en-US" altLang="ko-KR" dirty="0"/>
          </a:p>
          <a:p>
            <a:pPr lvl="1"/>
            <a:r>
              <a:rPr lang="en-US" altLang="ko-KR" dirty="0" err="1"/>
              <a:t>retGeoSTr</a:t>
            </a:r>
            <a:r>
              <a:rPr lang="en-US" altLang="ko-KR" dirty="0"/>
              <a:t> </a:t>
            </a:r>
            <a:r>
              <a:rPr lang="ko-KR" altLang="en-US" dirty="0"/>
              <a:t>함수 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Additional) Google Earth</a:t>
            </a:r>
            <a:r>
              <a:rPr lang="ko-KR" altLang="en-US" dirty="0"/>
              <a:t>로 효과적인 표현 가능</a:t>
            </a:r>
            <a:endParaRPr lang="en-US" altLang="ko-KR" dirty="0"/>
          </a:p>
          <a:p>
            <a:pPr lvl="1"/>
            <a:r>
              <a:rPr lang="en-US" altLang="ko-KR" dirty="0"/>
              <a:t>KML </a:t>
            </a:r>
            <a:r>
              <a:rPr lang="ko-KR" altLang="en-US" dirty="0"/>
              <a:t>확장자 파일 이용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137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B8C225-473F-43B5-B186-66F91FC1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65DCA6-A694-4E61-A38F-51D06539A6E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0A9AEC-52C0-48AD-AB3D-4DC4EF371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537" y="0"/>
            <a:ext cx="5502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57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Week #4</a:t>
            </a:r>
            <a:br>
              <a:rPr lang="en-US" dirty="0"/>
            </a:br>
            <a:r>
              <a:rPr lang="en-US" b="1" dirty="0"/>
              <a:t>Network</a:t>
            </a:r>
            <a:r>
              <a:rPr lang="ko-KR" altLang="en-US" b="1" dirty="0"/>
              <a:t> </a:t>
            </a:r>
            <a:r>
              <a:rPr lang="en-US" altLang="ko-KR" b="1" dirty="0"/>
              <a:t>Traffic</a:t>
            </a:r>
            <a:r>
              <a:rPr lang="ko-KR" altLang="en-US" b="1" dirty="0"/>
              <a:t> </a:t>
            </a:r>
            <a:r>
              <a:rPr lang="en-US" altLang="ko-KR" b="1" dirty="0"/>
              <a:t>Analysis</a:t>
            </a:r>
            <a:r>
              <a:rPr lang="ko-KR" altLang="en-US" b="1" dirty="0"/>
              <a:t> </a:t>
            </a:r>
            <a:r>
              <a:rPr lang="en-US" altLang="ko-KR" b="1" dirty="0"/>
              <a:t>with</a:t>
            </a:r>
            <a:r>
              <a:rPr lang="ko-KR" altLang="en-US" b="1" dirty="0"/>
              <a:t> </a:t>
            </a:r>
            <a:r>
              <a:rPr lang="en-US" altLang="ko-KR" b="1" dirty="0"/>
              <a:t>Python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149F5E-C8A3-4E51-986D-A3323BF231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91CDBAE-8121-48A2-86F1-5AAB6CC20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134727" cy="4664074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9BA492-1619-4AB5-AFE6-2F9ADEC88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360813"/>
            <a:ext cx="90678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9213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4">
      <a:majorFont>
        <a:latin typeface="Britannic Bold"/>
        <a:ea typeface="아리따-부리(TTF)-SemiBold"/>
        <a:cs typeface=""/>
      </a:majorFont>
      <a:minorFont>
        <a:latin typeface="Amaranth"/>
        <a:ea typeface="아리따-부리(TTF)-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405377B-26D9-4E32-8D37-E5E9540F091C}" vid="{A929E1D1-F248-4087-997A-5566ED9827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hit_format</Template>
  <TotalTime>1114</TotalTime>
  <Words>196</Words>
  <Application>Microsoft Office PowerPoint</Application>
  <PresentationFormat>와이드스크린</PresentationFormat>
  <Paragraphs>109</Paragraphs>
  <Slides>10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Inconsolata</vt:lpstr>
      <vt:lpstr>맑은 고딕</vt:lpstr>
      <vt:lpstr>Amaranth</vt:lpstr>
      <vt:lpstr>Arial</vt:lpstr>
      <vt:lpstr>Britannic Bold</vt:lpstr>
      <vt:lpstr>Calibri</vt:lpstr>
      <vt:lpstr>Wingdings</vt:lpstr>
      <vt:lpstr>Tema de Office</vt:lpstr>
      <vt:lpstr>Week #4 Network Traffic Analysis with Python</vt:lpstr>
      <vt:lpstr>PowerPoint 프레젠테이션</vt:lpstr>
      <vt:lpstr>PowerPoint 프레젠테이션</vt:lpstr>
      <vt:lpstr>PowerPoint 프레젠테이션</vt:lpstr>
      <vt:lpstr>Week #4 Network Traffic Analysis with Python</vt:lpstr>
      <vt:lpstr>Week #4 Network Traffic Analysis with Python</vt:lpstr>
      <vt:lpstr>Week #4 Network Traffic Analysis with Python</vt:lpstr>
      <vt:lpstr>PowerPoint 프레젠테이션</vt:lpstr>
      <vt:lpstr>Week #4 Network Traffic Analysis with Python</vt:lpstr>
      <vt:lpstr>Week #4 Network Traffic Analysis with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Fonts 글꼴</dc:title>
  <dc:creator>Dongchan Oh</dc:creator>
  <cp:lastModifiedBy>Dongchan Oh</cp:lastModifiedBy>
  <cp:revision>62</cp:revision>
  <cp:lastPrinted>2016-11-28T00:53:03Z</cp:lastPrinted>
  <dcterms:created xsi:type="dcterms:W3CDTF">2019-02-19T10:36:04Z</dcterms:created>
  <dcterms:modified xsi:type="dcterms:W3CDTF">2019-03-14T17:26:32Z</dcterms:modified>
</cp:coreProperties>
</file>