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0" r:id="rId3"/>
    <p:sldId id="262" r:id="rId4"/>
    <p:sldId id="264" r:id="rId5"/>
    <p:sldId id="265" r:id="rId6"/>
    <p:sldId id="267" r:id="rId7"/>
    <p:sldId id="257" r:id="rId8"/>
    <p:sldId id="258" r:id="rId9"/>
    <p:sldId id="259" r:id="rId10"/>
    <p:sldId id="261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5B19A-F9AF-4D31-98B1-F01FF96F12B6}" v="53" dt="2023-11-09T14:55:35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9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 Sun" userId="0962261062d507a5" providerId="LiveId" clId="{4705B19A-F9AF-4D31-98B1-F01FF96F12B6}"/>
    <pc:docChg chg="undo redo custSel addSld delSld modSld sldOrd">
      <pc:chgData name="Xiao Sun" userId="0962261062d507a5" providerId="LiveId" clId="{4705B19A-F9AF-4D31-98B1-F01FF96F12B6}" dt="2023-11-09T14:55:35.510" v="2223" actId="164"/>
      <pc:docMkLst>
        <pc:docMk/>
      </pc:docMkLst>
      <pc:sldChg chg="addSp delSp modSp add del mod ord">
        <pc:chgData name="Xiao Sun" userId="0962261062d507a5" providerId="LiveId" clId="{4705B19A-F9AF-4D31-98B1-F01FF96F12B6}" dt="2023-11-09T13:49:17.651" v="1456" actId="21"/>
        <pc:sldMkLst>
          <pc:docMk/>
          <pc:sldMk cId="2452211415" sldId="257"/>
        </pc:sldMkLst>
        <pc:picChg chg="add del mod">
          <ac:chgData name="Xiao Sun" userId="0962261062d507a5" providerId="LiveId" clId="{4705B19A-F9AF-4D31-98B1-F01FF96F12B6}" dt="2023-11-09T13:49:17.651" v="1456" actId="21"/>
          <ac:picMkLst>
            <pc:docMk/>
            <pc:sldMk cId="2452211415" sldId="257"/>
            <ac:picMk id="3" creationId="{922D0704-BBAB-2371-BD9C-E26AE308289D}"/>
          </ac:picMkLst>
        </pc:picChg>
      </pc:sldChg>
      <pc:sldChg chg="addSp modSp add del mod">
        <pc:chgData name="Xiao Sun" userId="0962261062d507a5" providerId="LiveId" clId="{4705B19A-F9AF-4D31-98B1-F01FF96F12B6}" dt="2023-11-09T13:49:06.596" v="1454" actId="47"/>
        <pc:sldMkLst>
          <pc:docMk/>
          <pc:sldMk cId="4134794571" sldId="258"/>
        </pc:sldMkLst>
        <pc:picChg chg="add mod">
          <ac:chgData name="Xiao Sun" userId="0962261062d507a5" providerId="LiveId" clId="{4705B19A-F9AF-4D31-98B1-F01FF96F12B6}" dt="2023-11-05T04:45:19.827" v="5" actId="962"/>
          <ac:picMkLst>
            <pc:docMk/>
            <pc:sldMk cId="4134794571" sldId="258"/>
            <ac:picMk id="3" creationId="{AFF60357-626F-1DBD-04A4-411ECE1FD3DA}"/>
          </ac:picMkLst>
        </pc:picChg>
      </pc:sldChg>
      <pc:sldChg chg="addSp modSp mod">
        <pc:chgData name="Xiao Sun" userId="0962261062d507a5" providerId="LiveId" clId="{4705B19A-F9AF-4D31-98B1-F01FF96F12B6}" dt="2023-11-09T13:49:25.480" v="1459" actId="1076"/>
        <pc:sldMkLst>
          <pc:docMk/>
          <pc:sldMk cId="2747060623" sldId="259"/>
        </pc:sldMkLst>
        <pc:picChg chg="add mod">
          <ac:chgData name="Xiao Sun" userId="0962261062d507a5" providerId="LiveId" clId="{4705B19A-F9AF-4D31-98B1-F01FF96F12B6}" dt="2023-11-09T13:49:25.480" v="1459" actId="1076"/>
          <ac:picMkLst>
            <pc:docMk/>
            <pc:sldMk cId="2747060623" sldId="259"/>
            <ac:picMk id="2" creationId="{2D6991DC-AB8B-294C-F713-A994B5A1EE29}"/>
          </ac:picMkLst>
        </pc:picChg>
        <pc:picChg chg="add mod">
          <ac:chgData name="Xiao Sun" userId="0962261062d507a5" providerId="LiveId" clId="{4705B19A-F9AF-4D31-98B1-F01FF96F12B6}" dt="2023-11-09T13:49:22.123" v="1458" actId="1076"/>
          <ac:picMkLst>
            <pc:docMk/>
            <pc:sldMk cId="2747060623" sldId="259"/>
            <ac:picMk id="3" creationId="{59697E78-47BB-60A6-BAFD-D7FF9CC615EC}"/>
          </ac:picMkLst>
        </pc:picChg>
      </pc:sldChg>
      <pc:sldChg chg="addSp delSp modSp mod">
        <pc:chgData name="Xiao Sun" userId="0962261062d507a5" providerId="LiveId" clId="{4705B19A-F9AF-4D31-98B1-F01FF96F12B6}" dt="2023-11-05T06:41:27.053" v="1096" actId="1076"/>
        <pc:sldMkLst>
          <pc:docMk/>
          <pc:sldMk cId="53070659" sldId="260"/>
        </pc:sldMkLst>
        <pc:spChg chg="add mod">
          <ac:chgData name="Xiao Sun" userId="0962261062d507a5" providerId="LiveId" clId="{4705B19A-F9AF-4D31-98B1-F01FF96F12B6}" dt="2023-11-05T06:41:27.053" v="1096" actId="1076"/>
          <ac:spMkLst>
            <pc:docMk/>
            <pc:sldMk cId="53070659" sldId="260"/>
            <ac:spMk id="116" creationId="{3E955B2E-34D7-179B-1FE1-0E204AD40705}"/>
          </ac:spMkLst>
        </pc:spChg>
        <pc:spChg chg="add mod">
          <ac:chgData name="Xiao Sun" userId="0962261062d507a5" providerId="LiveId" clId="{4705B19A-F9AF-4D31-98B1-F01FF96F12B6}" dt="2023-11-05T05:23:20.618" v="159" actId="1076"/>
          <ac:spMkLst>
            <pc:docMk/>
            <pc:sldMk cId="53070659" sldId="260"/>
            <ac:spMk id="139" creationId="{86D21C55-7A96-4411-1447-31FE1047E0E3}"/>
          </ac:spMkLst>
        </pc:spChg>
        <pc:spChg chg="add mod">
          <ac:chgData name="Xiao Sun" userId="0962261062d507a5" providerId="LiveId" clId="{4705B19A-F9AF-4D31-98B1-F01FF96F12B6}" dt="2023-11-05T05:23:27.192" v="161" actId="20577"/>
          <ac:spMkLst>
            <pc:docMk/>
            <pc:sldMk cId="53070659" sldId="260"/>
            <ac:spMk id="140" creationId="{66BA9102-5F9E-CA5F-2E57-39EFE690CFF2}"/>
          </ac:spMkLst>
        </pc:spChg>
        <pc:spChg chg="add mod">
          <ac:chgData name="Xiao Sun" userId="0962261062d507a5" providerId="LiveId" clId="{4705B19A-F9AF-4D31-98B1-F01FF96F12B6}" dt="2023-11-05T05:23:35.472" v="164" actId="20577"/>
          <ac:spMkLst>
            <pc:docMk/>
            <pc:sldMk cId="53070659" sldId="260"/>
            <ac:spMk id="141" creationId="{3BD8787D-3A92-3140-2E09-AEFF32459095}"/>
          </ac:spMkLst>
        </pc:spChg>
        <pc:spChg chg="add mod">
          <ac:chgData name="Xiao Sun" userId="0962261062d507a5" providerId="LiveId" clId="{4705B19A-F9AF-4D31-98B1-F01FF96F12B6}" dt="2023-11-05T05:24:27.482" v="177" actId="1076"/>
          <ac:spMkLst>
            <pc:docMk/>
            <pc:sldMk cId="53070659" sldId="260"/>
            <ac:spMk id="145" creationId="{1BE7E8FD-9407-893A-F2C5-C785DFE81B58}"/>
          </ac:spMkLst>
        </pc:spChg>
        <pc:spChg chg="add mod">
          <ac:chgData name="Xiao Sun" userId="0962261062d507a5" providerId="LiveId" clId="{4705B19A-F9AF-4D31-98B1-F01FF96F12B6}" dt="2023-11-05T05:33:32.029" v="240" actId="1076"/>
          <ac:spMkLst>
            <pc:docMk/>
            <pc:sldMk cId="53070659" sldId="260"/>
            <ac:spMk id="198" creationId="{A7AD034D-C555-D6E8-7CC0-389C5AF04E92}"/>
          </ac:spMkLst>
        </pc:spChg>
        <pc:spChg chg="add mod">
          <ac:chgData name="Xiao Sun" userId="0962261062d507a5" providerId="LiveId" clId="{4705B19A-F9AF-4D31-98B1-F01FF96F12B6}" dt="2023-11-05T05:32:50.510" v="234" actId="1076"/>
          <ac:spMkLst>
            <pc:docMk/>
            <pc:sldMk cId="53070659" sldId="260"/>
            <ac:spMk id="203" creationId="{05D3314A-8213-DE7C-6A7A-F85A80A4495F}"/>
          </ac:spMkLst>
        </pc:spChg>
        <pc:spChg chg="add mod">
          <ac:chgData name="Xiao Sun" userId="0962261062d507a5" providerId="LiveId" clId="{4705B19A-F9AF-4D31-98B1-F01FF96F12B6}" dt="2023-11-05T05:34:23.974" v="244" actId="571"/>
          <ac:spMkLst>
            <pc:docMk/>
            <pc:sldMk cId="53070659" sldId="260"/>
            <ac:spMk id="233" creationId="{7855279B-DFD2-CD2C-E854-4AF963215E0E}"/>
          </ac:spMkLst>
        </pc:spChg>
        <pc:spChg chg="add mod">
          <ac:chgData name="Xiao Sun" userId="0962261062d507a5" providerId="LiveId" clId="{4705B19A-F9AF-4D31-98B1-F01FF96F12B6}" dt="2023-11-05T05:35:58.426" v="265" actId="1076"/>
          <ac:spMkLst>
            <pc:docMk/>
            <pc:sldMk cId="53070659" sldId="260"/>
            <ac:spMk id="239" creationId="{E5D29BF9-EE32-445B-ABDE-3193A7EE4799}"/>
          </ac:spMkLst>
        </pc:spChg>
        <pc:spChg chg="add mod">
          <ac:chgData name="Xiao Sun" userId="0962261062d507a5" providerId="LiveId" clId="{4705B19A-F9AF-4D31-98B1-F01FF96F12B6}" dt="2023-11-05T05:36:33.308" v="267" actId="1076"/>
          <ac:spMkLst>
            <pc:docMk/>
            <pc:sldMk cId="53070659" sldId="260"/>
            <ac:spMk id="319" creationId="{51D88806-3292-2663-5575-4054BBC210F3}"/>
          </ac:spMkLst>
        </pc:spChg>
        <pc:spChg chg="add mod">
          <ac:chgData name="Xiao Sun" userId="0962261062d507a5" providerId="LiveId" clId="{4705B19A-F9AF-4D31-98B1-F01FF96F12B6}" dt="2023-11-05T05:36:41.716" v="268" actId="571"/>
          <ac:spMkLst>
            <pc:docMk/>
            <pc:sldMk cId="53070659" sldId="260"/>
            <ac:spMk id="320" creationId="{04AE0364-DB14-9820-9AAC-5D8CFBA10295}"/>
          </ac:spMkLst>
        </pc:spChg>
        <pc:spChg chg="add mod">
          <ac:chgData name="Xiao Sun" userId="0962261062d507a5" providerId="LiveId" clId="{4705B19A-F9AF-4D31-98B1-F01FF96F12B6}" dt="2023-11-05T05:36:56.561" v="271" actId="571"/>
          <ac:spMkLst>
            <pc:docMk/>
            <pc:sldMk cId="53070659" sldId="260"/>
            <ac:spMk id="347" creationId="{F9BEB05E-3CCB-1567-8352-70DDA77283AE}"/>
          </ac:spMkLst>
        </pc:spChg>
        <pc:spChg chg="add mod">
          <ac:chgData name="Xiao Sun" userId="0962261062d507a5" providerId="LiveId" clId="{4705B19A-F9AF-4D31-98B1-F01FF96F12B6}" dt="2023-11-05T05:37:00.071" v="272" actId="571"/>
          <ac:spMkLst>
            <pc:docMk/>
            <pc:sldMk cId="53070659" sldId="260"/>
            <ac:spMk id="348" creationId="{154F0BFC-826F-F19E-AE7D-CE12881E33BD}"/>
          </ac:spMkLst>
        </pc:spChg>
        <pc:spChg chg="add mod">
          <ac:chgData name="Xiao Sun" userId="0962261062d507a5" providerId="LiveId" clId="{4705B19A-F9AF-4D31-98B1-F01FF96F12B6}" dt="2023-11-05T05:37:05.882" v="273" actId="571"/>
          <ac:spMkLst>
            <pc:docMk/>
            <pc:sldMk cId="53070659" sldId="260"/>
            <ac:spMk id="349" creationId="{94FDDD26-611B-2F5E-0FC8-619DFD3A9F2D}"/>
          </ac:spMkLst>
        </pc:spChg>
        <pc:grpChg chg="add mod">
          <ac:chgData name="Xiao Sun" userId="0962261062d507a5" providerId="LiveId" clId="{4705B19A-F9AF-4D31-98B1-F01FF96F12B6}" dt="2023-11-05T05:18:32.654" v="53" actId="1076"/>
          <ac:grpSpMkLst>
            <pc:docMk/>
            <pc:sldMk cId="53070659" sldId="260"/>
            <ac:grpSpMk id="67" creationId="{64EC5C14-279E-AB0A-96E8-76E9B36A4227}"/>
          </ac:grpSpMkLst>
        </pc:grpChg>
        <pc:grpChg chg="add mod">
          <ac:chgData name="Xiao Sun" userId="0962261062d507a5" providerId="LiveId" clId="{4705B19A-F9AF-4D31-98B1-F01FF96F12B6}" dt="2023-11-05T05:18:43.424" v="54" actId="164"/>
          <ac:grpSpMkLst>
            <pc:docMk/>
            <pc:sldMk cId="53070659" sldId="260"/>
            <ac:grpSpMk id="68" creationId="{A6C7CA8A-9DAA-1DC0-9D78-91EB35FECB12}"/>
          </ac:grpSpMkLst>
        </pc:grpChg>
        <pc:grpChg chg="add mod">
          <ac:chgData name="Xiao Sun" userId="0962261062d507a5" providerId="LiveId" clId="{4705B19A-F9AF-4D31-98B1-F01FF96F12B6}" dt="2023-11-05T05:18:47.569" v="55" actId="164"/>
          <ac:grpSpMkLst>
            <pc:docMk/>
            <pc:sldMk cId="53070659" sldId="260"/>
            <ac:grpSpMk id="69" creationId="{DCC1937A-EDB4-A309-2479-4F511B0C0F65}"/>
          </ac:grpSpMkLst>
        </pc:grpChg>
        <pc:grpChg chg="add mod">
          <ac:chgData name="Xiao Sun" userId="0962261062d507a5" providerId="LiveId" clId="{4705B19A-F9AF-4D31-98B1-F01FF96F12B6}" dt="2023-11-05T05:18:55.081" v="56" actId="571"/>
          <ac:grpSpMkLst>
            <pc:docMk/>
            <pc:sldMk cId="53070659" sldId="260"/>
            <ac:grpSpMk id="70" creationId="{8DB0CC46-60F2-F778-BE19-4358E6328B98}"/>
          </ac:grpSpMkLst>
        </pc:grpChg>
        <pc:grpChg chg="add mod">
          <ac:chgData name="Xiao Sun" userId="0962261062d507a5" providerId="LiveId" clId="{4705B19A-F9AF-4D31-98B1-F01FF96F12B6}" dt="2023-11-05T05:18:59.750" v="59" actId="14100"/>
          <ac:grpSpMkLst>
            <pc:docMk/>
            <pc:sldMk cId="53070659" sldId="260"/>
            <ac:grpSpMk id="75" creationId="{5385E719-AAB0-7136-A2B2-D8F4000834FA}"/>
          </ac:grpSpMkLst>
        </pc:grpChg>
        <pc:grpChg chg="add mod">
          <ac:chgData name="Xiao Sun" userId="0962261062d507a5" providerId="LiveId" clId="{4705B19A-F9AF-4D31-98B1-F01FF96F12B6}" dt="2023-11-05T05:19:05.824" v="60" actId="571"/>
          <ac:grpSpMkLst>
            <pc:docMk/>
            <pc:sldMk cId="53070659" sldId="260"/>
            <ac:grpSpMk id="80" creationId="{FBB910C4-12B5-CA8C-941F-A64A79BE62E4}"/>
          </ac:grpSpMkLst>
        </pc:grpChg>
        <pc:grpChg chg="add mod">
          <ac:chgData name="Xiao Sun" userId="0962261062d507a5" providerId="LiveId" clId="{4705B19A-F9AF-4D31-98B1-F01FF96F12B6}" dt="2023-11-05T05:19:10.502" v="61" actId="571"/>
          <ac:grpSpMkLst>
            <pc:docMk/>
            <pc:sldMk cId="53070659" sldId="260"/>
            <ac:grpSpMk id="85" creationId="{E0AEF3C4-5202-B79D-EBD8-873B0D374675}"/>
          </ac:grpSpMkLst>
        </pc:grpChg>
        <pc:grpChg chg="add mod">
          <ac:chgData name="Xiao Sun" userId="0962261062d507a5" providerId="LiveId" clId="{4705B19A-F9AF-4D31-98B1-F01FF96F12B6}" dt="2023-11-05T05:19:15.293" v="62" actId="571"/>
          <ac:grpSpMkLst>
            <pc:docMk/>
            <pc:sldMk cId="53070659" sldId="260"/>
            <ac:grpSpMk id="90" creationId="{DA152B7B-FF75-CD17-D630-BEE600A7A10F}"/>
          </ac:grpSpMkLst>
        </pc:grpChg>
        <pc:grpChg chg="add mod">
          <ac:chgData name="Xiao Sun" userId="0962261062d507a5" providerId="LiveId" clId="{4705B19A-F9AF-4D31-98B1-F01FF96F12B6}" dt="2023-11-05T05:19:24.242" v="63" actId="571"/>
          <ac:grpSpMkLst>
            <pc:docMk/>
            <pc:sldMk cId="53070659" sldId="260"/>
            <ac:grpSpMk id="95" creationId="{B6A9C6A0-4DD6-C9F2-711B-F26750918C68}"/>
          </ac:grpSpMkLst>
        </pc:grpChg>
        <pc:grpChg chg="add mod">
          <ac:chgData name="Xiao Sun" userId="0962261062d507a5" providerId="LiveId" clId="{4705B19A-F9AF-4D31-98B1-F01FF96F12B6}" dt="2023-11-05T05:19:32.820" v="64" actId="571"/>
          <ac:grpSpMkLst>
            <pc:docMk/>
            <pc:sldMk cId="53070659" sldId="260"/>
            <ac:grpSpMk id="100" creationId="{349D11B9-E7FE-EAE4-8BFA-2EB03480BE03}"/>
          </ac:grpSpMkLst>
        </pc:grpChg>
        <pc:grpChg chg="add mod">
          <ac:chgData name="Xiao Sun" userId="0962261062d507a5" providerId="LiveId" clId="{4705B19A-F9AF-4D31-98B1-F01FF96F12B6}" dt="2023-11-05T05:19:54.589" v="66" actId="1076"/>
          <ac:grpSpMkLst>
            <pc:docMk/>
            <pc:sldMk cId="53070659" sldId="260"/>
            <ac:grpSpMk id="105" creationId="{C4BD9589-9324-7F32-C23A-8AD8A7FE517B}"/>
          </ac:grpSpMkLst>
        </pc:grpChg>
        <pc:grpChg chg="add mod">
          <ac:chgData name="Xiao Sun" userId="0962261062d507a5" providerId="LiveId" clId="{4705B19A-F9AF-4D31-98B1-F01FF96F12B6}" dt="2023-11-05T05:20:06.359" v="67" actId="571"/>
          <ac:grpSpMkLst>
            <pc:docMk/>
            <pc:sldMk cId="53070659" sldId="260"/>
            <ac:grpSpMk id="110" creationId="{A8F3439D-0191-A796-85D5-CDCCEFC7FE05}"/>
          </ac:grpSpMkLst>
        </pc:grpChg>
        <pc:grpChg chg="add mod">
          <ac:chgData name="Xiao Sun" userId="0962261062d507a5" providerId="LiveId" clId="{4705B19A-F9AF-4D31-98B1-F01FF96F12B6}" dt="2023-11-05T05:22:00.128" v="105" actId="164"/>
          <ac:grpSpMkLst>
            <pc:docMk/>
            <pc:sldMk cId="53070659" sldId="260"/>
            <ac:grpSpMk id="120" creationId="{3746F5D2-7B7F-C63A-1995-91E50D374152}"/>
          </ac:grpSpMkLst>
        </pc:grpChg>
        <pc:grpChg chg="add mod">
          <ac:chgData name="Xiao Sun" userId="0962261062d507a5" providerId="LiveId" clId="{4705B19A-F9AF-4D31-98B1-F01FF96F12B6}" dt="2023-11-05T05:22:08.634" v="107" actId="1076"/>
          <ac:grpSpMkLst>
            <pc:docMk/>
            <pc:sldMk cId="53070659" sldId="260"/>
            <ac:grpSpMk id="121" creationId="{92CED7E2-F68D-959E-8EF1-E0B219E3F013}"/>
          </ac:grpSpMkLst>
        </pc:grpChg>
        <pc:grpChg chg="add mod">
          <ac:chgData name="Xiao Sun" userId="0962261062d507a5" providerId="LiveId" clId="{4705B19A-F9AF-4D31-98B1-F01FF96F12B6}" dt="2023-11-05T05:22:36.139" v="115" actId="164"/>
          <ac:grpSpMkLst>
            <pc:docMk/>
            <pc:sldMk cId="53070659" sldId="260"/>
            <ac:grpSpMk id="129" creationId="{A3E59B6A-C859-F256-9802-01311AE9B7C0}"/>
          </ac:grpSpMkLst>
        </pc:grpChg>
        <pc:grpChg chg="add mod">
          <ac:chgData name="Xiao Sun" userId="0962261062d507a5" providerId="LiveId" clId="{4705B19A-F9AF-4D31-98B1-F01FF96F12B6}" dt="2023-11-05T05:22:40.794" v="116" actId="571"/>
          <ac:grpSpMkLst>
            <pc:docMk/>
            <pc:sldMk cId="53070659" sldId="260"/>
            <ac:grpSpMk id="130" creationId="{A14CFCCF-6162-415C-E6E5-F86DF1E1EBBE}"/>
          </ac:grpSpMkLst>
        </pc:grpChg>
        <pc:grpChg chg="add mod">
          <ac:chgData name="Xiao Sun" userId="0962261062d507a5" providerId="LiveId" clId="{4705B19A-F9AF-4D31-98B1-F01FF96F12B6}" dt="2023-11-05T05:22:47.167" v="117" actId="571"/>
          <ac:grpSpMkLst>
            <pc:docMk/>
            <pc:sldMk cId="53070659" sldId="260"/>
            <ac:grpSpMk id="133" creationId="{B5EF936A-3309-3F0F-ABF8-F220A0D6FF0B}"/>
          </ac:grpSpMkLst>
        </pc:grpChg>
        <pc:grpChg chg="add mod">
          <ac:chgData name="Xiao Sun" userId="0962261062d507a5" providerId="LiveId" clId="{4705B19A-F9AF-4D31-98B1-F01FF96F12B6}" dt="2023-11-05T05:22:55.609" v="118" actId="571"/>
          <ac:grpSpMkLst>
            <pc:docMk/>
            <pc:sldMk cId="53070659" sldId="260"/>
            <ac:grpSpMk id="136" creationId="{ECD97345-CC04-C403-00F4-37A3B67161C7}"/>
          </ac:grpSpMkLst>
        </pc:grpChg>
        <pc:grpChg chg="add mod">
          <ac:chgData name="Xiao Sun" userId="0962261062d507a5" providerId="LiveId" clId="{4705B19A-F9AF-4D31-98B1-F01FF96F12B6}" dt="2023-11-05T05:25:42.504" v="187" actId="164"/>
          <ac:grpSpMkLst>
            <pc:docMk/>
            <pc:sldMk cId="53070659" sldId="260"/>
            <ac:grpSpMk id="146" creationId="{AB6CCCF9-E2D0-29C2-67D2-CBD33D0F4D8A}"/>
          </ac:grpSpMkLst>
        </pc:grpChg>
        <pc:grpChg chg="add mod">
          <ac:chgData name="Xiao Sun" userId="0962261062d507a5" providerId="LiveId" clId="{4705B19A-F9AF-4D31-98B1-F01FF96F12B6}" dt="2023-11-05T05:25:42.504" v="187" actId="164"/>
          <ac:grpSpMkLst>
            <pc:docMk/>
            <pc:sldMk cId="53070659" sldId="260"/>
            <ac:grpSpMk id="151" creationId="{7F11C672-8E43-973D-CA8C-AE8049F57F8F}"/>
          </ac:grpSpMkLst>
        </pc:grpChg>
        <pc:grpChg chg="add mod">
          <ac:chgData name="Xiao Sun" userId="0962261062d507a5" providerId="LiveId" clId="{4705B19A-F9AF-4D31-98B1-F01FF96F12B6}" dt="2023-11-05T05:25:42.504" v="187" actId="164"/>
          <ac:grpSpMkLst>
            <pc:docMk/>
            <pc:sldMk cId="53070659" sldId="260"/>
            <ac:grpSpMk id="156" creationId="{F6F8F0EB-2C2E-95ED-50E8-E711BC1A1975}"/>
          </ac:grpSpMkLst>
        </pc:grpChg>
        <pc:grpChg chg="add mod">
          <ac:chgData name="Xiao Sun" userId="0962261062d507a5" providerId="LiveId" clId="{4705B19A-F9AF-4D31-98B1-F01FF96F12B6}" dt="2023-11-05T05:25:42.504" v="187" actId="164"/>
          <ac:grpSpMkLst>
            <pc:docMk/>
            <pc:sldMk cId="53070659" sldId="260"/>
            <ac:grpSpMk id="161" creationId="{C23E4B19-E03D-D790-3412-661FE2C2F217}"/>
          </ac:grpSpMkLst>
        </pc:grpChg>
        <pc:grpChg chg="add mod">
          <ac:chgData name="Xiao Sun" userId="0962261062d507a5" providerId="LiveId" clId="{4705B19A-F9AF-4D31-98B1-F01FF96F12B6}" dt="2023-11-05T05:25:42.504" v="187" actId="164"/>
          <ac:grpSpMkLst>
            <pc:docMk/>
            <pc:sldMk cId="53070659" sldId="260"/>
            <ac:grpSpMk id="166" creationId="{F1B2F8DD-CA2E-F940-CDA7-5DC6A5E2ED13}"/>
          </ac:grpSpMkLst>
        </pc:grpChg>
        <pc:grpChg chg="add mod">
          <ac:chgData name="Xiao Sun" userId="0962261062d507a5" providerId="LiveId" clId="{4705B19A-F9AF-4D31-98B1-F01FF96F12B6}" dt="2023-11-05T05:33:27.484" v="239" actId="1076"/>
          <ac:grpSpMkLst>
            <pc:docMk/>
            <pc:sldMk cId="53070659" sldId="260"/>
            <ac:grpSpMk id="171" creationId="{7B5B98D0-3542-A6FA-E857-F19572421FA7}"/>
          </ac:grpSpMkLst>
        </pc:grpChg>
        <pc:grpChg chg="add mod">
          <ac:chgData name="Xiao Sun" userId="0962261062d507a5" providerId="LiveId" clId="{4705B19A-F9AF-4D31-98B1-F01FF96F12B6}" dt="2023-11-05T05:33:41.002" v="241" actId="1076"/>
          <ac:grpSpMkLst>
            <pc:docMk/>
            <pc:sldMk cId="53070659" sldId="260"/>
            <ac:grpSpMk id="172" creationId="{0BD430E0-63AB-4A10-FFA3-48E6CAF59926}"/>
          </ac:grpSpMkLst>
        </pc:grpChg>
        <pc:grpChg chg="mod">
          <ac:chgData name="Xiao Sun" userId="0962261062d507a5" providerId="LiveId" clId="{4705B19A-F9AF-4D31-98B1-F01FF96F12B6}" dt="2023-11-05T05:25:54.534" v="189" actId="571"/>
          <ac:grpSpMkLst>
            <pc:docMk/>
            <pc:sldMk cId="53070659" sldId="260"/>
            <ac:grpSpMk id="173" creationId="{D404FAD5-9B2D-9DF9-E6A2-335542C024EA}"/>
          </ac:grpSpMkLst>
        </pc:grpChg>
        <pc:grpChg chg="mod">
          <ac:chgData name="Xiao Sun" userId="0962261062d507a5" providerId="LiveId" clId="{4705B19A-F9AF-4D31-98B1-F01FF96F12B6}" dt="2023-11-05T05:25:54.534" v="189" actId="571"/>
          <ac:grpSpMkLst>
            <pc:docMk/>
            <pc:sldMk cId="53070659" sldId="260"/>
            <ac:grpSpMk id="174" creationId="{2C729A4D-7D54-A33D-58CD-68EF2EF37EF8}"/>
          </ac:grpSpMkLst>
        </pc:grpChg>
        <pc:grpChg chg="mod">
          <ac:chgData name="Xiao Sun" userId="0962261062d507a5" providerId="LiveId" clId="{4705B19A-F9AF-4D31-98B1-F01FF96F12B6}" dt="2023-11-05T05:25:54.534" v="189" actId="571"/>
          <ac:grpSpMkLst>
            <pc:docMk/>
            <pc:sldMk cId="53070659" sldId="260"/>
            <ac:grpSpMk id="175" creationId="{69FDDD80-CE9A-C444-B71D-DB85720C802E}"/>
          </ac:grpSpMkLst>
        </pc:grpChg>
        <pc:grpChg chg="mod">
          <ac:chgData name="Xiao Sun" userId="0962261062d507a5" providerId="LiveId" clId="{4705B19A-F9AF-4D31-98B1-F01FF96F12B6}" dt="2023-11-05T05:25:54.534" v="189" actId="571"/>
          <ac:grpSpMkLst>
            <pc:docMk/>
            <pc:sldMk cId="53070659" sldId="260"/>
            <ac:grpSpMk id="176" creationId="{CCFD1262-CF57-2797-ED56-32A1E1F61B70}"/>
          </ac:grpSpMkLst>
        </pc:grpChg>
        <pc:grpChg chg="mod">
          <ac:chgData name="Xiao Sun" userId="0962261062d507a5" providerId="LiveId" clId="{4705B19A-F9AF-4D31-98B1-F01FF96F12B6}" dt="2023-11-05T05:25:54.534" v="189" actId="571"/>
          <ac:grpSpMkLst>
            <pc:docMk/>
            <pc:sldMk cId="53070659" sldId="260"/>
            <ac:grpSpMk id="177" creationId="{2E036350-D159-4CF1-6427-FCC841A9181E}"/>
          </ac:grpSpMkLst>
        </pc:grpChg>
        <pc:grpChg chg="add mod">
          <ac:chgData name="Xiao Sun" userId="0962261062d507a5" providerId="LiveId" clId="{4705B19A-F9AF-4D31-98B1-F01FF96F12B6}" dt="2023-11-05T05:34:15.232" v="243" actId="1076"/>
          <ac:grpSpMkLst>
            <pc:docMk/>
            <pc:sldMk cId="53070659" sldId="260"/>
            <ac:grpSpMk id="207" creationId="{0A4ECC25-75AA-8E20-608B-ABDEEBE82CE0}"/>
          </ac:grpSpMkLst>
        </pc:grpChg>
        <pc:grpChg chg="mod">
          <ac:chgData name="Xiao Sun" userId="0962261062d507a5" providerId="LiveId" clId="{4705B19A-F9AF-4D31-98B1-F01FF96F12B6}" dt="2023-11-05T05:34:11.060" v="242" actId="571"/>
          <ac:grpSpMkLst>
            <pc:docMk/>
            <pc:sldMk cId="53070659" sldId="260"/>
            <ac:grpSpMk id="208" creationId="{17BE60E7-9E01-2EB7-B052-E25F7A115EAE}"/>
          </ac:grpSpMkLst>
        </pc:grpChg>
        <pc:grpChg chg="mod">
          <ac:chgData name="Xiao Sun" userId="0962261062d507a5" providerId="LiveId" clId="{4705B19A-F9AF-4D31-98B1-F01FF96F12B6}" dt="2023-11-05T05:34:11.060" v="242" actId="571"/>
          <ac:grpSpMkLst>
            <pc:docMk/>
            <pc:sldMk cId="53070659" sldId="260"/>
            <ac:grpSpMk id="209" creationId="{040E10D6-1EF0-BE6E-0AE0-75A01239A899}"/>
          </ac:grpSpMkLst>
        </pc:grpChg>
        <pc:grpChg chg="mod">
          <ac:chgData name="Xiao Sun" userId="0962261062d507a5" providerId="LiveId" clId="{4705B19A-F9AF-4D31-98B1-F01FF96F12B6}" dt="2023-11-05T05:34:11.060" v="242" actId="571"/>
          <ac:grpSpMkLst>
            <pc:docMk/>
            <pc:sldMk cId="53070659" sldId="260"/>
            <ac:grpSpMk id="210" creationId="{C0437006-0F80-01A4-2DA0-1066CCCF377E}"/>
          </ac:grpSpMkLst>
        </pc:grpChg>
        <pc:grpChg chg="mod">
          <ac:chgData name="Xiao Sun" userId="0962261062d507a5" providerId="LiveId" clId="{4705B19A-F9AF-4D31-98B1-F01FF96F12B6}" dt="2023-11-05T05:34:11.060" v="242" actId="571"/>
          <ac:grpSpMkLst>
            <pc:docMk/>
            <pc:sldMk cId="53070659" sldId="260"/>
            <ac:grpSpMk id="211" creationId="{F3900918-E02D-6799-C283-052737CF5AE4}"/>
          </ac:grpSpMkLst>
        </pc:grpChg>
        <pc:grpChg chg="mod">
          <ac:chgData name="Xiao Sun" userId="0962261062d507a5" providerId="LiveId" clId="{4705B19A-F9AF-4D31-98B1-F01FF96F12B6}" dt="2023-11-05T05:34:11.060" v="242" actId="571"/>
          <ac:grpSpMkLst>
            <pc:docMk/>
            <pc:sldMk cId="53070659" sldId="260"/>
            <ac:grpSpMk id="212" creationId="{AE8A6DC2-4045-60A6-0B18-CA9F491D43FB}"/>
          </ac:grpSpMkLst>
        </pc:grpChg>
        <pc:grpChg chg="add mod">
          <ac:chgData name="Xiao Sun" userId="0962261062d507a5" providerId="LiveId" clId="{4705B19A-F9AF-4D31-98B1-F01FF96F12B6}" dt="2023-11-05T05:35:32.063" v="255" actId="164"/>
          <ac:grpSpMkLst>
            <pc:docMk/>
            <pc:sldMk cId="53070659" sldId="260"/>
            <ac:grpSpMk id="237" creationId="{625E0085-D678-5F99-AE24-290949A51870}"/>
          </ac:grpSpMkLst>
        </pc:grpChg>
        <pc:grpChg chg="add mod">
          <ac:chgData name="Xiao Sun" userId="0962261062d507a5" providerId="LiveId" clId="{4705B19A-F9AF-4D31-98B1-F01FF96F12B6}" dt="2023-11-05T05:35:32.063" v="255" actId="164"/>
          <ac:grpSpMkLst>
            <pc:docMk/>
            <pc:sldMk cId="53070659" sldId="260"/>
            <ac:grpSpMk id="238" creationId="{0C0FD5AE-9508-0C3D-B975-3D05C63E4CA9}"/>
          </ac:grpSpMkLst>
        </pc:grpChg>
        <pc:grpChg chg="add mod">
          <ac:chgData name="Xiao Sun" userId="0962261062d507a5" providerId="LiveId" clId="{4705B19A-F9AF-4D31-98B1-F01FF96F12B6}" dt="2023-11-05T05:36:33.308" v="267" actId="1076"/>
          <ac:grpSpMkLst>
            <pc:docMk/>
            <pc:sldMk cId="53070659" sldId="260"/>
            <ac:grpSpMk id="241" creationId="{D1729149-9B00-6D23-BBB5-B0F55395004E}"/>
          </ac:grpSpMkLst>
        </pc:grpChg>
        <pc:grpChg chg="mod">
          <ac:chgData name="Xiao Sun" userId="0962261062d507a5" providerId="LiveId" clId="{4705B19A-F9AF-4D31-98B1-F01FF96F12B6}" dt="2023-11-05T05:36:16.301" v="266" actId="571"/>
          <ac:grpSpMkLst>
            <pc:docMk/>
            <pc:sldMk cId="53070659" sldId="260"/>
            <ac:grpSpMk id="242" creationId="{CC018252-7D79-F88D-356B-C5EAEDD8C338}"/>
          </ac:grpSpMkLst>
        </pc:grpChg>
        <pc:grpChg chg="mod">
          <ac:chgData name="Xiao Sun" userId="0962261062d507a5" providerId="LiveId" clId="{4705B19A-F9AF-4D31-98B1-F01FF96F12B6}" dt="2023-11-05T05:36:16.301" v="266" actId="571"/>
          <ac:grpSpMkLst>
            <pc:docMk/>
            <pc:sldMk cId="53070659" sldId="260"/>
            <ac:grpSpMk id="243" creationId="{98D9A39C-321D-7E56-5582-9A07C3C30903}"/>
          </ac:grpSpMkLst>
        </pc:grpChg>
        <pc:grpChg chg="mod">
          <ac:chgData name="Xiao Sun" userId="0962261062d507a5" providerId="LiveId" clId="{4705B19A-F9AF-4D31-98B1-F01FF96F12B6}" dt="2023-11-05T05:36:16.301" v="266" actId="571"/>
          <ac:grpSpMkLst>
            <pc:docMk/>
            <pc:sldMk cId="53070659" sldId="260"/>
            <ac:grpSpMk id="244" creationId="{AB1C9EA7-4150-F8A8-36B4-66A673A25A20}"/>
          </ac:grpSpMkLst>
        </pc:grpChg>
        <pc:grpChg chg="mod">
          <ac:chgData name="Xiao Sun" userId="0962261062d507a5" providerId="LiveId" clId="{4705B19A-F9AF-4D31-98B1-F01FF96F12B6}" dt="2023-11-05T05:36:16.301" v="266" actId="571"/>
          <ac:grpSpMkLst>
            <pc:docMk/>
            <pc:sldMk cId="53070659" sldId="260"/>
            <ac:grpSpMk id="245" creationId="{BA5A5737-CF52-57BB-17C5-BA80BA3F4069}"/>
          </ac:grpSpMkLst>
        </pc:grpChg>
        <pc:grpChg chg="mod">
          <ac:chgData name="Xiao Sun" userId="0962261062d507a5" providerId="LiveId" clId="{4705B19A-F9AF-4D31-98B1-F01FF96F12B6}" dt="2023-11-05T05:36:16.301" v="266" actId="571"/>
          <ac:grpSpMkLst>
            <pc:docMk/>
            <pc:sldMk cId="53070659" sldId="260"/>
            <ac:grpSpMk id="246" creationId="{D2478FD1-800A-9EAD-6767-0B71234466D8}"/>
          </ac:grpSpMkLst>
        </pc:grpChg>
        <pc:grpChg chg="add mod">
          <ac:chgData name="Xiao Sun" userId="0962261062d507a5" providerId="LiveId" clId="{4705B19A-F9AF-4D31-98B1-F01FF96F12B6}" dt="2023-11-05T05:36:33.308" v="267" actId="1076"/>
          <ac:grpSpMkLst>
            <pc:docMk/>
            <pc:sldMk cId="53070659" sldId="260"/>
            <ac:grpSpMk id="267" creationId="{561F9534-F6E7-85A7-F986-F29607D46A0D}"/>
          </ac:grpSpMkLst>
        </pc:grpChg>
        <pc:grpChg chg="mod">
          <ac:chgData name="Xiao Sun" userId="0962261062d507a5" providerId="LiveId" clId="{4705B19A-F9AF-4D31-98B1-F01FF96F12B6}" dt="2023-11-05T05:36:16.301" v="266" actId="571"/>
          <ac:grpSpMkLst>
            <pc:docMk/>
            <pc:sldMk cId="53070659" sldId="260"/>
            <ac:grpSpMk id="268" creationId="{2D447D7D-D074-8989-16DB-2F7DC779DF0E}"/>
          </ac:grpSpMkLst>
        </pc:grpChg>
        <pc:grpChg chg="mod">
          <ac:chgData name="Xiao Sun" userId="0962261062d507a5" providerId="LiveId" clId="{4705B19A-F9AF-4D31-98B1-F01FF96F12B6}" dt="2023-11-05T05:36:16.301" v="266" actId="571"/>
          <ac:grpSpMkLst>
            <pc:docMk/>
            <pc:sldMk cId="53070659" sldId="260"/>
            <ac:grpSpMk id="269" creationId="{CEE97A3A-A7AF-D056-9CE3-970AFEC53CA9}"/>
          </ac:grpSpMkLst>
        </pc:grpChg>
        <pc:grpChg chg="mod">
          <ac:chgData name="Xiao Sun" userId="0962261062d507a5" providerId="LiveId" clId="{4705B19A-F9AF-4D31-98B1-F01FF96F12B6}" dt="2023-11-05T05:36:16.301" v="266" actId="571"/>
          <ac:grpSpMkLst>
            <pc:docMk/>
            <pc:sldMk cId="53070659" sldId="260"/>
            <ac:grpSpMk id="270" creationId="{BF53419E-BCAA-212B-1E18-81EAC1806497}"/>
          </ac:grpSpMkLst>
        </pc:grpChg>
        <pc:grpChg chg="mod">
          <ac:chgData name="Xiao Sun" userId="0962261062d507a5" providerId="LiveId" clId="{4705B19A-F9AF-4D31-98B1-F01FF96F12B6}" dt="2023-11-05T05:36:16.301" v="266" actId="571"/>
          <ac:grpSpMkLst>
            <pc:docMk/>
            <pc:sldMk cId="53070659" sldId="260"/>
            <ac:grpSpMk id="271" creationId="{0BB9D49A-69F9-BDEF-E3B2-4CA7BDBBF7CA}"/>
          </ac:grpSpMkLst>
        </pc:grpChg>
        <pc:grpChg chg="mod">
          <ac:chgData name="Xiao Sun" userId="0962261062d507a5" providerId="LiveId" clId="{4705B19A-F9AF-4D31-98B1-F01FF96F12B6}" dt="2023-11-05T05:36:16.301" v="266" actId="571"/>
          <ac:grpSpMkLst>
            <pc:docMk/>
            <pc:sldMk cId="53070659" sldId="260"/>
            <ac:grpSpMk id="272" creationId="{D4B143CC-1D4A-5D8E-13B3-62EEA9565618}"/>
          </ac:grpSpMkLst>
        </pc:grpChg>
        <pc:grpChg chg="add mod">
          <ac:chgData name="Xiao Sun" userId="0962261062d507a5" providerId="LiveId" clId="{4705B19A-F9AF-4D31-98B1-F01FF96F12B6}" dt="2023-11-05T05:36:33.308" v="267" actId="1076"/>
          <ac:grpSpMkLst>
            <pc:docMk/>
            <pc:sldMk cId="53070659" sldId="260"/>
            <ac:grpSpMk id="293" creationId="{05E7F21A-08D9-65C7-007A-F14A034D594B}"/>
          </ac:grpSpMkLst>
        </pc:grpChg>
        <pc:grpChg chg="mod">
          <ac:chgData name="Xiao Sun" userId="0962261062d507a5" providerId="LiveId" clId="{4705B19A-F9AF-4D31-98B1-F01FF96F12B6}" dt="2023-11-05T05:36:16.301" v="266" actId="571"/>
          <ac:grpSpMkLst>
            <pc:docMk/>
            <pc:sldMk cId="53070659" sldId="260"/>
            <ac:grpSpMk id="294" creationId="{DBDDF300-2CFA-5B2C-8B5C-4CBC31569DBF}"/>
          </ac:grpSpMkLst>
        </pc:grpChg>
        <pc:grpChg chg="mod">
          <ac:chgData name="Xiao Sun" userId="0962261062d507a5" providerId="LiveId" clId="{4705B19A-F9AF-4D31-98B1-F01FF96F12B6}" dt="2023-11-05T05:36:16.301" v="266" actId="571"/>
          <ac:grpSpMkLst>
            <pc:docMk/>
            <pc:sldMk cId="53070659" sldId="260"/>
            <ac:grpSpMk id="295" creationId="{9896954E-8102-1CB9-DE0B-196EF5EE4E00}"/>
          </ac:grpSpMkLst>
        </pc:grpChg>
        <pc:grpChg chg="mod">
          <ac:chgData name="Xiao Sun" userId="0962261062d507a5" providerId="LiveId" clId="{4705B19A-F9AF-4D31-98B1-F01FF96F12B6}" dt="2023-11-05T05:36:16.301" v="266" actId="571"/>
          <ac:grpSpMkLst>
            <pc:docMk/>
            <pc:sldMk cId="53070659" sldId="260"/>
            <ac:grpSpMk id="296" creationId="{F69263B3-19FE-5AB4-6D93-84F3374D4771}"/>
          </ac:grpSpMkLst>
        </pc:grpChg>
        <pc:grpChg chg="mod">
          <ac:chgData name="Xiao Sun" userId="0962261062d507a5" providerId="LiveId" clId="{4705B19A-F9AF-4D31-98B1-F01FF96F12B6}" dt="2023-11-05T05:36:16.301" v="266" actId="571"/>
          <ac:grpSpMkLst>
            <pc:docMk/>
            <pc:sldMk cId="53070659" sldId="260"/>
            <ac:grpSpMk id="297" creationId="{CA6F8E76-9C28-B227-BCC5-36272AB3E995}"/>
          </ac:grpSpMkLst>
        </pc:grpChg>
        <pc:grpChg chg="mod">
          <ac:chgData name="Xiao Sun" userId="0962261062d507a5" providerId="LiveId" clId="{4705B19A-F9AF-4D31-98B1-F01FF96F12B6}" dt="2023-11-05T05:36:16.301" v="266" actId="571"/>
          <ac:grpSpMkLst>
            <pc:docMk/>
            <pc:sldMk cId="53070659" sldId="260"/>
            <ac:grpSpMk id="298" creationId="{8A23476A-5682-A33F-E25A-67B8C1E7D5B0}"/>
          </ac:grpSpMkLst>
        </pc:grpChg>
        <pc:grpChg chg="add mod">
          <ac:chgData name="Xiao Sun" userId="0962261062d507a5" providerId="LiveId" clId="{4705B19A-F9AF-4D31-98B1-F01FF96F12B6}" dt="2023-11-05T05:36:49.692" v="270" actId="1076"/>
          <ac:grpSpMkLst>
            <pc:docMk/>
            <pc:sldMk cId="53070659" sldId="260"/>
            <ac:grpSpMk id="321" creationId="{E7A66EC9-C040-A49A-26C4-072AB083BC29}"/>
          </ac:grpSpMkLst>
        </pc:grpChg>
        <pc:grpChg chg="mod">
          <ac:chgData name="Xiao Sun" userId="0962261062d507a5" providerId="LiveId" clId="{4705B19A-F9AF-4D31-98B1-F01FF96F12B6}" dt="2023-11-05T05:36:44.959" v="269" actId="571"/>
          <ac:grpSpMkLst>
            <pc:docMk/>
            <pc:sldMk cId="53070659" sldId="260"/>
            <ac:grpSpMk id="322" creationId="{34C8E7DC-946E-9D6B-4AD6-DD12E0A26B56}"/>
          </ac:grpSpMkLst>
        </pc:grpChg>
        <pc:grpChg chg="mod">
          <ac:chgData name="Xiao Sun" userId="0962261062d507a5" providerId="LiveId" clId="{4705B19A-F9AF-4D31-98B1-F01FF96F12B6}" dt="2023-11-05T05:36:44.959" v="269" actId="571"/>
          <ac:grpSpMkLst>
            <pc:docMk/>
            <pc:sldMk cId="53070659" sldId="260"/>
            <ac:grpSpMk id="323" creationId="{D5CF9F63-59C8-A9F9-8617-7D83B199EAD0}"/>
          </ac:grpSpMkLst>
        </pc:grpChg>
        <pc:grpChg chg="mod">
          <ac:chgData name="Xiao Sun" userId="0962261062d507a5" providerId="LiveId" clId="{4705B19A-F9AF-4D31-98B1-F01FF96F12B6}" dt="2023-11-05T05:36:44.959" v="269" actId="571"/>
          <ac:grpSpMkLst>
            <pc:docMk/>
            <pc:sldMk cId="53070659" sldId="260"/>
            <ac:grpSpMk id="324" creationId="{D1FD3908-EB6B-6FD9-B5CA-E493BA66DA74}"/>
          </ac:grpSpMkLst>
        </pc:grpChg>
        <pc:grpChg chg="mod">
          <ac:chgData name="Xiao Sun" userId="0962261062d507a5" providerId="LiveId" clId="{4705B19A-F9AF-4D31-98B1-F01FF96F12B6}" dt="2023-11-05T05:36:44.959" v="269" actId="571"/>
          <ac:grpSpMkLst>
            <pc:docMk/>
            <pc:sldMk cId="53070659" sldId="260"/>
            <ac:grpSpMk id="325" creationId="{3D151AD2-BAB6-7862-8649-3DBF0146C60B}"/>
          </ac:grpSpMkLst>
        </pc:grpChg>
        <pc:grpChg chg="mod">
          <ac:chgData name="Xiao Sun" userId="0962261062d507a5" providerId="LiveId" clId="{4705B19A-F9AF-4D31-98B1-F01FF96F12B6}" dt="2023-11-05T05:36:44.959" v="269" actId="571"/>
          <ac:grpSpMkLst>
            <pc:docMk/>
            <pc:sldMk cId="53070659" sldId="260"/>
            <ac:grpSpMk id="326" creationId="{B6FD37B3-1269-C251-67AA-4D9A97F50BF4}"/>
          </ac:grpSpMkLst>
        </pc:grp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4" creationId="{C4DAC4B2-974E-5840-8FD5-1E561DDA6E26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6" creationId="{51DDFB98-AB1D-E571-C7DD-DF7B7A4095D8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8" creationId="{69B2363B-CB9D-3B5B-75D6-530315BC7C37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9" creationId="{729FF958-9759-986F-7B7F-26D72012EF3F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10" creationId="{58E919A1-1BD4-19EF-9561-3E3B9E1D2FB2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11" creationId="{58C70246-C8C8-DC58-E6B1-5752326ACB8F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12" creationId="{9C6FD2CC-3FE6-19E5-8909-EB839C354233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13" creationId="{204EC9E4-D5D3-A01C-A57B-A9F4B9E3B67B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14" creationId="{44A0E482-964B-C390-8FCB-72109B027D3C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15" creationId="{71C9285D-0ACF-10B3-A36E-AEF1E88F1DCE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16" creationId="{9A38CEAE-B543-E104-70B6-39F925793589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17" creationId="{7867D01F-506F-F5F1-1DF1-9BA0A37D4DA2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18" creationId="{F18A3CF1-67D1-A3F5-9709-FCDED9334126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19" creationId="{034684C2-5C4B-9E31-D410-8EC1CEA147E7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20" creationId="{CECD98DD-4AAE-896F-41EE-FD39ACF875CD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21" creationId="{B5D59AB9-4D6C-7634-8D46-CA62BC5392D1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22" creationId="{6FDE9AD9-F453-A07D-9AC1-5EE1B5121B2C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23" creationId="{B32E4F74-657C-A1C0-765E-FBE175ECCC8F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30" creationId="{043D7802-1DB8-CB37-88E9-CC3624A0B6FB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31" creationId="{80797985-3CFB-F280-F423-17D0222BCC85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32" creationId="{E423479C-B628-4EDC-77F0-18ECF7A5FD11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33" creationId="{C21BAF07-60FA-A776-5082-DF6FCAF339BD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34" creationId="{C979142A-C65F-1CC3-CB50-3BFB26507CEA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35" creationId="{6323A995-48B9-B006-34E3-3E5C438134D2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36" creationId="{D63337C5-D044-34B6-3104-FB0FD5C2E616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37" creationId="{75833F03-1EE9-C622-00B4-9193BD9B41FA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38" creationId="{2F80B4E1-6A26-7A6A-D37C-0CE8006E3B92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39" creationId="{0D82B845-67F9-D885-F9F4-9E365B18166D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40" creationId="{8DE6E3A6-9A54-973F-98F7-83180DA9A7BA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41" creationId="{B6983AC1-3E1B-3451-5495-D695DF675A2B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42" creationId="{F5FE8121-4153-D41A-AD4F-0D26A28445DB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43" creationId="{369AF6CE-85A9-AC6D-507C-589DB109CA30}"/>
          </ac:cxnSpMkLst>
        </pc:cxnChg>
        <pc:cxnChg chg="del">
          <ac:chgData name="Xiao Sun" userId="0962261062d507a5" providerId="LiveId" clId="{4705B19A-F9AF-4D31-98B1-F01FF96F12B6}" dt="2023-11-05T05:16:09.983" v="16" actId="478"/>
          <ac:cxnSpMkLst>
            <pc:docMk/>
            <pc:sldMk cId="53070659" sldId="260"/>
            <ac:cxnSpMk id="44" creationId="{86FCD64E-2915-C6BC-DFAB-C09E528BEB2F}"/>
          </ac:cxnSpMkLst>
        </pc:cxnChg>
        <pc:cxnChg chg="add mod">
          <ac:chgData name="Xiao Sun" userId="0962261062d507a5" providerId="LiveId" clId="{4705B19A-F9AF-4D31-98B1-F01FF96F12B6}" dt="2023-11-05T05:21:40.724" v="100" actId="1076"/>
          <ac:cxnSpMkLst>
            <pc:docMk/>
            <pc:sldMk cId="53070659" sldId="260"/>
            <ac:cxnSpMk id="47" creationId="{8521FB1F-E095-7010-2EA6-4BE2065378D6}"/>
          </ac:cxnSpMkLst>
        </pc:cxnChg>
        <pc:cxnChg chg="add mod">
          <ac:chgData name="Xiao Sun" userId="0962261062d507a5" providerId="LiveId" clId="{4705B19A-F9AF-4D31-98B1-F01FF96F12B6}" dt="2023-11-05T05:16:57.851" v="30" actId="1037"/>
          <ac:cxnSpMkLst>
            <pc:docMk/>
            <pc:sldMk cId="53070659" sldId="260"/>
            <ac:cxnSpMk id="48" creationId="{6A8D06B8-8512-D341-FC71-2923286536BD}"/>
          </ac:cxnSpMkLst>
        </pc:cxnChg>
        <pc:cxnChg chg="add mod">
          <ac:chgData name="Xiao Sun" userId="0962261062d507a5" providerId="LiveId" clId="{4705B19A-F9AF-4D31-98B1-F01FF96F12B6}" dt="2023-11-05T05:17:26.438" v="41" actId="1076"/>
          <ac:cxnSpMkLst>
            <pc:docMk/>
            <pc:sldMk cId="53070659" sldId="260"/>
            <ac:cxnSpMk id="51" creationId="{5A48E98D-85AE-E445-3A22-F3B6CA4538BD}"/>
          </ac:cxnSpMkLst>
        </pc:cxnChg>
        <pc:cxnChg chg="add mod">
          <ac:chgData name="Xiao Sun" userId="0962261062d507a5" providerId="LiveId" clId="{4705B19A-F9AF-4D31-98B1-F01FF96F12B6}" dt="2023-11-05T05:17:22.383" v="40" actId="1035"/>
          <ac:cxnSpMkLst>
            <pc:docMk/>
            <pc:sldMk cId="53070659" sldId="260"/>
            <ac:cxnSpMk id="52" creationId="{C60516CD-0603-4FAB-E8C6-7BF07FCD9624}"/>
          </ac:cxnSpMkLst>
        </pc:cxnChg>
        <pc:cxnChg chg="add mod">
          <ac:chgData name="Xiao Sun" userId="0962261062d507a5" providerId="LiveId" clId="{4705B19A-F9AF-4D31-98B1-F01FF96F12B6}" dt="2023-11-05T05:18:43.424" v="54" actId="164"/>
          <ac:cxnSpMkLst>
            <pc:docMk/>
            <pc:sldMk cId="53070659" sldId="260"/>
            <ac:cxnSpMk id="55" creationId="{065AB949-5716-7E49-D307-9DDD3948474C}"/>
          </ac:cxnSpMkLst>
        </pc:cxnChg>
        <pc:cxnChg chg="add mod">
          <ac:chgData name="Xiao Sun" userId="0962261062d507a5" providerId="LiveId" clId="{4705B19A-F9AF-4D31-98B1-F01FF96F12B6}" dt="2023-11-05T05:18:43.424" v="54" actId="164"/>
          <ac:cxnSpMkLst>
            <pc:docMk/>
            <pc:sldMk cId="53070659" sldId="260"/>
            <ac:cxnSpMk id="56" creationId="{4EEAB5F5-A6BF-AE0C-1C6F-DA4418679BAE}"/>
          </ac:cxnSpMkLst>
        </pc:cxnChg>
        <pc:cxnChg chg="add mod">
          <ac:chgData name="Xiao Sun" userId="0962261062d507a5" providerId="LiveId" clId="{4705B19A-F9AF-4D31-98B1-F01FF96F12B6}" dt="2023-11-05T05:18:43.424" v="54" actId="164"/>
          <ac:cxnSpMkLst>
            <pc:docMk/>
            <pc:sldMk cId="53070659" sldId="260"/>
            <ac:cxnSpMk id="57" creationId="{1F6706EF-E446-9AB7-AFB2-98A571BCF35F}"/>
          </ac:cxnSpMkLst>
        </pc:cxnChg>
        <pc:cxnChg chg="add mod">
          <ac:chgData name="Xiao Sun" userId="0962261062d507a5" providerId="LiveId" clId="{4705B19A-F9AF-4D31-98B1-F01FF96F12B6}" dt="2023-11-05T05:18:43.424" v="54" actId="164"/>
          <ac:cxnSpMkLst>
            <pc:docMk/>
            <pc:sldMk cId="53070659" sldId="260"/>
            <ac:cxnSpMk id="58" creationId="{EB0C8BBA-0A43-ED42-5261-B4E2ADB81148}"/>
          </ac:cxnSpMkLst>
        </pc:cxnChg>
        <pc:cxnChg chg="add mod">
          <ac:chgData name="Xiao Sun" userId="0962261062d507a5" providerId="LiveId" clId="{4705B19A-F9AF-4D31-98B1-F01FF96F12B6}" dt="2023-11-05T05:18:47.569" v="55" actId="164"/>
          <ac:cxnSpMkLst>
            <pc:docMk/>
            <pc:sldMk cId="53070659" sldId="260"/>
            <ac:cxnSpMk id="59" creationId="{A0F1ECAC-174B-9CA7-4E5D-AECC045E9AA4}"/>
          </ac:cxnSpMkLst>
        </pc:cxnChg>
        <pc:cxnChg chg="add mod">
          <ac:chgData name="Xiao Sun" userId="0962261062d507a5" providerId="LiveId" clId="{4705B19A-F9AF-4D31-98B1-F01FF96F12B6}" dt="2023-11-05T05:18:47.569" v="55" actId="164"/>
          <ac:cxnSpMkLst>
            <pc:docMk/>
            <pc:sldMk cId="53070659" sldId="260"/>
            <ac:cxnSpMk id="60" creationId="{F5DC6DAE-3CD7-132D-4F38-5A6A32E9C8D5}"/>
          </ac:cxnSpMkLst>
        </pc:cxnChg>
        <pc:cxnChg chg="add mod">
          <ac:chgData name="Xiao Sun" userId="0962261062d507a5" providerId="LiveId" clId="{4705B19A-F9AF-4D31-98B1-F01FF96F12B6}" dt="2023-11-05T05:18:47.569" v="55" actId="164"/>
          <ac:cxnSpMkLst>
            <pc:docMk/>
            <pc:sldMk cId="53070659" sldId="260"/>
            <ac:cxnSpMk id="61" creationId="{32305292-08F7-14CA-FA4E-4941FB06F0BD}"/>
          </ac:cxnSpMkLst>
        </pc:cxnChg>
        <pc:cxnChg chg="add mod">
          <ac:chgData name="Xiao Sun" userId="0962261062d507a5" providerId="LiveId" clId="{4705B19A-F9AF-4D31-98B1-F01FF96F12B6}" dt="2023-11-05T05:18:47.569" v="55" actId="164"/>
          <ac:cxnSpMkLst>
            <pc:docMk/>
            <pc:sldMk cId="53070659" sldId="260"/>
            <ac:cxnSpMk id="62" creationId="{00CC1BD9-26F1-80F9-F576-9D44EFB6EE37}"/>
          </ac:cxnSpMkLst>
        </pc:cxnChg>
        <pc:cxnChg chg="add mod">
          <ac:chgData name="Xiao Sun" userId="0962261062d507a5" providerId="LiveId" clId="{4705B19A-F9AF-4D31-98B1-F01FF96F12B6}" dt="2023-11-05T05:18:26.446" v="51" actId="164"/>
          <ac:cxnSpMkLst>
            <pc:docMk/>
            <pc:sldMk cId="53070659" sldId="260"/>
            <ac:cxnSpMk id="63" creationId="{B52103C3-561E-3E2D-A8D2-BFECEA6A62D7}"/>
          </ac:cxnSpMkLst>
        </pc:cxnChg>
        <pc:cxnChg chg="add mod">
          <ac:chgData name="Xiao Sun" userId="0962261062d507a5" providerId="LiveId" clId="{4705B19A-F9AF-4D31-98B1-F01FF96F12B6}" dt="2023-11-05T05:18:26.446" v="51" actId="164"/>
          <ac:cxnSpMkLst>
            <pc:docMk/>
            <pc:sldMk cId="53070659" sldId="260"/>
            <ac:cxnSpMk id="64" creationId="{01B5BC04-F8A5-B73B-E785-211EB7824F7D}"/>
          </ac:cxnSpMkLst>
        </pc:cxnChg>
        <pc:cxnChg chg="add mod">
          <ac:chgData name="Xiao Sun" userId="0962261062d507a5" providerId="LiveId" clId="{4705B19A-F9AF-4D31-98B1-F01FF96F12B6}" dt="2023-11-05T05:18:26.446" v="51" actId="164"/>
          <ac:cxnSpMkLst>
            <pc:docMk/>
            <pc:sldMk cId="53070659" sldId="260"/>
            <ac:cxnSpMk id="65" creationId="{DD029C94-5669-CD81-DD3E-E6C1A76B0D6E}"/>
          </ac:cxnSpMkLst>
        </pc:cxnChg>
        <pc:cxnChg chg="add mod">
          <ac:chgData name="Xiao Sun" userId="0962261062d507a5" providerId="LiveId" clId="{4705B19A-F9AF-4D31-98B1-F01FF96F12B6}" dt="2023-11-05T05:18:26.446" v="51" actId="164"/>
          <ac:cxnSpMkLst>
            <pc:docMk/>
            <pc:sldMk cId="53070659" sldId="260"/>
            <ac:cxnSpMk id="66" creationId="{6615776F-F2A4-B134-ADE4-D43187F979E6}"/>
          </ac:cxnSpMkLst>
        </pc:cxnChg>
        <pc:cxnChg chg="mod">
          <ac:chgData name="Xiao Sun" userId="0962261062d507a5" providerId="LiveId" clId="{4705B19A-F9AF-4D31-98B1-F01FF96F12B6}" dt="2023-11-05T05:18:55.081" v="56" actId="571"/>
          <ac:cxnSpMkLst>
            <pc:docMk/>
            <pc:sldMk cId="53070659" sldId="260"/>
            <ac:cxnSpMk id="71" creationId="{079127DA-DE19-4C69-C919-D0711749019A}"/>
          </ac:cxnSpMkLst>
        </pc:cxnChg>
        <pc:cxnChg chg="mod">
          <ac:chgData name="Xiao Sun" userId="0962261062d507a5" providerId="LiveId" clId="{4705B19A-F9AF-4D31-98B1-F01FF96F12B6}" dt="2023-11-05T05:18:55.081" v="56" actId="571"/>
          <ac:cxnSpMkLst>
            <pc:docMk/>
            <pc:sldMk cId="53070659" sldId="260"/>
            <ac:cxnSpMk id="72" creationId="{B7E562AB-6C0A-3167-6407-F9C2D2A55A51}"/>
          </ac:cxnSpMkLst>
        </pc:cxnChg>
        <pc:cxnChg chg="mod">
          <ac:chgData name="Xiao Sun" userId="0962261062d507a5" providerId="LiveId" clId="{4705B19A-F9AF-4D31-98B1-F01FF96F12B6}" dt="2023-11-05T05:18:55.081" v="56" actId="571"/>
          <ac:cxnSpMkLst>
            <pc:docMk/>
            <pc:sldMk cId="53070659" sldId="260"/>
            <ac:cxnSpMk id="73" creationId="{2235347B-D511-C617-1929-D8390FD36FA3}"/>
          </ac:cxnSpMkLst>
        </pc:cxnChg>
        <pc:cxnChg chg="mod">
          <ac:chgData name="Xiao Sun" userId="0962261062d507a5" providerId="LiveId" clId="{4705B19A-F9AF-4D31-98B1-F01FF96F12B6}" dt="2023-11-05T05:18:55.081" v="56" actId="571"/>
          <ac:cxnSpMkLst>
            <pc:docMk/>
            <pc:sldMk cId="53070659" sldId="260"/>
            <ac:cxnSpMk id="74" creationId="{F781E9BB-BAA6-74AE-103D-B205FFF71348}"/>
          </ac:cxnSpMkLst>
        </pc:cxnChg>
        <pc:cxnChg chg="mod">
          <ac:chgData name="Xiao Sun" userId="0962261062d507a5" providerId="LiveId" clId="{4705B19A-F9AF-4D31-98B1-F01FF96F12B6}" dt="2023-11-05T05:18:57.357" v="57" actId="571"/>
          <ac:cxnSpMkLst>
            <pc:docMk/>
            <pc:sldMk cId="53070659" sldId="260"/>
            <ac:cxnSpMk id="76" creationId="{C2BEF1D6-6C91-BC4F-C472-7BF382EE5453}"/>
          </ac:cxnSpMkLst>
        </pc:cxnChg>
        <pc:cxnChg chg="mod">
          <ac:chgData name="Xiao Sun" userId="0962261062d507a5" providerId="LiveId" clId="{4705B19A-F9AF-4D31-98B1-F01FF96F12B6}" dt="2023-11-05T05:18:57.357" v="57" actId="571"/>
          <ac:cxnSpMkLst>
            <pc:docMk/>
            <pc:sldMk cId="53070659" sldId="260"/>
            <ac:cxnSpMk id="77" creationId="{36D4E80D-BF67-82FA-1765-7BD5BF18F2DF}"/>
          </ac:cxnSpMkLst>
        </pc:cxnChg>
        <pc:cxnChg chg="mod">
          <ac:chgData name="Xiao Sun" userId="0962261062d507a5" providerId="LiveId" clId="{4705B19A-F9AF-4D31-98B1-F01FF96F12B6}" dt="2023-11-05T05:18:57.357" v="57" actId="571"/>
          <ac:cxnSpMkLst>
            <pc:docMk/>
            <pc:sldMk cId="53070659" sldId="260"/>
            <ac:cxnSpMk id="78" creationId="{6FAB7AC0-3DEB-D81F-0E5D-8DD1032A7DAA}"/>
          </ac:cxnSpMkLst>
        </pc:cxnChg>
        <pc:cxnChg chg="mod">
          <ac:chgData name="Xiao Sun" userId="0962261062d507a5" providerId="LiveId" clId="{4705B19A-F9AF-4D31-98B1-F01FF96F12B6}" dt="2023-11-05T05:18:57.357" v="57" actId="571"/>
          <ac:cxnSpMkLst>
            <pc:docMk/>
            <pc:sldMk cId="53070659" sldId="260"/>
            <ac:cxnSpMk id="79" creationId="{89E0DA5A-E2E7-F190-875A-53C4182BF388}"/>
          </ac:cxnSpMkLst>
        </pc:cxnChg>
        <pc:cxnChg chg="mod">
          <ac:chgData name="Xiao Sun" userId="0962261062d507a5" providerId="LiveId" clId="{4705B19A-F9AF-4D31-98B1-F01FF96F12B6}" dt="2023-11-05T05:19:05.824" v="60" actId="571"/>
          <ac:cxnSpMkLst>
            <pc:docMk/>
            <pc:sldMk cId="53070659" sldId="260"/>
            <ac:cxnSpMk id="81" creationId="{953D3AEF-14D4-F739-93A4-06606F58F86C}"/>
          </ac:cxnSpMkLst>
        </pc:cxnChg>
        <pc:cxnChg chg="mod">
          <ac:chgData name="Xiao Sun" userId="0962261062d507a5" providerId="LiveId" clId="{4705B19A-F9AF-4D31-98B1-F01FF96F12B6}" dt="2023-11-05T05:19:05.824" v="60" actId="571"/>
          <ac:cxnSpMkLst>
            <pc:docMk/>
            <pc:sldMk cId="53070659" sldId="260"/>
            <ac:cxnSpMk id="82" creationId="{CA6AC74D-6091-E7C7-3325-D95DA98A1678}"/>
          </ac:cxnSpMkLst>
        </pc:cxnChg>
        <pc:cxnChg chg="mod">
          <ac:chgData name="Xiao Sun" userId="0962261062d507a5" providerId="LiveId" clId="{4705B19A-F9AF-4D31-98B1-F01FF96F12B6}" dt="2023-11-05T05:19:05.824" v="60" actId="571"/>
          <ac:cxnSpMkLst>
            <pc:docMk/>
            <pc:sldMk cId="53070659" sldId="260"/>
            <ac:cxnSpMk id="83" creationId="{05EB3F6B-F960-6792-EC26-9245A8164921}"/>
          </ac:cxnSpMkLst>
        </pc:cxnChg>
        <pc:cxnChg chg="mod">
          <ac:chgData name="Xiao Sun" userId="0962261062d507a5" providerId="LiveId" clId="{4705B19A-F9AF-4D31-98B1-F01FF96F12B6}" dt="2023-11-05T05:19:05.824" v="60" actId="571"/>
          <ac:cxnSpMkLst>
            <pc:docMk/>
            <pc:sldMk cId="53070659" sldId="260"/>
            <ac:cxnSpMk id="84" creationId="{AF4FC4A0-952E-C40E-C995-4FED751CE6F1}"/>
          </ac:cxnSpMkLst>
        </pc:cxnChg>
        <pc:cxnChg chg="mod">
          <ac:chgData name="Xiao Sun" userId="0962261062d507a5" providerId="LiveId" clId="{4705B19A-F9AF-4D31-98B1-F01FF96F12B6}" dt="2023-11-05T05:19:10.502" v="61" actId="571"/>
          <ac:cxnSpMkLst>
            <pc:docMk/>
            <pc:sldMk cId="53070659" sldId="260"/>
            <ac:cxnSpMk id="86" creationId="{B4CE5A69-C421-B3C6-C080-2B7B96B848E0}"/>
          </ac:cxnSpMkLst>
        </pc:cxnChg>
        <pc:cxnChg chg="mod">
          <ac:chgData name="Xiao Sun" userId="0962261062d507a5" providerId="LiveId" clId="{4705B19A-F9AF-4D31-98B1-F01FF96F12B6}" dt="2023-11-05T05:19:10.502" v="61" actId="571"/>
          <ac:cxnSpMkLst>
            <pc:docMk/>
            <pc:sldMk cId="53070659" sldId="260"/>
            <ac:cxnSpMk id="87" creationId="{9D2CB28E-BD0F-D285-CAAF-EE807DE3D687}"/>
          </ac:cxnSpMkLst>
        </pc:cxnChg>
        <pc:cxnChg chg="mod">
          <ac:chgData name="Xiao Sun" userId="0962261062d507a5" providerId="LiveId" clId="{4705B19A-F9AF-4D31-98B1-F01FF96F12B6}" dt="2023-11-05T05:19:10.502" v="61" actId="571"/>
          <ac:cxnSpMkLst>
            <pc:docMk/>
            <pc:sldMk cId="53070659" sldId="260"/>
            <ac:cxnSpMk id="88" creationId="{A03BA641-69E0-E420-5CB1-2B8431C5F528}"/>
          </ac:cxnSpMkLst>
        </pc:cxnChg>
        <pc:cxnChg chg="mod">
          <ac:chgData name="Xiao Sun" userId="0962261062d507a5" providerId="LiveId" clId="{4705B19A-F9AF-4D31-98B1-F01FF96F12B6}" dt="2023-11-05T05:19:10.502" v="61" actId="571"/>
          <ac:cxnSpMkLst>
            <pc:docMk/>
            <pc:sldMk cId="53070659" sldId="260"/>
            <ac:cxnSpMk id="89" creationId="{ED48286D-C50D-F944-7896-FBDC66A38FC3}"/>
          </ac:cxnSpMkLst>
        </pc:cxnChg>
        <pc:cxnChg chg="mod">
          <ac:chgData name="Xiao Sun" userId="0962261062d507a5" providerId="LiveId" clId="{4705B19A-F9AF-4D31-98B1-F01FF96F12B6}" dt="2023-11-05T05:19:15.293" v="62" actId="571"/>
          <ac:cxnSpMkLst>
            <pc:docMk/>
            <pc:sldMk cId="53070659" sldId="260"/>
            <ac:cxnSpMk id="91" creationId="{965C26EE-CAD6-D1BB-708A-60B79E9A316F}"/>
          </ac:cxnSpMkLst>
        </pc:cxnChg>
        <pc:cxnChg chg="mod">
          <ac:chgData name="Xiao Sun" userId="0962261062d507a5" providerId="LiveId" clId="{4705B19A-F9AF-4D31-98B1-F01FF96F12B6}" dt="2023-11-05T05:19:15.293" v="62" actId="571"/>
          <ac:cxnSpMkLst>
            <pc:docMk/>
            <pc:sldMk cId="53070659" sldId="260"/>
            <ac:cxnSpMk id="92" creationId="{E62B2879-37F8-6943-078D-26FEA08BF7D0}"/>
          </ac:cxnSpMkLst>
        </pc:cxnChg>
        <pc:cxnChg chg="mod">
          <ac:chgData name="Xiao Sun" userId="0962261062d507a5" providerId="LiveId" clId="{4705B19A-F9AF-4D31-98B1-F01FF96F12B6}" dt="2023-11-05T05:19:15.293" v="62" actId="571"/>
          <ac:cxnSpMkLst>
            <pc:docMk/>
            <pc:sldMk cId="53070659" sldId="260"/>
            <ac:cxnSpMk id="93" creationId="{050C70CA-BB12-4448-92B8-CB1AE70EB58E}"/>
          </ac:cxnSpMkLst>
        </pc:cxnChg>
        <pc:cxnChg chg="mod">
          <ac:chgData name="Xiao Sun" userId="0962261062d507a5" providerId="LiveId" clId="{4705B19A-F9AF-4D31-98B1-F01FF96F12B6}" dt="2023-11-05T05:19:15.293" v="62" actId="571"/>
          <ac:cxnSpMkLst>
            <pc:docMk/>
            <pc:sldMk cId="53070659" sldId="260"/>
            <ac:cxnSpMk id="94" creationId="{3B80AC4C-8F0F-DDB9-17CE-F366FA6FCA5D}"/>
          </ac:cxnSpMkLst>
        </pc:cxnChg>
        <pc:cxnChg chg="mod">
          <ac:chgData name="Xiao Sun" userId="0962261062d507a5" providerId="LiveId" clId="{4705B19A-F9AF-4D31-98B1-F01FF96F12B6}" dt="2023-11-05T05:19:24.242" v="63" actId="571"/>
          <ac:cxnSpMkLst>
            <pc:docMk/>
            <pc:sldMk cId="53070659" sldId="260"/>
            <ac:cxnSpMk id="96" creationId="{BAB3D43F-EC83-DF38-8AFB-7F20D5FC4649}"/>
          </ac:cxnSpMkLst>
        </pc:cxnChg>
        <pc:cxnChg chg="mod">
          <ac:chgData name="Xiao Sun" userId="0962261062d507a5" providerId="LiveId" clId="{4705B19A-F9AF-4D31-98B1-F01FF96F12B6}" dt="2023-11-05T05:19:24.242" v="63" actId="571"/>
          <ac:cxnSpMkLst>
            <pc:docMk/>
            <pc:sldMk cId="53070659" sldId="260"/>
            <ac:cxnSpMk id="97" creationId="{75ECF1CE-B4F9-4605-E629-F8E0A6AAA681}"/>
          </ac:cxnSpMkLst>
        </pc:cxnChg>
        <pc:cxnChg chg="mod">
          <ac:chgData name="Xiao Sun" userId="0962261062d507a5" providerId="LiveId" clId="{4705B19A-F9AF-4D31-98B1-F01FF96F12B6}" dt="2023-11-05T05:19:24.242" v="63" actId="571"/>
          <ac:cxnSpMkLst>
            <pc:docMk/>
            <pc:sldMk cId="53070659" sldId="260"/>
            <ac:cxnSpMk id="98" creationId="{B784E6E3-FB92-F66D-196E-57B3CFF7A80F}"/>
          </ac:cxnSpMkLst>
        </pc:cxnChg>
        <pc:cxnChg chg="mod">
          <ac:chgData name="Xiao Sun" userId="0962261062d507a5" providerId="LiveId" clId="{4705B19A-F9AF-4D31-98B1-F01FF96F12B6}" dt="2023-11-05T05:19:24.242" v="63" actId="571"/>
          <ac:cxnSpMkLst>
            <pc:docMk/>
            <pc:sldMk cId="53070659" sldId="260"/>
            <ac:cxnSpMk id="99" creationId="{D6E23555-C3D3-927D-F1E3-0EBE009F083F}"/>
          </ac:cxnSpMkLst>
        </pc:cxnChg>
        <pc:cxnChg chg="mod">
          <ac:chgData name="Xiao Sun" userId="0962261062d507a5" providerId="LiveId" clId="{4705B19A-F9AF-4D31-98B1-F01FF96F12B6}" dt="2023-11-05T05:19:32.820" v="64" actId="571"/>
          <ac:cxnSpMkLst>
            <pc:docMk/>
            <pc:sldMk cId="53070659" sldId="260"/>
            <ac:cxnSpMk id="101" creationId="{9936DB16-ACCD-CFB4-6979-0C64A938168F}"/>
          </ac:cxnSpMkLst>
        </pc:cxnChg>
        <pc:cxnChg chg="mod">
          <ac:chgData name="Xiao Sun" userId="0962261062d507a5" providerId="LiveId" clId="{4705B19A-F9AF-4D31-98B1-F01FF96F12B6}" dt="2023-11-05T05:19:32.820" v="64" actId="571"/>
          <ac:cxnSpMkLst>
            <pc:docMk/>
            <pc:sldMk cId="53070659" sldId="260"/>
            <ac:cxnSpMk id="102" creationId="{75606C17-C887-6598-D262-C9E0E70525F4}"/>
          </ac:cxnSpMkLst>
        </pc:cxnChg>
        <pc:cxnChg chg="mod">
          <ac:chgData name="Xiao Sun" userId="0962261062d507a5" providerId="LiveId" clId="{4705B19A-F9AF-4D31-98B1-F01FF96F12B6}" dt="2023-11-05T05:19:32.820" v="64" actId="571"/>
          <ac:cxnSpMkLst>
            <pc:docMk/>
            <pc:sldMk cId="53070659" sldId="260"/>
            <ac:cxnSpMk id="103" creationId="{FF4C3BC1-BA2E-1484-01AA-BCFDD7339E2C}"/>
          </ac:cxnSpMkLst>
        </pc:cxnChg>
        <pc:cxnChg chg="mod">
          <ac:chgData name="Xiao Sun" userId="0962261062d507a5" providerId="LiveId" clId="{4705B19A-F9AF-4D31-98B1-F01FF96F12B6}" dt="2023-11-05T05:19:32.820" v="64" actId="571"/>
          <ac:cxnSpMkLst>
            <pc:docMk/>
            <pc:sldMk cId="53070659" sldId="260"/>
            <ac:cxnSpMk id="104" creationId="{4993C369-4534-C1C8-5979-6147DA543E05}"/>
          </ac:cxnSpMkLst>
        </pc:cxnChg>
        <pc:cxnChg chg="mod">
          <ac:chgData name="Xiao Sun" userId="0962261062d507a5" providerId="LiveId" clId="{4705B19A-F9AF-4D31-98B1-F01FF96F12B6}" dt="2023-11-05T05:19:44.421" v="65" actId="571"/>
          <ac:cxnSpMkLst>
            <pc:docMk/>
            <pc:sldMk cId="53070659" sldId="260"/>
            <ac:cxnSpMk id="106" creationId="{C5823528-7ABF-4C64-E9D2-6CADC424ACD5}"/>
          </ac:cxnSpMkLst>
        </pc:cxnChg>
        <pc:cxnChg chg="mod">
          <ac:chgData name="Xiao Sun" userId="0962261062d507a5" providerId="LiveId" clId="{4705B19A-F9AF-4D31-98B1-F01FF96F12B6}" dt="2023-11-05T05:19:44.421" v="65" actId="571"/>
          <ac:cxnSpMkLst>
            <pc:docMk/>
            <pc:sldMk cId="53070659" sldId="260"/>
            <ac:cxnSpMk id="107" creationId="{C17F764A-8204-65E1-59F4-EEC778A3AAF0}"/>
          </ac:cxnSpMkLst>
        </pc:cxnChg>
        <pc:cxnChg chg="mod">
          <ac:chgData name="Xiao Sun" userId="0962261062d507a5" providerId="LiveId" clId="{4705B19A-F9AF-4D31-98B1-F01FF96F12B6}" dt="2023-11-05T05:19:44.421" v="65" actId="571"/>
          <ac:cxnSpMkLst>
            <pc:docMk/>
            <pc:sldMk cId="53070659" sldId="260"/>
            <ac:cxnSpMk id="108" creationId="{C7C9524A-00D6-1ADE-ECC7-44289EE43597}"/>
          </ac:cxnSpMkLst>
        </pc:cxnChg>
        <pc:cxnChg chg="mod">
          <ac:chgData name="Xiao Sun" userId="0962261062d507a5" providerId="LiveId" clId="{4705B19A-F9AF-4D31-98B1-F01FF96F12B6}" dt="2023-11-05T05:19:44.421" v="65" actId="571"/>
          <ac:cxnSpMkLst>
            <pc:docMk/>
            <pc:sldMk cId="53070659" sldId="260"/>
            <ac:cxnSpMk id="109" creationId="{4E0D68AB-CD1D-91E1-F1DF-3E6E1E1106F4}"/>
          </ac:cxnSpMkLst>
        </pc:cxnChg>
        <pc:cxnChg chg="mod">
          <ac:chgData name="Xiao Sun" userId="0962261062d507a5" providerId="LiveId" clId="{4705B19A-F9AF-4D31-98B1-F01FF96F12B6}" dt="2023-11-05T05:20:06.359" v="67" actId="571"/>
          <ac:cxnSpMkLst>
            <pc:docMk/>
            <pc:sldMk cId="53070659" sldId="260"/>
            <ac:cxnSpMk id="111" creationId="{5140C298-21A5-AF16-9CDD-B223392BBE91}"/>
          </ac:cxnSpMkLst>
        </pc:cxnChg>
        <pc:cxnChg chg="mod">
          <ac:chgData name="Xiao Sun" userId="0962261062d507a5" providerId="LiveId" clId="{4705B19A-F9AF-4D31-98B1-F01FF96F12B6}" dt="2023-11-05T05:20:06.359" v="67" actId="571"/>
          <ac:cxnSpMkLst>
            <pc:docMk/>
            <pc:sldMk cId="53070659" sldId="260"/>
            <ac:cxnSpMk id="112" creationId="{9D2664C3-C9AA-7002-2EC9-BCAA62BED955}"/>
          </ac:cxnSpMkLst>
        </pc:cxnChg>
        <pc:cxnChg chg="mod">
          <ac:chgData name="Xiao Sun" userId="0962261062d507a5" providerId="LiveId" clId="{4705B19A-F9AF-4D31-98B1-F01FF96F12B6}" dt="2023-11-05T05:20:06.359" v="67" actId="571"/>
          <ac:cxnSpMkLst>
            <pc:docMk/>
            <pc:sldMk cId="53070659" sldId="260"/>
            <ac:cxnSpMk id="113" creationId="{228E47E8-AE98-892A-0AD3-5229EC99A0FD}"/>
          </ac:cxnSpMkLst>
        </pc:cxnChg>
        <pc:cxnChg chg="mod">
          <ac:chgData name="Xiao Sun" userId="0962261062d507a5" providerId="LiveId" clId="{4705B19A-F9AF-4D31-98B1-F01FF96F12B6}" dt="2023-11-05T05:20:06.359" v="67" actId="571"/>
          <ac:cxnSpMkLst>
            <pc:docMk/>
            <pc:sldMk cId="53070659" sldId="260"/>
            <ac:cxnSpMk id="114" creationId="{37A2C5DC-C5D8-89DF-BCC5-A4FE8813BA0F}"/>
          </ac:cxnSpMkLst>
        </pc:cxnChg>
        <pc:cxnChg chg="add mod">
          <ac:chgData name="Xiao Sun" userId="0962261062d507a5" providerId="LiveId" clId="{4705B19A-F9AF-4D31-98B1-F01FF96F12B6}" dt="2023-11-05T05:20:36.777" v="70" actId="1037"/>
          <ac:cxnSpMkLst>
            <pc:docMk/>
            <pc:sldMk cId="53070659" sldId="260"/>
            <ac:cxnSpMk id="115" creationId="{918488DE-929F-86A1-E033-6FC0391F4564}"/>
          </ac:cxnSpMkLst>
        </pc:cxnChg>
        <pc:cxnChg chg="add mod">
          <ac:chgData name="Xiao Sun" userId="0962261062d507a5" providerId="LiveId" clId="{4705B19A-F9AF-4D31-98B1-F01FF96F12B6}" dt="2023-11-05T05:22:00.128" v="105" actId="164"/>
          <ac:cxnSpMkLst>
            <pc:docMk/>
            <pc:sldMk cId="53070659" sldId="260"/>
            <ac:cxnSpMk id="117" creationId="{D0CDE617-1670-7B78-3A93-924334DE8ED2}"/>
          </ac:cxnSpMkLst>
        </pc:cxnChg>
        <pc:cxnChg chg="add mod">
          <ac:chgData name="Xiao Sun" userId="0962261062d507a5" providerId="LiveId" clId="{4705B19A-F9AF-4D31-98B1-F01FF96F12B6}" dt="2023-11-05T05:22:00.128" v="105" actId="164"/>
          <ac:cxnSpMkLst>
            <pc:docMk/>
            <pc:sldMk cId="53070659" sldId="260"/>
            <ac:cxnSpMk id="119" creationId="{2D8A9177-2CF6-D8DC-582A-E64555B11C69}"/>
          </ac:cxnSpMkLst>
        </pc:cxnChg>
        <pc:cxnChg chg="mod">
          <ac:chgData name="Xiao Sun" userId="0962261062d507a5" providerId="LiveId" clId="{4705B19A-F9AF-4D31-98B1-F01FF96F12B6}" dt="2023-11-05T05:22:05.005" v="106" actId="571"/>
          <ac:cxnSpMkLst>
            <pc:docMk/>
            <pc:sldMk cId="53070659" sldId="260"/>
            <ac:cxnSpMk id="122" creationId="{ED335AD5-0394-5F22-2E8C-C3E3D2B41686}"/>
          </ac:cxnSpMkLst>
        </pc:cxnChg>
        <pc:cxnChg chg="mod">
          <ac:chgData name="Xiao Sun" userId="0962261062d507a5" providerId="LiveId" clId="{4705B19A-F9AF-4D31-98B1-F01FF96F12B6}" dt="2023-11-05T05:22:05.005" v="106" actId="571"/>
          <ac:cxnSpMkLst>
            <pc:docMk/>
            <pc:sldMk cId="53070659" sldId="260"/>
            <ac:cxnSpMk id="123" creationId="{E0B8E2B8-02AE-11D9-1E70-54F1ECEC1F93}"/>
          </ac:cxnSpMkLst>
        </pc:cxnChg>
        <pc:cxnChg chg="add mod">
          <ac:chgData name="Xiao Sun" userId="0962261062d507a5" providerId="LiveId" clId="{4705B19A-F9AF-4D31-98B1-F01FF96F12B6}" dt="2023-11-05T05:22:36.139" v="115" actId="164"/>
          <ac:cxnSpMkLst>
            <pc:docMk/>
            <pc:sldMk cId="53070659" sldId="260"/>
            <ac:cxnSpMk id="125" creationId="{0A58CC23-741C-20DD-2B44-0B4868FCBF27}"/>
          </ac:cxnSpMkLst>
        </pc:cxnChg>
        <pc:cxnChg chg="add mod">
          <ac:chgData name="Xiao Sun" userId="0962261062d507a5" providerId="LiveId" clId="{4705B19A-F9AF-4D31-98B1-F01FF96F12B6}" dt="2023-11-05T05:22:36.139" v="115" actId="164"/>
          <ac:cxnSpMkLst>
            <pc:docMk/>
            <pc:sldMk cId="53070659" sldId="260"/>
            <ac:cxnSpMk id="126" creationId="{E21D08BA-F744-702E-A41D-3B4536F5F5F3}"/>
          </ac:cxnSpMkLst>
        </pc:cxnChg>
        <pc:cxnChg chg="mod">
          <ac:chgData name="Xiao Sun" userId="0962261062d507a5" providerId="LiveId" clId="{4705B19A-F9AF-4D31-98B1-F01FF96F12B6}" dt="2023-11-05T05:22:40.794" v="116" actId="571"/>
          <ac:cxnSpMkLst>
            <pc:docMk/>
            <pc:sldMk cId="53070659" sldId="260"/>
            <ac:cxnSpMk id="131" creationId="{25448427-78B5-B14C-D019-60129D276B42}"/>
          </ac:cxnSpMkLst>
        </pc:cxnChg>
        <pc:cxnChg chg="mod">
          <ac:chgData name="Xiao Sun" userId="0962261062d507a5" providerId="LiveId" clId="{4705B19A-F9AF-4D31-98B1-F01FF96F12B6}" dt="2023-11-05T05:22:40.794" v="116" actId="571"/>
          <ac:cxnSpMkLst>
            <pc:docMk/>
            <pc:sldMk cId="53070659" sldId="260"/>
            <ac:cxnSpMk id="132" creationId="{CEDF56A2-9079-7B20-EC21-BD00C1C64B82}"/>
          </ac:cxnSpMkLst>
        </pc:cxnChg>
        <pc:cxnChg chg="mod">
          <ac:chgData name="Xiao Sun" userId="0962261062d507a5" providerId="LiveId" clId="{4705B19A-F9AF-4D31-98B1-F01FF96F12B6}" dt="2023-11-05T05:22:47.167" v="117" actId="571"/>
          <ac:cxnSpMkLst>
            <pc:docMk/>
            <pc:sldMk cId="53070659" sldId="260"/>
            <ac:cxnSpMk id="134" creationId="{E560FC35-8CDC-6808-AC6B-1EDA3113E9ED}"/>
          </ac:cxnSpMkLst>
        </pc:cxnChg>
        <pc:cxnChg chg="mod">
          <ac:chgData name="Xiao Sun" userId="0962261062d507a5" providerId="LiveId" clId="{4705B19A-F9AF-4D31-98B1-F01FF96F12B6}" dt="2023-11-05T05:22:47.167" v="117" actId="571"/>
          <ac:cxnSpMkLst>
            <pc:docMk/>
            <pc:sldMk cId="53070659" sldId="260"/>
            <ac:cxnSpMk id="135" creationId="{4FD471FA-7EA5-8275-01CC-5C105F70AB30}"/>
          </ac:cxnSpMkLst>
        </pc:cxnChg>
        <pc:cxnChg chg="mod">
          <ac:chgData name="Xiao Sun" userId="0962261062d507a5" providerId="LiveId" clId="{4705B19A-F9AF-4D31-98B1-F01FF96F12B6}" dt="2023-11-05T05:22:55.609" v="118" actId="571"/>
          <ac:cxnSpMkLst>
            <pc:docMk/>
            <pc:sldMk cId="53070659" sldId="260"/>
            <ac:cxnSpMk id="137" creationId="{E3FF49D0-0C33-B7C0-7F76-0E9B4FA3C8FB}"/>
          </ac:cxnSpMkLst>
        </pc:cxnChg>
        <pc:cxnChg chg="mod">
          <ac:chgData name="Xiao Sun" userId="0962261062d507a5" providerId="LiveId" clId="{4705B19A-F9AF-4D31-98B1-F01FF96F12B6}" dt="2023-11-05T05:22:55.609" v="118" actId="571"/>
          <ac:cxnSpMkLst>
            <pc:docMk/>
            <pc:sldMk cId="53070659" sldId="260"/>
            <ac:cxnSpMk id="138" creationId="{6A171B48-1E69-CD63-412B-20DF01282CEF}"/>
          </ac:cxnSpMkLst>
        </pc:cxnChg>
        <pc:cxnChg chg="add mod">
          <ac:chgData name="Xiao Sun" userId="0962261062d507a5" providerId="LiveId" clId="{4705B19A-F9AF-4D31-98B1-F01FF96F12B6}" dt="2023-11-05T05:37:16.670" v="313" actId="1036"/>
          <ac:cxnSpMkLst>
            <pc:docMk/>
            <pc:sldMk cId="53070659" sldId="260"/>
            <ac:cxnSpMk id="143" creationId="{2066E9C0-8F1F-6986-6475-057AD720ABDC}"/>
          </ac:cxnSpMkLst>
        </pc:cxnChg>
        <pc:cxnChg chg="add mod">
          <ac:chgData name="Xiao Sun" userId="0962261062d507a5" providerId="LiveId" clId="{4705B19A-F9AF-4D31-98B1-F01FF96F12B6}" dt="2023-11-05T05:37:16.670" v="313" actId="1036"/>
          <ac:cxnSpMkLst>
            <pc:docMk/>
            <pc:sldMk cId="53070659" sldId="260"/>
            <ac:cxnSpMk id="144" creationId="{49345BD6-36B2-3939-9672-29F9036CA7C4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47" creationId="{85107161-370E-E52E-9042-1B9B38CC7BB6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48" creationId="{A759FD17-0A68-4447-9A38-0C41894CB5E1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49" creationId="{7BD5DB03-F18F-FD7A-EAAE-F32BC7323034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50" creationId="{3CC1CA62-1614-D01C-D51B-4FA74F52D43B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52" creationId="{91C98BEF-2F87-8E67-A719-DDDB02ABA0C3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53" creationId="{4A65EE95-F1CF-E867-ADEF-E9E7BA089CAF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54" creationId="{2988A283-EFD9-7B53-A60A-7EEBE3572046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55" creationId="{9BFEAE59-5E30-2AAF-D8A4-0D5E9A529ED5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57" creationId="{33BC6F62-CBD5-33C9-3DB2-AD51F14E58F2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58" creationId="{3F70005C-167C-D9D1-6AFC-BA8BBD59A813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59" creationId="{24E20D49-9487-D3E8-13D9-64E50718930A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60" creationId="{8759DFD2-F4AD-8F09-1AAF-17546CAA9B35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62" creationId="{69649250-218D-C029-78C5-C0AECB3CF25D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63" creationId="{ED4924D7-FB4F-FD4A-ECE8-6F6627074B96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64" creationId="{9486C13E-E137-9A41-239C-BFDE8DDAF04B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65" creationId="{1F466F04-FA2E-266B-7DC0-0F2220E7D322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67" creationId="{DC515407-CEDE-7A46-5963-8A32841ABAEE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68" creationId="{F5D3CBBA-4659-3D8F-EA3D-8A9A25472DA4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69" creationId="{07834634-61E8-6AB6-5AA5-15D74AEDE06A}"/>
          </ac:cxnSpMkLst>
        </pc:cxnChg>
        <pc:cxnChg chg="mod">
          <ac:chgData name="Xiao Sun" userId="0962261062d507a5" providerId="LiveId" clId="{4705B19A-F9AF-4D31-98B1-F01FF96F12B6}" dt="2023-11-05T05:24:41.457" v="179" actId="571"/>
          <ac:cxnSpMkLst>
            <pc:docMk/>
            <pc:sldMk cId="53070659" sldId="260"/>
            <ac:cxnSpMk id="170" creationId="{6886E30E-0932-8876-D04C-8A5E405AD5ED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78" creationId="{B6D39E19-CD0A-B1EA-3DF1-B07E22ECFF9A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79" creationId="{A3378BFD-F629-2E51-251D-B7CBF31A1A84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80" creationId="{7B1ADF44-720C-ADCC-B387-0A34F10A1798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81" creationId="{81B6A522-50C8-F6E6-93EF-10B4A209E11E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82" creationId="{6D9A0825-F6F9-764C-88CC-0FBEA3FD375E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83" creationId="{4625D5B3-857C-8362-D732-3FDF63F83394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84" creationId="{1DC7CF65-FF72-0581-023D-EE2743EAA654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85" creationId="{9AFBBD00-C187-23B3-DB22-B7254110D455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86" creationId="{2B47522E-FC4B-F17A-D814-0254B2EA7FC3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87" creationId="{8F627A28-95A4-1BA6-6A3F-392E42A7C6D0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88" creationId="{B06082B4-C662-5427-5011-17439E10B42A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89" creationId="{7895B05A-BB37-AE79-0C31-D55104515688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90" creationId="{34FA16D9-66DA-0A38-3387-40D38511EB86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91" creationId="{07776CC0-4555-6EC1-8575-711C5A1ABE9C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92" creationId="{8070D80A-41EF-FE1E-4D58-15F216D2DB58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93" creationId="{20CE4DEC-4663-54AB-373F-04D914924C31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94" creationId="{368D8D56-5609-22A0-CBF8-B8168994EA26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95" creationId="{F401C4FE-8917-BD89-EC46-826A22F9E19F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96" creationId="{0C42D006-C2C6-C40C-B000-2F9699D55E8A}"/>
          </ac:cxnSpMkLst>
        </pc:cxnChg>
        <pc:cxnChg chg="mod">
          <ac:chgData name="Xiao Sun" userId="0962261062d507a5" providerId="LiveId" clId="{4705B19A-F9AF-4D31-98B1-F01FF96F12B6}" dt="2023-11-05T05:25:54.534" v="189" actId="571"/>
          <ac:cxnSpMkLst>
            <pc:docMk/>
            <pc:sldMk cId="53070659" sldId="260"/>
            <ac:cxnSpMk id="197" creationId="{05232B95-0BBE-46B3-5F56-EECA5F7AB22C}"/>
          </ac:cxnSpMkLst>
        </pc:cxnChg>
        <pc:cxnChg chg="add mod">
          <ac:chgData name="Xiao Sun" userId="0962261062d507a5" providerId="LiveId" clId="{4705B19A-F9AF-4D31-98B1-F01FF96F12B6}" dt="2023-11-05T05:35:52.736" v="264" actId="14100"/>
          <ac:cxnSpMkLst>
            <pc:docMk/>
            <pc:sldMk cId="53070659" sldId="260"/>
            <ac:cxnSpMk id="199" creationId="{E91B369B-F3F1-8EB3-77B6-B1420081DA6A}"/>
          </ac:cxnSpMkLst>
        </pc:cxnChg>
        <pc:cxnChg chg="add mod">
          <ac:chgData name="Xiao Sun" userId="0962261062d507a5" providerId="LiveId" clId="{4705B19A-F9AF-4D31-98B1-F01FF96F12B6}" dt="2023-11-05T05:35:32.063" v="255" actId="164"/>
          <ac:cxnSpMkLst>
            <pc:docMk/>
            <pc:sldMk cId="53070659" sldId="260"/>
            <ac:cxnSpMk id="204" creationId="{217B3A7F-BB86-97BF-FB36-ECF803C91D70}"/>
          </ac:cxnSpMkLst>
        </pc:cxnChg>
        <pc:cxnChg chg="add mod">
          <ac:chgData name="Xiao Sun" userId="0962261062d507a5" providerId="LiveId" clId="{4705B19A-F9AF-4D31-98B1-F01FF96F12B6}" dt="2023-11-05T05:35:32.063" v="255" actId="164"/>
          <ac:cxnSpMkLst>
            <pc:docMk/>
            <pc:sldMk cId="53070659" sldId="260"/>
            <ac:cxnSpMk id="206" creationId="{37B1AF56-36FD-3CDD-69A3-7245287CD96C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13" creationId="{B5AC005D-ED9F-E98E-4A84-5CAF831FF352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14" creationId="{9F5114DC-5EB1-F91A-D062-90CCD8AF294B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15" creationId="{BE442FFE-9E98-155B-98FA-26A8C611F373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16" creationId="{453E0EA3-6FE8-BBA0-4282-E08D7CC74236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17" creationId="{03CFE977-9862-0BB9-86A8-7630459B27D0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18" creationId="{3BF3EACE-3C48-C9F8-C122-AD9E1FA46455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19" creationId="{4A0D95B0-EFA2-50D5-7BF9-9E7CE24D49DF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20" creationId="{0F208ABE-5452-D5A7-84CD-B0A125D98015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21" creationId="{5079AC48-E9AD-31D6-0CC6-C19D8A12D8F1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22" creationId="{A8F81DFB-88A5-91DB-5FBC-01D91F0C1D1F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23" creationId="{A84872EC-5DF1-51FF-1CE0-08682AE632AC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24" creationId="{DED72878-F145-B2BA-B774-39811788EF2F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25" creationId="{8F4C7A03-895F-5EF3-6C0A-66C6FF393B55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26" creationId="{44196602-4E4E-4AF0-C5F4-8651EA5C83BB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27" creationId="{3C23FBF5-4807-E438-A92B-2EBFAF1A853A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28" creationId="{732C9ED1-4E2A-69E7-36D3-77E9C43E5772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29" creationId="{585E436E-D148-CFF0-620A-6A6B828476D1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30" creationId="{32F89955-0B7A-4E27-7179-92D93F01909B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31" creationId="{B1977625-A3E7-E2C8-2715-773A3C07D8A4}"/>
          </ac:cxnSpMkLst>
        </pc:cxnChg>
        <pc:cxnChg chg="mod">
          <ac:chgData name="Xiao Sun" userId="0962261062d507a5" providerId="LiveId" clId="{4705B19A-F9AF-4D31-98B1-F01FF96F12B6}" dt="2023-11-05T05:34:11.060" v="242" actId="571"/>
          <ac:cxnSpMkLst>
            <pc:docMk/>
            <pc:sldMk cId="53070659" sldId="260"/>
            <ac:cxnSpMk id="232" creationId="{BF8AD4DF-2DC5-767C-52CE-B7D3CD3DAE99}"/>
          </ac:cxnSpMkLst>
        </pc:cxnChg>
        <pc:cxnChg chg="add mod">
          <ac:chgData name="Xiao Sun" userId="0962261062d507a5" providerId="LiveId" clId="{4705B19A-F9AF-4D31-98B1-F01FF96F12B6}" dt="2023-11-05T05:35:27.230" v="254" actId="208"/>
          <ac:cxnSpMkLst>
            <pc:docMk/>
            <pc:sldMk cId="53070659" sldId="260"/>
            <ac:cxnSpMk id="234" creationId="{41700FC5-043B-1F98-06FE-21BD14A2E0A2}"/>
          </ac:cxnSpMkLst>
        </pc:cxnChg>
        <pc:cxnChg chg="add mod">
          <ac:chgData name="Xiao Sun" userId="0962261062d507a5" providerId="LiveId" clId="{4705B19A-F9AF-4D31-98B1-F01FF96F12B6}" dt="2023-11-05T05:35:27.230" v="254" actId="208"/>
          <ac:cxnSpMkLst>
            <pc:docMk/>
            <pc:sldMk cId="53070659" sldId="260"/>
            <ac:cxnSpMk id="235" creationId="{C788600D-7BD5-2B07-CF5E-C5854068D62F}"/>
          </ac:cxnSpMkLst>
        </pc:cxnChg>
        <pc:cxnChg chg="add mod">
          <ac:chgData name="Xiao Sun" userId="0962261062d507a5" providerId="LiveId" clId="{4705B19A-F9AF-4D31-98B1-F01FF96F12B6}" dt="2023-11-05T05:35:27.230" v="254" actId="208"/>
          <ac:cxnSpMkLst>
            <pc:docMk/>
            <pc:sldMk cId="53070659" sldId="260"/>
            <ac:cxnSpMk id="236" creationId="{3893DE5B-0CD7-4AD7-D95A-01990D7597BE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47" creationId="{AA5F939C-573C-CA37-8602-BD9969A4FFF9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48" creationId="{DB08E8FC-2879-3EA7-F6F7-90E14274EEB3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49" creationId="{03CD58AC-7B1C-8DE8-6D56-0EDED4FAB669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50" creationId="{307216A4-5F20-009E-3B2D-943F55426FA1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51" creationId="{13487B62-9066-2B15-485C-73DFEB9D90FD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52" creationId="{BF37C4DD-DC85-3A10-C566-488B393682D1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53" creationId="{137654A5-E1B5-0CCB-30E1-3AB4422E9C1D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54" creationId="{B72CADCA-7DA4-C407-0F25-0705D6A28AB5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55" creationId="{8CE0CF65-55EE-3AEC-0D3D-52212146FB32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56" creationId="{8DBD5E55-D686-1A6D-3BCF-A3348580C951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57" creationId="{C68516B1-0DBA-1AC3-FD9D-2A820F754E8B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58" creationId="{25FDA82D-4E80-8F2D-54F9-293217F2B643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59" creationId="{E65FCB8E-62A5-2B53-A7EF-D6EAF9FD5CA7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60" creationId="{416CE10B-D86E-ACFE-854E-E6551A31479E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61" creationId="{4C708CDB-9E47-A252-5F15-5C54475800F5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62" creationId="{671ABC7F-AC96-FD88-66DB-8A6E767CA14B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63" creationId="{F1B3B652-150D-6F75-E4A2-E0341E744B18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64" creationId="{C0A212B5-DC35-1C44-3927-5F4B914CDFFA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65" creationId="{D59A942C-7164-13AF-B073-D5505A278482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66" creationId="{1BD3EA93-3087-FD10-4854-9A9056EAB161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73" creationId="{6D0294BF-FD61-7F5D-0E47-39F3E59B13C8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74" creationId="{8D7B5B00-667E-EF2F-812B-175E2ADD29C5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75" creationId="{B511CEC0-FA47-3A4E-766A-99D21028F3F0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76" creationId="{43F01DD1-77D5-63A6-A985-C30D55A72B58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77" creationId="{1BE05ABB-E5D6-1E5D-3C2C-803B8BFAC950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78" creationId="{0F6289E7-EA66-2058-2AB6-E16DFF175DDB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79" creationId="{49FACDBB-072A-0008-3442-EE158C9D55C4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80" creationId="{EFAE3F81-A67C-7D4E-B2A4-AFFD1BDE6F9B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81" creationId="{45E03713-3988-F813-0F80-5276A87DF204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82" creationId="{42A07578-54BB-2936-7EB3-83659C71E629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83" creationId="{786C4ADB-3546-B804-4060-81503AAD99B9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84" creationId="{C6734E76-3D56-5B48-2E8E-E26C9A5E0133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85" creationId="{4AC875AE-5418-D0A0-518E-A9723473857B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86" creationId="{47379759-636B-E1B7-209F-2F6154EDF09D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87" creationId="{BB745F3F-D338-9342-95F7-68F03FC844DF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88" creationId="{EDE162E6-AEBD-0E9A-79FC-89D575C2C731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89" creationId="{387D55C4-A0E1-1F2C-A774-128F58141151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90" creationId="{39B5741F-8831-2512-010E-3F0AECE3AE88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91" creationId="{0D30873E-3A86-D73B-A577-1B34EF6340A8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92" creationId="{4DF55DF2-70B7-3C88-8EBA-C4F9A3753DE7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299" creationId="{D95D441F-7EC9-0875-AF88-0546D5EC36B7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00" creationId="{4CAEF0C1-7E85-8607-9A28-FE26CBFFC136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01" creationId="{755A0DD9-7DFE-EE51-D43C-39C45F22D70F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02" creationId="{C698A0E6-CAB6-D2AF-8FC1-1C99DD3D7FA7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03" creationId="{AB23207A-5003-8D92-607C-007867A23358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04" creationId="{D4A71CA6-7FA3-3E2E-A4DA-FB8EDC9A4D8B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05" creationId="{24C9FA3E-448E-1C9A-B344-93E4F336AEE2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06" creationId="{99E0AB8E-3FF5-18CF-F03B-6F8826324801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07" creationId="{7A43D50B-8364-E79C-87C6-B1B33FBB8321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08" creationId="{54B92AF8-3AD1-ACA3-7788-03767E8A47DA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09" creationId="{A30EEF50-E4DE-081A-A83F-614613D8506B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10" creationId="{E33C810F-8873-D26E-5DAF-82141B17A0AB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11" creationId="{3F437DE3-8744-D7B6-1A55-6CCD334C7C44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12" creationId="{DFDC10B2-3C6F-2F26-F58F-7C22BFCA7168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13" creationId="{A0CA886D-DB40-6A62-A02D-BB4C82C10D6F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14" creationId="{5E5C3307-5BE8-27FF-A7F0-3FD5947B6AA3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15" creationId="{9F609870-C10F-AE33-6FFA-EDD27C8FC4B6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16" creationId="{68C91EB0-F9DD-DAD7-CCDC-8CB0DF82FA06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17" creationId="{599CDFDC-D437-5659-6A51-770FF529EAED}"/>
          </ac:cxnSpMkLst>
        </pc:cxnChg>
        <pc:cxnChg chg="mod">
          <ac:chgData name="Xiao Sun" userId="0962261062d507a5" providerId="LiveId" clId="{4705B19A-F9AF-4D31-98B1-F01FF96F12B6}" dt="2023-11-05T05:36:16.301" v="266" actId="571"/>
          <ac:cxnSpMkLst>
            <pc:docMk/>
            <pc:sldMk cId="53070659" sldId="260"/>
            <ac:cxnSpMk id="318" creationId="{D4DA2541-ADE9-93D5-E7C9-8D284299B561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27" creationId="{17130FE9-004B-A80E-B982-36245D076C78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28" creationId="{1B591B3A-66BD-C7BA-CEC2-D268E0302FED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29" creationId="{0CB77007-7F3B-3568-B729-66495471A66A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30" creationId="{6B47ACC1-EFF0-24BF-1933-D6E335FAED45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31" creationId="{48B3E133-E628-62D1-2986-5271422F21BF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32" creationId="{27F2AFFB-5D62-F19B-85F1-70914251B715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33" creationId="{3AE0F540-A1A6-151C-7627-6F8302A1F64C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34" creationId="{7C7D5120-E210-C5FA-AA7D-72A071AA2BCC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35" creationId="{547C4877-D358-B28F-9BBA-CCC6C358267C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36" creationId="{26B80628-1DFB-F540-2B27-960EAA7021CB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37" creationId="{06885AD5-8C8A-7B13-E0B7-E385B3657D7F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38" creationId="{E25CFE2A-FA7A-B0F7-6CF9-1BFF3D64E772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39" creationId="{6F51689F-6153-796C-ACEA-91F378E4A6D3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40" creationId="{A4095834-C24A-5206-A75E-DFC4C9ED8EE0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41" creationId="{A79A853C-7759-4FAB-A2D8-77147598BE2C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42" creationId="{16D50E89-67FE-FEBB-F1D7-357974132D89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43" creationId="{CEC58220-A50F-2FB5-30EC-8A4B99E48A36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44" creationId="{C9FD2E8C-8E86-3CEB-3CCA-571F9A8BF94D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45" creationId="{82705A40-E393-DF64-5428-C13749CF2D07}"/>
          </ac:cxnSpMkLst>
        </pc:cxnChg>
        <pc:cxnChg chg="mod">
          <ac:chgData name="Xiao Sun" userId="0962261062d507a5" providerId="LiveId" clId="{4705B19A-F9AF-4D31-98B1-F01FF96F12B6}" dt="2023-11-05T05:36:44.959" v="269" actId="571"/>
          <ac:cxnSpMkLst>
            <pc:docMk/>
            <pc:sldMk cId="53070659" sldId="260"/>
            <ac:cxnSpMk id="346" creationId="{4C055071-EEA2-B1E6-5F5A-842AD13C752D}"/>
          </ac:cxnSpMkLst>
        </pc:cxnChg>
      </pc:sldChg>
      <pc:sldChg chg="addSp modSp add del mod">
        <pc:chgData name="Xiao Sun" userId="0962261062d507a5" providerId="LiveId" clId="{4705B19A-F9AF-4D31-98B1-F01FF96F12B6}" dt="2023-11-09T13:49:06.344" v="1453" actId="47"/>
        <pc:sldMkLst>
          <pc:docMk/>
          <pc:sldMk cId="3640238512" sldId="261"/>
        </pc:sldMkLst>
        <pc:picChg chg="add mod">
          <ac:chgData name="Xiao Sun" userId="0962261062d507a5" providerId="LiveId" clId="{4705B19A-F9AF-4D31-98B1-F01FF96F12B6}" dt="2023-11-05T04:57:52.717" v="15" actId="14100"/>
          <ac:picMkLst>
            <pc:docMk/>
            <pc:sldMk cId="3640238512" sldId="261"/>
            <ac:picMk id="3" creationId="{4B4D26FD-CA86-B6A5-7075-3E054BFD7E03}"/>
          </ac:picMkLst>
        </pc:picChg>
      </pc:sldChg>
      <pc:sldChg chg="addSp delSp modSp add mod ord">
        <pc:chgData name="Xiao Sun" userId="0962261062d507a5" providerId="LiveId" clId="{4705B19A-F9AF-4D31-98B1-F01FF96F12B6}" dt="2023-11-05T06:10:03.693" v="718" actId="1076"/>
        <pc:sldMkLst>
          <pc:docMk/>
          <pc:sldMk cId="1470149092" sldId="262"/>
        </pc:sldMkLst>
        <pc:spChg chg="add mod">
          <ac:chgData name="Xiao Sun" userId="0962261062d507a5" providerId="LiveId" clId="{4705B19A-F9AF-4D31-98B1-F01FF96F12B6}" dt="2023-11-05T06:09:38.549" v="710" actId="1076"/>
          <ac:spMkLst>
            <pc:docMk/>
            <pc:sldMk cId="1470149092" sldId="262"/>
            <ac:spMk id="20" creationId="{8A91DA3B-64EF-0810-5C44-35DEFC1F82A8}"/>
          </ac:spMkLst>
        </pc:spChg>
        <pc:spChg chg="add mod">
          <ac:chgData name="Xiao Sun" userId="0962261062d507a5" providerId="LiveId" clId="{4705B19A-F9AF-4D31-98B1-F01FF96F12B6}" dt="2023-11-05T06:09:43.048" v="712" actId="404"/>
          <ac:spMkLst>
            <pc:docMk/>
            <pc:sldMk cId="1470149092" sldId="262"/>
            <ac:spMk id="21" creationId="{76A4BB88-D3A8-4E43-C572-0F7DD24320ED}"/>
          </ac:spMkLst>
        </pc:spChg>
        <pc:spChg chg="add del mod">
          <ac:chgData name="Xiao Sun" userId="0962261062d507a5" providerId="LiveId" clId="{4705B19A-F9AF-4D31-98B1-F01FF96F12B6}" dt="2023-11-05T05:51:08.383" v="450" actId="478"/>
          <ac:spMkLst>
            <pc:docMk/>
            <pc:sldMk cId="1470149092" sldId="262"/>
            <ac:spMk id="22" creationId="{511343E8-FBC7-488F-BE0A-88E7CDD959B9}"/>
          </ac:spMkLst>
        </pc:spChg>
        <pc:spChg chg="add mod">
          <ac:chgData name="Xiao Sun" userId="0962261062d507a5" providerId="LiveId" clId="{4705B19A-F9AF-4D31-98B1-F01FF96F12B6}" dt="2023-11-05T05:46:35.382" v="379" actId="1076"/>
          <ac:spMkLst>
            <pc:docMk/>
            <pc:sldMk cId="1470149092" sldId="262"/>
            <ac:spMk id="23" creationId="{B27B3E43-24FA-2F4F-A6A6-922A67BD0313}"/>
          </ac:spMkLst>
        </pc:spChg>
        <pc:spChg chg="add del mod">
          <ac:chgData name="Xiao Sun" userId="0962261062d507a5" providerId="LiveId" clId="{4705B19A-F9AF-4D31-98B1-F01FF96F12B6}" dt="2023-11-05T05:44:30.763" v="316" actId="478"/>
          <ac:spMkLst>
            <pc:docMk/>
            <pc:sldMk cId="1470149092" sldId="262"/>
            <ac:spMk id="24" creationId="{C1F886F2-A4FE-8754-C9E0-E64A3FA6B614}"/>
          </ac:spMkLst>
        </pc:spChg>
        <pc:spChg chg="add mod topLvl">
          <ac:chgData name="Xiao Sun" userId="0962261062d507a5" providerId="LiveId" clId="{4705B19A-F9AF-4D31-98B1-F01FF96F12B6}" dt="2023-11-05T05:47:46.031" v="397" actId="165"/>
          <ac:spMkLst>
            <pc:docMk/>
            <pc:sldMk cId="1470149092" sldId="262"/>
            <ac:spMk id="103" creationId="{2C95E313-06C0-3928-61F4-9C4F74642A17}"/>
          </ac:spMkLst>
        </pc:spChg>
        <pc:spChg chg="add mod">
          <ac:chgData name="Xiao Sun" userId="0962261062d507a5" providerId="LiveId" clId="{4705B19A-F9AF-4D31-98B1-F01FF96F12B6}" dt="2023-11-05T05:44:26.985" v="315" actId="1076"/>
          <ac:spMkLst>
            <pc:docMk/>
            <pc:sldMk cId="1470149092" sldId="262"/>
            <ac:spMk id="104" creationId="{A9046ED5-8545-91AF-015D-6F84471252FD}"/>
          </ac:spMkLst>
        </pc:spChg>
        <pc:spChg chg="add mod topLvl">
          <ac:chgData name="Xiao Sun" userId="0962261062d507a5" providerId="LiveId" clId="{4705B19A-F9AF-4D31-98B1-F01FF96F12B6}" dt="2023-11-05T05:47:46.031" v="397" actId="165"/>
          <ac:spMkLst>
            <pc:docMk/>
            <pc:sldMk cId="1470149092" sldId="262"/>
            <ac:spMk id="131" creationId="{16ADE48E-221E-48AC-8D8F-E14D288E6FE4}"/>
          </ac:spMkLst>
        </pc:spChg>
        <pc:spChg chg="add mod topLvl">
          <ac:chgData name="Xiao Sun" userId="0962261062d507a5" providerId="LiveId" clId="{4705B19A-F9AF-4D31-98B1-F01FF96F12B6}" dt="2023-11-05T05:47:46.031" v="397" actId="165"/>
          <ac:spMkLst>
            <pc:docMk/>
            <pc:sldMk cId="1470149092" sldId="262"/>
            <ac:spMk id="132" creationId="{E42EB5B1-F099-C63D-E9A6-5C1939D49FCA}"/>
          </ac:spMkLst>
        </pc:spChg>
        <pc:spChg chg="add mod topLvl">
          <ac:chgData name="Xiao Sun" userId="0962261062d507a5" providerId="LiveId" clId="{4705B19A-F9AF-4D31-98B1-F01FF96F12B6}" dt="2023-11-05T05:47:46.031" v="397" actId="165"/>
          <ac:spMkLst>
            <pc:docMk/>
            <pc:sldMk cId="1470149092" sldId="262"/>
            <ac:spMk id="133" creationId="{CDA6F5C2-0758-DD91-2758-C50FC187A691}"/>
          </ac:spMkLst>
        </pc:spChg>
        <pc:spChg chg="add mod">
          <ac:chgData name="Xiao Sun" userId="0962261062d507a5" providerId="LiveId" clId="{4705B19A-F9AF-4D31-98B1-F01FF96F12B6}" dt="2023-11-05T05:57:04.315" v="606" actId="571"/>
          <ac:spMkLst>
            <pc:docMk/>
            <pc:sldMk cId="1470149092" sldId="262"/>
            <ac:spMk id="176" creationId="{3C3C320C-A7BB-1F05-15FA-5457D99A49AC}"/>
          </ac:spMkLst>
        </pc:spChg>
        <pc:spChg chg="add mod">
          <ac:chgData name="Xiao Sun" userId="0962261062d507a5" providerId="LiveId" clId="{4705B19A-F9AF-4D31-98B1-F01FF96F12B6}" dt="2023-11-05T05:57:04.315" v="606" actId="571"/>
          <ac:spMkLst>
            <pc:docMk/>
            <pc:sldMk cId="1470149092" sldId="262"/>
            <ac:spMk id="205" creationId="{9338E43D-E1B3-6A75-3BC5-53A3BAC29304}"/>
          </ac:spMkLst>
        </pc:spChg>
        <pc:spChg chg="add mod">
          <ac:chgData name="Xiao Sun" userId="0962261062d507a5" providerId="LiveId" clId="{4705B19A-F9AF-4D31-98B1-F01FF96F12B6}" dt="2023-11-05T05:57:04.315" v="606" actId="571"/>
          <ac:spMkLst>
            <pc:docMk/>
            <pc:sldMk cId="1470149092" sldId="262"/>
            <ac:spMk id="206" creationId="{810E8632-5D2C-D121-B52D-7B73DA4E9A59}"/>
          </ac:spMkLst>
        </pc:spChg>
        <pc:spChg chg="add mod">
          <ac:chgData name="Xiao Sun" userId="0962261062d507a5" providerId="LiveId" clId="{4705B19A-F9AF-4D31-98B1-F01FF96F12B6}" dt="2023-11-05T05:57:04.315" v="606" actId="571"/>
          <ac:spMkLst>
            <pc:docMk/>
            <pc:sldMk cId="1470149092" sldId="262"/>
            <ac:spMk id="207" creationId="{FD1EC653-2B85-BFA8-3BD2-16FC199DFDFC}"/>
          </ac:spMkLst>
        </pc:spChg>
        <pc:spChg chg="add mod">
          <ac:chgData name="Xiao Sun" userId="0962261062d507a5" providerId="LiveId" clId="{4705B19A-F9AF-4D31-98B1-F01FF96F12B6}" dt="2023-11-05T05:57:04.315" v="606" actId="571"/>
          <ac:spMkLst>
            <pc:docMk/>
            <pc:sldMk cId="1470149092" sldId="262"/>
            <ac:spMk id="208" creationId="{72521EDE-F6EF-A3E9-AEA9-0E5C85355334}"/>
          </ac:spMkLst>
        </pc:spChg>
        <pc:spChg chg="add del">
          <ac:chgData name="Xiao Sun" userId="0962261062d507a5" providerId="LiveId" clId="{4705B19A-F9AF-4D31-98B1-F01FF96F12B6}" dt="2023-11-05T05:55:32.008" v="590" actId="22"/>
          <ac:spMkLst>
            <pc:docMk/>
            <pc:sldMk cId="1470149092" sldId="262"/>
            <ac:spMk id="227" creationId="{CB533D57-AE33-2E45-EDE0-1EECF73A5F03}"/>
          </ac:spMkLst>
        </pc:spChg>
        <pc:spChg chg="add mod">
          <ac:chgData name="Xiao Sun" userId="0962261062d507a5" providerId="LiveId" clId="{4705B19A-F9AF-4D31-98B1-F01FF96F12B6}" dt="2023-11-05T05:55:47.645" v="597" actId="1076"/>
          <ac:spMkLst>
            <pc:docMk/>
            <pc:sldMk cId="1470149092" sldId="262"/>
            <ac:spMk id="229" creationId="{EC92A225-F2FB-556C-818B-4D11B703FF01}"/>
          </ac:spMkLst>
        </pc:spChg>
        <pc:spChg chg="add mod">
          <ac:chgData name="Xiao Sun" userId="0962261062d507a5" providerId="LiveId" clId="{4705B19A-F9AF-4D31-98B1-F01FF96F12B6}" dt="2023-11-05T05:57:08.445" v="607" actId="1076"/>
          <ac:spMkLst>
            <pc:docMk/>
            <pc:sldMk cId="1470149092" sldId="262"/>
            <ac:spMk id="232" creationId="{E155A56B-7027-C3AC-B2AE-8C7534C0BAF2}"/>
          </ac:spMkLst>
        </pc:spChg>
        <pc:spChg chg="add mod">
          <ac:chgData name="Xiao Sun" userId="0962261062d507a5" providerId="LiveId" clId="{4705B19A-F9AF-4D31-98B1-F01FF96F12B6}" dt="2023-11-05T05:57:17.954" v="609" actId="1076"/>
          <ac:spMkLst>
            <pc:docMk/>
            <pc:sldMk cId="1470149092" sldId="262"/>
            <ac:spMk id="233" creationId="{F0C9979B-0492-7217-D997-98965B0D8579}"/>
          </ac:spMkLst>
        </pc:spChg>
        <pc:spChg chg="add del">
          <ac:chgData name="Xiao Sun" userId="0962261062d507a5" providerId="LiveId" clId="{4705B19A-F9AF-4D31-98B1-F01FF96F12B6}" dt="2023-11-05T05:59:18.740" v="664" actId="22"/>
          <ac:spMkLst>
            <pc:docMk/>
            <pc:sldMk cId="1470149092" sldId="262"/>
            <ac:spMk id="244" creationId="{490F3A0E-1603-3536-6507-D1782FFE508A}"/>
          </ac:spMkLst>
        </pc:spChg>
        <pc:spChg chg="add mod">
          <ac:chgData name="Xiao Sun" userId="0962261062d507a5" providerId="LiveId" clId="{4705B19A-F9AF-4D31-98B1-F01FF96F12B6}" dt="2023-11-05T05:59:34.877" v="669" actId="1076"/>
          <ac:spMkLst>
            <pc:docMk/>
            <pc:sldMk cId="1470149092" sldId="262"/>
            <ac:spMk id="246" creationId="{6A70179B-88FC-A937-EAD1-54396F434744}"/>
          </ac:spMkLst>
        </pc:spChg>
        <pc:spChg chg="add mod">
          <ac:chgData name="Xiao Sun" userId="0962261062d507a5" providerId="LiveId" clId="{4705B19A-F9AF-4D31-98B1-F01FF96F12B6}" dt="2023-11-05T06:10:03.693" v="718" actId="1076"/>
          <ac:spMkLst>
            <pc:docMk/>
            <pc:sldMk cId="1470149092" sldId="262"/>
            <ac:spMk id="247" creationId="{00EF8D9C-3904-F7F0-EF5D-1167DB449FAF}"/>
          </ac:spMkLst>
        </pc:spChg>
        <pc:grpChg chg="add del mod">
          <ac:chgData name="Xiao Sun" userId="0962261062d507a5" providerId="LiveId" clId="{4705B19A-F9AF-4D31-98B1-F01FF96F12B6}" dt="2023-11-05T06:08:38.604" v="690" actId="478"/>
          <ac:grpSpMkLst>
            <pc:docMk/>
            <pc:sldMk cId="1470149092" sldId="262"/>
            <ac:grpSpMk id="2" creationId="{E99E919B-49AF-3118-A1C6-F0496F4720DB}"/>
          </ac:grpSpMkLst>
        </pc:grpChg>
        <pc:grpChg chg="add mod">
          <ac:chgData name="Xiao Sun" userId="0962261062d507a5" providerId="LiveId" clId="{4705B19A-F9AF-4D31-98B1-F01FF96F12B6}" dt="2023-11-05T05:51:21.551" v="526" actId="1038"/>
          <ac:grpSpMkLst>
            <pc:docMk/>
            <pc:sldMk cId="1470149092" sldId="262"/>
            <ac:grpSpMk id="5" creationId="{EBDFAC79-9D89-AE4E-EC86-02D44898B6B2}"/>
          </ac:grpSpMkLst>
        </pc:grpChg>
        <pc:grpChg chg="add del mod">
          <ac:chgData name="Xiao Sun" userId="0962261062d507a5" providerId="LiveId" clId="{4705B19A-F9AF-4D31-98B1-F01FF96F12B6}" dt="2023-11-05T06:08:56.498" v="692" actId="478"/>
          <ac:grpSpMkLst>
            <pc:docMk/>
            <pc:sldMk cId="1470149092" sldId="262"/>
            <ac:grpSpMk id="8" creationId="{76D2503E-8F45-4598-B5AB-ED7FC93C1D43}"/>
          </ac:grpSpMkLst>
        </pc:grpChg>
        <pc:grpChg chg="add mod">
          <ac:chgData name="Xiao Sun" userId="0962261062d507a5" providerId="LiveId" clId="{4705B19A-F9AF-4D31-98B1-F01FF96F12B6}" dt="2023-11-05T05:51:21.551" v="526" actId="1038"/>
          <ac:grpSpMkLst>
            <pc:docMk/>
            <pc:sldMk cId="1470149092" sldId="262"/>
            <ac:grpSpMk id="11" creationId="{1F2EDC8A-5919-AF4F-2771-79974A5ACCB2}"/>
          </ac:grpSpMkLst>
        </pc:grpChg>
        <pc:grpChg chg="add del mod">
          <ac:chgData name="Xiao Sun" userId="0962261062d507a5" providerId="LiveId" clId="{4705B19A-F9AF-4D31-98B1-F01FF96F12B6}" dt="2023-11-05T05:51:06.103" v="449" actId="478"/>
          <ac:grpSpMkLst>
            <pc:docMk/>
            <pc:sldMk cId="1470149092" sldId="262"/>
            <ac:grpSpMk id="14" creationId="{302F1217-04CE-7639-DA55-1D3077F7FCD1}"/>
          </ac:grpSpMkLst>
        </pc:grpChg>
        <pc:grpChg chg="add del mod">
          <ac:chgData name="Xiao Sun" userId="0962261062d507a5" providerId="LiveId" clId="{4705B19A-F9AF-4D31-98B1-F01FF96F12B6}" dt="2023-11-05T05:51:09.139" v="451" actId="478"/>
          <ac:grpSpMkLst>
            <pc:docMk/>
            <pc:sldMk cId="1470149092" sldId="262"/>
            <ac:grpSpMk id="17" creationId="{6A18B09B-7A18-D200-B3AD-424FD97A6B71}"/>
          </ac:grpSpMkLst>
        </pc:grpChg>
        <pc:grpChg chg="add mod topLvl">
          <ac:chgData name="Xiao Sun" userId="0962261062d507a5" providerId="LiveId" clId="{4705B19A-F9AF-4D31-98B1-F01FF96F12B6}" dt="2023-11-05T05:57:37.030" v="619" actId="1038"/>
          <ac:grpSpMkLst>
            <pc:docMk/>
            <pc:sldMk cId="1470149092" sldId="262"/>
            <ac:grpSpMk id="25" creationId="{8E6FB648-6C95-16DE-2752-428013F41FB6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26" creationId="{EAB131D8-B4A7-D07A-E9C9-A376CFC3F427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27" creationId="{5A2BC3B1-9DB4-B0EF-3514-53A4B2B313FA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28" creationId="{77FED65D-ABCF-EFEE-0C47-3330CAA412C2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29" creationId="{11AFA9A0-13E6-4DC7-1284-3EC794A1AF08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30" creationId="{0B7155A4-BC40-2E60-5699-3C20A89DE8B6}"/>
          </ac:grpSpMkLst>
        </pc:grpChg>
        <pc:grpChg chg="add mod topLvl">
          <ac:chgData name="Xiao Sun" userId="0962261062d507a5" providerId="LiveId" clId="{4705B19A-F9AF-4D31-98B1-F01FF96F12B6}" dt="2023-11-05T05:47:50.191" v="404" actId="1037"/>
          <ac:grpSpMkLst>
            <pc:docMk/>
            <pc:sldMk cId="1470149092" sldId="262"/>
            <ac:grpSpMk id="51" creationId="{AC738609-C418-2B1C-41E8-665F904DF8E2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52" creationId="{CD311E04-3F1E-0E01-4BBD-706BA3ABDDA4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53" creationId="{4286DD4D-5889-A2DB-60AF-22AA66413BC7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54" creationId="{562AC110-9521-59F2-F4DC-D33DF1920A74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55" creationId="{A169CED4-ADF0-1BCB-8167-ADE888689C49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56" creationId="{D9A5C1D7-6DED-3997-C52F-B4F4127FBD5B}"/>
          </ac:grpSpMkLst>
        </pc:grpChg>
        <pc:grpChg chg="add mod topLvl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77" creationId="{BB06DC15-4EA2-7CF9-FF46-8725A596AF87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78" creationId="{FFC2B54C-8DC8-8564-84D9-425F142CDC34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79" creationId="{DE7762D7-65A4-E563-2672-54114EF4B0AE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80" creationId="{37A086C3-E660-9F27-3CEE-D82B053E191C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81" creationId="{B4CB51FA-298F-A9AF-8B0C-0A8A1DD187A3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82" creationId="{AB8EFD84-E55C-A9D7-985D-572336A4FCD6}"/>
          </ac:grpSpMkLst>
        </pc:grpChg>
        <pc:grpChg chg="add mod topLvl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105" creationId="{447EFDF0-C3A1-4F7A-7220-B0EC98846ADB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106" creationId="{932211E7-AB3A-E8B0-D33B-2A5CB75DF21A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107" creationId="{418DF7CE-0514-B6CD-9FE9-47D6F1E7C57D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108" creationId="{8250E1D2-339C-4892-4F93-4823FF33A2F9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109" creationId="{776426CA-53E9-3B7A-623E-E3771805150F}"/>
          </ac:grpSpMkLst>
        </pc:grpChg>
        <pc:grpChg chg="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110" creationId="{081FBA9A-E052-C464-FF63-A6E32A71050D}"/>
          </ac:grpSpMkLst>
        </pc:grpChg>
        <pc:grpChg chg="add mod">
          <ac:chgData name="Xiao Sun" userId="0962261062d507a5" providerId="LiveId" clId="{4705B19A-F9AF-4D31-98B1-F01FF96F12B6}" dt="2023-11-05T05:45:11.974" v="327" actId="571"/>
          <ac:grpSpMkLst>
            <pc:docMk/>
            <pc:sldMk cId="1470149092" sldId="262"/>
            <ac:grpSpMk id="134" creationId="{CF8C045F-117B-DF15-83E4-2ED65A8BFC4F}"/>
          </ac:grpSpMkLst>
        </pc:grpChg>
        <pc:grpChg chg="add mod">
          <ac:chgData name="Xiao Sun" userId="0962261062d507a5" providerId="LiveId" clId="{4705B19A-F9AF-4D31-98B1-F01FF96F12B6}" dt="2023-11-05T05:45:11.613" v="325" actId="571"/>
          <ac:grpSpMkLst>
            <pc:docMk/>
            <pc:sldMk cId="1470149092" sldId="262"/>
            <ac:grpSpMk id="137" creationId="{39D80752-7780-B0DB-697D-1DC4611A6BF1}"/>
          </ac:grpSpMkLst>
        </pc:grpChg>
        <pc:grpChg chg="add del mod">
          <ac:chgData name="Xiao Sun" userId="0962261062d507a5" providerId="LiveId" clId="{4705B19A-F9AF-4D31-98B1-F01FF96F12B6}" dt="2023-11-05T06:09:05.552" v="694" actId="478"/>
          <ac:grpSpMkLst>
            <pc:docMk/>
            <pc:sldMk cId="1470149092" sldId="262"/>
            <ac:grpSpMk id="140" creationId="{998A6BC9-74A4-61E3-3DFB-742618617EBE}"/>
          </ac:grpSpMkLst>
        </pc:grpChg>
        <pc:grpChg chg="add del mod">
          <ac:chgData name="Xiao Sun" userId="0962261062d507a5" providerId="LiveId" clId="{4705B19A-F9AF-4D31-98B1-F01FF96F12B6}" dt="2023-11-05T06:09:01.189" v="693" actId="478"/>
          <ac:grpSpMkLst>
            <pc:docMk/>
            <pc:sldMk cId="1470149092" sldId="262"/>
            <ac:grpSpMk id="143" creationId="{1BFD9497-217A-9020-5336-2E896279B602}"/>
          </ac:grpSpMkLst>
        </pc:grpChg>
        <pc:grpChg chg="add del mod">
          <ac:chgData name="Xiao Sun" userId="0962261062d507a5" providerId="LiveId" clId="{4705B19A-F9AF-4D31-98B1-F01FF96F12B6}" dt="2023-11-05T05:47:46.031" v="397" actId="165"/>
          <ac:grpSpMkLst>
            <pc:docMk/>
            <pc:sldMk cId="1470149092" sldId="262"/>
            <ac:grpSpMk id="146" creationId="{B95D2151-91E6-AAA9-C28E-9B1A55BABBFE}"/>
          </ac:grpSpMkLst>
        </pc:grpChg>
        <pc:grpChg chg="add mod">
          <ac:chgData name="Xiao Sun" userId="0962261062d507a5" providerId="LiveId" clId="{4705B19A-F9AF-4D31-98B1-F01FF96F12B6}" dt="2023-11-05T05:50:43.580" v="447" actId="571"/>
          <ac:grpSpMkLst>
            <pc:docMk/>
            <pc:sldMk cId="1470149092" sldId="262"/>
            <ac:grpSpMk id="149" creationId="{EAD6B36A-612A-BE7A-3142-267840CBECB8}"/>
          </ac:grpSpMkLst>
        </pc:grpChg>
        <pc:grpChg chg="mod">
          <ac:chgData name="Xiao Sun" userId="0962261062d507a5" providerId="LiveId" clId="{4705B19A-F9AF-4D31-98B1-F01FF96F12B6}" dt="2023-11-05T05:50:43.580" v="447" actId="571"/>
          <ac:grpSpMkLst>
            <pc:docMk/>
            <pc:sldMk cId="1470149092" sldId="262"/>
            <ac:grpSpMk id="150" creationId="{00ACD8BF-A19C-F864-6D51-7AE0B5F0673F}"/>
          </ac:grpSpMkLst>
        </pc:grpChg>
        <pc:grpChg chg="mod">
          <ac:chgData name="Xiao Sun" userId="0962261062d507a5" providerId="LiveId" clId="{4705B19A-F9AF-4D31-98B1-F01FF96F12B6}" dt="2023-11-05T05:50:43.580" v="447" actId="571"/>
          <ac:grpSpMkLst>
            <pc:docMk/>
            <pc:sldMk cId="1470149092" sldId="262"/>
            <ac:grpSpMk id="151" creationId="{C86EFD64-7E1F-8FFF-C908-FE11A3DACC5F}"/>
          </ac:grpSpMkLst>
        </pc:grpChg>
        <pc:grpChg chg="mod">
          <ac:chgData name="Xiao Sun" userId="0962261062d507a5" providerId="LiveId" clId="{4705B19A-F9AF-4D31-98B1-F01FF96F12B6}" dt="2023-11-05T05:50:43.580" v="447" actId="571"/>
          <ac:grpSpMkLst>
            <pc:docMk/>
            <pc:sldMk cId="1470149092" sldId="262"/>
            <ac:grpSpMk id="152" creationId="{1590B067-D8A0-589E-3C27-F3AF2DA8968C}"/>
          </ac:grpSpMkLst>
        </pc:grpChg>
        <pc:grpChg chg="mod">
          <ac:chgData name="Xiao Sun" userId="0962261062d507a5" providerId="LiveId" clId="{4705B19A-F9AF-4D31-98B1-F01FF96F12B6}" dt="2023-11-05T05:50:43.580" v="447" actId="571"/>
          <ac:grpSpMkLst>
            <pc:docMk/>
            <pc:sldMk cId="1470149092" sldId="262"/>
            <ac:grpSpMk id="153" creationId="{4DCE69CE-751C-6AA1-D92F-2F532DC81344}"/>
          </ac:grpSpMkLst>
        </pc:grpChg>
        <pc:grpChg chg="mod">
          <ac:chgData name="Xiao Sun" userId="0962261062d507a5" providerId="LiveId" clId="{4705B19A-F9AF-4D31-98B1-F01FF96F12B6}" dt="2023-11-05T05:50:43.580" v="447" actId="571"/>
          <ac:grpSpMkLst>
            <pc:docMk/>
            <pc:sldMk cId="1470149092" sldId="262"/>
            <ac:grpSpMk id="154" creationId="{A24E796A-8EC5-79B1-5D90-B4810B0E64DF}"/>
          </ac:grpSpMkLst>
        </pc:grpChg>
        <pc:grpChg chg="add mod">
          <ac:chgData name="Xiao Sun" userId="0962261062d507a5" providerId="LiveId" clId="{4705B19A-F9AF-4D31-98B1-F01FF96F12B6}" dt="2023-11-05T05:50:43.580" v="447" actId="571"/>
          <ac:grpSpMkLst>
            <pc:docMk/>
            <pc:sldMk cId="1470149092" sldId="262"/>
            <ac:grpSpMk id="177" creationId="{F700A920-CD07-330D-7DE2-C19E2938F18A}"/>
          </ac:grpSpMkLst>
        </pc:grpChg>
        <pc:grpChg chg="mod">
          <ac:chgData name="Xiao Sun" userId="0962261062d507a5" providerId="LiveId" clId="{4705B19A-F9AF-4D31-98B1-F01FF96F12B6}" dt="2023-11-05T05:50:43.580" v="447" actId="571"/>
          <ac:grpSpMkLst>
            <pc:docMk/>
            <pc:sldMk cId="1470149092" sldId="262"/>
            <ac:grpSpMk id="178" creationId="{98939824-6160-5EE5-3374-0FF45F6E8F50}"/>
          </ac:grpSpMkLst>
        </pc:grpChg>
        <pc:grpChg chg="mod">
          <ac:chgData name="Xiao Sun" userId="0962261062d507a5" providerId="LiveId" clId="{4705B19A-F9AF-4D31-98B1-F01FF96F12B6}" dt="2023-11-05T05:50:43.580" v="447" actId="571"/>
          <ac:grpSpMkLst>
            <pc:docMk/>
            <pc:sldMk cId="1470149092" sldId="262"/>
            <ac:grpSpMk id="179" creationId="{FB0457E5-5894-B2E4-6653-9520BF46815C}"/>
          </ac:grpSpMkLst>
        </pc:grpChg>
        <pc:grpChg chg="mod">
          <ac:chgData name="Xiao Sun" userId="0962261062d507a5" providerId="LiveId" clId="{4705B19A-F9AF-4D31-98B1-F01FF96F12B6}" dt="2023-11-05T05:50:43.580" v="447" actId="571"/>
          <ac:grpSpMkLst>
            <pc:docMk/>
            <pc:sldMk cId="1470149092" sldId="262"/>
            <ac:grpSpMk id="180" creationId="{8AE87E53-2353-23C4-14D2-A2F2080E0962}"/>
          </ac:grpSpMkLst>
        </pc:grpChg>
        <pc:grpChg chg="del mod">
          <ac:chgData name="Xiao Sun" userId="0962261062d507a5" providerId="LiveId" clId="{4705B19A-F9AF-4D31-98B1-F01FF96F12B6}" dt="2023-11-05T05:50:22.395" v="440" actId="478"/>
          <ac:grpSpMkLst>
            <pc:docMk/>
            <pc:sldMk cId="1470149092" sldId="262"/>
            <ac:grpSpMk id="181" creationId="{43677B25-417D-FAB5-78D6-934B8691E2F1}"/>
          </ac:grpSpMkLst>
        </pc:grpChg>
        <pc:grpChg chg="del mod">
          <ac:chgData name="Xiao Sun" userId="0962261062d507a5" providerId="LiveId" clId="{4705B19A-F9AF-4D31-98B1-F01FF96F12B6}" dt="2023-11-05T05:50:27.708" v="443" actId="478"/>
          <ac:grpSpMkLst>
            <pc:docMk/>
            <pc:sldMk cId="1470149092" sldId="262"/>
            <ac:grpSpMk id="182" creationId="{93EAC896-E15E-D3EE-4080-045F9C9AD478}"/>
          </ac:grpSpMkLst>
        </pc:grpChg>
        <pc:grpChg chg="add mod">
          <ac:chgData name="Xiao Sun" userId="0962261062d507a5" providerId="LiveId" clId="{4705B19A-F9AF-4D31-98B1-F01FF96F12B6}" dt="2023-11-05T05:52:02.074" v="532" actId="1076"/>
          <ac:grpSpMkLst>
            <pc:docMk/>
            <pc:sldMk cId="1470149092" sldId="262"/>
            <ac:grpSpMk id="203" creationId="{A1AB8C80-EEE3-D5C1-CC16-3F0626724933}"/>
          </ac:grpSpMkLst>
        </pc:grpChg>
        <pc:grpChg chg="add mod">
          <ac:chgData name="Xiao Sun" userId="0962261062d507a5" providerId="LiveId" clId="{4705B19A-F9AF-4D31-98B1-F01FF96F12B6}" dt="2023-11-05T05:57:04.315" v="606" actId="571"/>
          <ac:grpSpMkLst>
            <pc:docMk/>
            <pc:sldMk cId="1470149092" sldId="262"/>
            <ac:grpSpMk id="209" creationId="{BF94472C-AE9D-A964-3A6C-FD1B4183EEB7}"/>
          </ac:grpSpMkLst>
        </pc:grpChg>
        <pc:grpChg chg="add mod">
          <ac:chgData name="Xiao Sun" userId="0962261062d507a5" providerId="LiveId" clId="{4705B19A-F9AF-4D31-98B1-F01FF96F12B6}" dt="2023-11-05T05:57:04.315" v="606" actId="571"/>
          <ac:grpSpMkLst>
            <pc:docMk/>
            <pc:sldMk cId="1470149092" sldId="262"/>
            <ac:grpSpMk id="225" creationId="{E5050072-0715-7BD9-B1ED-344CB0C304FA}"/>
          </ac:grpSpMkLst>
        </pc:grpChg>
        <pc:grpChg chg="add mod">
          <ac:chgData name="Xiao Sun" userId="0962261062d507a5" providerId="LiveId" clId="{4705B19A-F9AF-4D31-98B1-F01FF96F12B6}" dt="2023-11-05T05:58:47.254" v="661" actId="164"/>
          <ac:grpSpMkLst>
            <pc:docMk/>
            <pc:sldMk cId="1470149092" sldId="262"/>
            <ac:grpSpMk id="241" creationId="{F5D0AAD1-64F4-E348-687F-FBA0A3631079}"/>
          </ac:grpSpMkLst>
        </pc:grpChg>
        <pc:grpChg chg="add mod">
          <ac:chgData name="Xiao Sun" userId="0962261062d507a5" providerId="LiveId" clId="{4705B19A-F9AF-4D31-98B1-F01FF96F12B6}" dt="2023-11-05T05:58:47.254" v="661" actId="164"/>
          <ac:grpSpMkLst>
            <pc:docMk/>
            <pc:sldMk cId="1470149092" sldId="262"/>
            <ac:grpSpMk id="242" creationId="{9343309B-6C38-B833-E8B9-E01E92A43179}"/>
          </ac:grpSpMkLst>
        </pc:grpChg>
        <pc:cxnChg chg="mod topLvl">
          <ac:chgData name="Xiao Sun" userId="0962261062d507a5" providerId="LiveId" clId="{4705B19A-F9AF-4D31-98B1-F01FF96F12B6}" dt="2023-11-05T06:08:38.604" v="690" actId="478"/>
          <ac:cxnSpMkLst>
            <pc:docMk/>
            <pc:sldMk cId="1470149092" sldId="262"/>
            <ac:cxnSpMk id="3" creationId="{3F0050DB-4F6C-B108-9B90-74792EB7C817}"/>
          </ac:cxnSpMkLst>
        </pc:cxnChg>
        <pc:cxnChg chg="del mod topLvl">
          <ac:chgData name="Xiao Sun" userId="0962261062d507a5" providerId="LiveId" clId="{4705B19A-F9AF-4D31-98B1-F01FF96F12B6}" dt="2023-11-05T06:08:38.604" v="690" actId="478"/>
          <ac:cxnSpMkLst>
            <pc:docMk/>
            <pc:sldMk cId="1470149092" sldId="262"/>
            <ac:cxnSpMk id="4" creationId="{2A5EFDF8-C9FD-4B42-A2C8-1787AD22DA66}"/>
          </ac:cxnSpMkLst>
        </pc:cxnChg>
        <pc:cxnChg chg="mod">
          <ac:chgData name="Xiao Sun" userId="0962261062d507a5" providerId="LiveId" clId="{4705B19A-F9AF-4D31-98B1-F01FF96F12B6}" dt="2023-11-05T05:44:24.291" v="314"/>
          <ac:cxnSpMkLst>
            <pc:docMk/>
            <pc:sldMk cId="1470149092" sldId="262"/>
            <ac:cxnSpMk id="6" creationId="{1C40C9F8-CE34-BB42-995C-42BB0D7C243F}"/>
          </ac:cxnSpMkLst>
        </pc:cxnChg>
        <pc:cxnChg chg="mod">
          <ac:chgData name="Xiao Sun" userId="0962261062d507a5" providerId="LiveId" clId="{4705B19A-F9AF-4D31-98B1-F01FF96F12B6}" dt="2023-11-05T05:44:24.291" v="314"/>
          <ac:cxnSpMkLst>
            <pc:docMk/>
            <pc:sldMk cId="1470149092" sldId="262"/>
            <ac:cxnSpMk id="7" creationId="{EA3B0BE5-6F3E-155B-1C60-B87223A9B6DA}"/>
          </ac:cxnSpMkLst>
        </pc:cxnChg>
        <pc:cxnChg chg="add del mod topLvl">
          <ac:chgData name="Xiao Sun" userId="0962261062d507a5" providerId="LiveId" clId="{4705B19A-F9AF-4D31-98B1-F01FF96F12B6}" dt="2023-11-05T06:08:56.498" v="692" actId="478"/>
          <ac:cxnSpMkLst>
            <pc:docMk/>
            <pc:sldMk cId="1470149092" sldId="262"/>
            <ac:cxnSpMk id="9" creationId="{33E395CB-B53F-9E48-0CEC-E12EBCB33DF3}"/>
          </ac:cxnSpMkLst>
        </pc:cxnChg>
        <pc:cxnChg chg="mod topLvl">
          <ac:chgData name="Xiao Sun" userId="0962261062d507a5" providerId="LiveId" clId="{4705B19A-F9AF-4D31-98B1-F01FF96F12B6}" dt="2023-11-05T06:08:56.498" v="692" actId="478"/>
          <ac:cxnSpMkLst>
            <pc:docMk/>
            <pc:sldMk cId="1470149092" sldId="262"/>
            <ac:cxnSpMk id="10" creationId="{D55804C4-F0E2-FFBE-A8AD-54C04B61879A}"/>
          </ac:cxnSpMkLst>
        </pc:cxnChg>
        <pc:cxnChg chg="mod">
          <ac:chgData name="Xiao Sun" userId="0962261062d507a5" providerId="LiveId" clId="{4705B19A-F9AF-4D31-98B1-F01FF96F12B6}" dt="2023-11-05T05:44:24.291" v="314"/>
          <ac:cxnSpMkLst>
            <pc:docMk/>
            <pc:sldMk cId="1470149092" sldId="262"/>
            <ac:cxnSpMk id="12" creationId="{25650D9C-BB15-5587-0F44-D485E60D4072}"/>
          </ac:cxnSpMkLst>
        </pc:cxnChg>
        <pc:cxnChg chg="mod">
          <ac:chgData name="Xiao Sun" userId="0962261062d507a5" providerId="LiveId" clId="{4705B19A-F9AF-4D31-98B1-F01FF96F12B6}" dt="2023-11-05T05:44:24.291" v="314"/>
          <ac:cxnSpMkLst>
            <pc:docMk/>
            <pc:sldMk cId="1470149092" sldId="262"/>
            <ac:cxnSpMk id="13" creationId="{6FE53DF1-799A-6077-6631-54DB6A1CC218}"/>
          </ac:cxnSpMkLst>
        </pc:cxnChg>
        <pc:cxnChg chg="mod">
          <ac:chgData name="Xiao Sun" userId="0962261062d507a5" providerId="LiveId" clId="{4705B19A-F9AF-4D31-98B1-F01FF96F12B6}" dt="2023-11-05T05:44:24.291" v="314"/>
          <ac:cxnSpMkLst>
            <pc:docMk/>
            <pc:sldMk cId="1470149092" sldId="262"/>
            <ac:cxnSpMk id="15" creationId="{3B3DB14B-5B10-4CB8-350B-199CE66C5FDE}"/>
          </ac:cxnSpMkLst>
        </pc:cxnChg>
        <pc:cxnChg chg="mod">
          <ac:chgData name="Xiao Sun" userId="0962261062d507a5" providerId="LiveId" clId="{4705B19A-F9AF-4D31-98B1-F01FF96F12B6}" dt="2023-11-05T05:44:24.291" v="314"/>
          <ac:cxnSpMkLst>
            <pc:docMk/>
            <pc:sldMk cId="1470149092" sldId="262"/>
            <ac:cxnSpMk id="16" creationId="{999586ED-07A0-D7EE-302C-E92067C0779A}"/>
          </ac:cxnSpMkLst>
        </pc:cxnChg>
        <pc:cxnChg chg="mod">
          <ac:chgData name="Xiao Sun" userId="0962261062d507a5" providerId="LiveId" clId="{4705B19A-F9AF-4D31-98B1-F01FF96F12B6}" dt="2023-11-05T05:44:24.291" v="314"/>
          <ac:cxnSpMkLst>
            <pc:docMk/>
            <pc:sldMk cId="1470149092" sldId="262"/>
            <ac:cxnSpMk id="18" creationId="{9560392C-34BB-E24B-56B1-0C1FABC4E146}"/>
          </ac:cxnSpMkLst>
        </pc:cxnChg>
        <pc:cxnChg chg="mod">
          <ac:chgData name="Xiao Sun" userId="0962261062d507a5" providerId="LiveId" clId="{4705B19A-F9AF-4D31-98B1-F01FF96F12B6}" dt="2023-11-05T05:44:24.291" v="314"/>
          <ac:cxnSpMkLst>
            <pc:docMk/>
            <pc:sldMk cId="1470149092" sldId="262"/>
            <ac:cxnSpMk id="19" creationId="{78D0F95D-5D13-3CF2-9F01-6F6C63A019DF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31" creationId="{4EAB11BA-EDFA-6111-F000-33534DABC2D7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32" creationId="{AF4CC173-21AB-1458-6806-AEA5FEA1B2CB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33" creationId="{AD2C6EDD-ED4B-A17C-6D13-69E636DE49E6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34" creationId="{6A150531-AECB-01B1-FBE8-599B510DEC15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35" creationId="{A0FB200D-1CE0-2972-5FAA-F785A1CFA46D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36" creationId="{07DE5F4D-0911-BB71-54F4-E1217D48F6EA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37" creationId="{F735B753-8DAA-B11D-D92C-EB0A06E8A8D6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38" creationId="{215492CE-4A3D-B5E2-EA71-A3CA9767EC7C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39" creationId="{2ACB3C60-769C-62FF-1972-CEF8456AE8AE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40" creationId="{292AA985-BD92-CC58-EE2F-CE87904A09D1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41" creationId="{A229AC6A-0980-E342-D19A-EB316D0DFEC0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42" creationId="{476A5EE6-CAA9-4E62-0F04-F2AD239E11D2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43" creationId="{7A52C60D-763A-9A85-4027-57DFFC581761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44" creationId="{17CFC4A4-B892-A8D9-B420-8ED8703BD9A0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45" creationId="{5AC503FC-A43A-30D6-2AFA-E5AAAC399889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46" creationId="{E0C36387-8C1E-9510-5DD3-E9B03F7EF44A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47" creationId="{F9DB75D1-2EBC-CF09-8DCA-A28CA130B341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48" creationId="{0284C452-3810-0ED2-7416-55A86D6236F9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49" creationId="{E2206443-3359-555F-3E20-744D506500CE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50" creationId="{D5FDAE28-9709-1AAF-FB3F-ACBD4FE27A76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57" creationId="{7A685699-1AC2-C4BC-D65E-E06AAD1CF71E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58" creationId="{C7BB4B6B-EBAA-E436-2AD8-DFB48B8B32FA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59" creationId="{CE4D3A38-E80C-9CDF-DDEF-97DE6E7FDC30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60" creationId="{87AFCF30-FD15-A218-2820-6358E0CF35DB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61" creationId="{C67B04AE-1A83-764D-04FE-E28A6553B636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62" creationId="{D282A3DB-18CB-FD0A-29C0-01E02B2C4D5A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63" creationId="{44831265-DC21-3BA7-2EF1-F44296932D83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64" creationId="{A8BDA95F-29B5-4373-2D68-3016B2E12CE8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65" creationId="{7A0B79A9-98AB-0FA4-0BF2-FC75990D80DE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66" creationId="{623433A1-5BAD-CEC9-7D1F-C4C820F7E205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67" creationId="{FE0A2AF7-534B-13C3-3730-5203CD111294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68" creationId="{593F9E14-B379-DD96-13EE-987FB65171CA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69" creationId="{9FA81D67-2DD9-9129-D8AF-F00C01A4D764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70" creationId="{C3C532CE-7471-643D-4DAE-42E034AD9A6F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71" creationId="{CE14AA65-517C-7F0A-34CF-B02C9D876900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72" creationId="{FBC17707-6AEF-3653-F080-B5651E0ACB58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73" creationId="{7DC5BBB1-4A4E-293B-505A-D4F5784715C5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74" creationId="{8EA1CD35-50B7-D4F0-A6CE-EC7F07AF63E1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75" creationId="{1BFACA7F-52E5-0E90-4282-D4F8DECE5F5C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76" creationId="{A6EB3638-9176-C7B9-DEB6-729A2ADFA4B2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83" creationId="{CF6B3121-1CDE-0F8F-9C3B-D3C1161166A3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84" creationId="{D4FF3A5E-F51F-2A12-F842-78B02C35C6C7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85" creationId="{C21C0326-0AA4-D766-C22A-51222D5E2670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86" creationId="{93F67239-E578-D187-B2C6-40510B33D074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87" creationId="{65D089BD-AAA8-146D-BFEE-3248595A0F98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88" creationId="{B12AB315-CE83-F488-9259-B1EDD8B2A6A9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89" creationId="{269A4C42-BD53-1B71-9005-DE79CD870BBB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90" creationId="{B926BC2A-8C97-597E-644E-83F8704BC301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91" creationId="{79C7DC6B-6889-4580-93E2-0357B785E7B7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92" creationId="{7DA70CC8-D895-5989-2D4D-B410255DF225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93" creationId="{79496CC0-2CB0-D35F-4539-D70F906F98F7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94" creationId="{F6D31BF3-3901-9F3F-AAFB-0796086EA1A7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95" creationId="{0E639B93-F718-69FD-F4A5-A3E2202D13BF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96" creationId="{9CF3CB0E-04A2-9F5F-BA98-EF2B1DD9ACAD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97" creationId="{EAA34503-98C8-F8B8-67EA-31BEA078FA2E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98" creationId="{FB2623E4-39A9-D625-1743-A4D78E776BA2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99" creationId="{BE37B0CB-FE61-5685-AFD2-56E87F505D67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00" creationId="{1F03270E-F9F4-C4EA-FECE-8B7D9B84CB87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01" creationId="{4254AAFE-CE1F-A451-81AD-74C3070EC4BF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02" creationId="{A9166EFF-CDBC-ADCE-6B37-D3F742262842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11" creationId="{70B306E7-F9D8-CD73-A168-232BB82E279C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12" creationId="{E5B3FCDD-8AD1-1A3C-1494-90E1D1BE8DB1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13" creationId="{D7D2532A-ADFA-75DF-5B41-01A2A2C57122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14" creationId="{A1991CE0-DCF8-C4FD-CCA6-1B870057AD33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15" creationId="{100B23E5-5CA9-5406-4541-2684EA1B7AD8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16" creationId="{51213162-D58D-9DBD-D509-4E1AAFDB7089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17" creationId="{0C8E0CC3-679F-94C3-5301-7BD112503691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18" creationId="{C1D9C041-D214-A952-1EF6-F03610E1A655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19" creationId="{B9BD0776-96B2-D799-A8E5-7E00A9DC0623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20" creationId="{4F329873-03A0-ECF7-7E9E-9F15CA277A17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21" creationId="{ADD04AB5-0EA3-EFDE-82BE-C3EEE984C543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22" creationId="{1D17D388-8597-DA70-A0B7-35249DD71968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23" creationId="{6F160B61-BDC2-BDED-E69E-68536F327FD9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24" creationId="{27C43A65-BD9A-AC37-79F5-39B24DB68571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25" creationId="{BEC49870-2C88-20BD-4C94-71620686D49A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26" creationId="{B3EFB18D-00FD-08C3-3762-407B663E9CE2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27" creationId="{746EEE09-3099-6505-4254-07168C6E2026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28" creationId="{371B4ED4-2233-5CC9-7163-9CDF16A19686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29" creationId="{339C2504-7EAA-165D-FB3C-86A5CB2D2212}"/>
          </ac:cxnSpMkLst>
        </pc:cxnChg>
        <pc:cxnChg chg="mod">
          <ac:chgData name="Xiao Sun" userId="0962261062d507a5" providerId="LiveId" clId="{4705B19A-F9AF-4D31-98B1-F01FF96F12B6}" dt="2023-11-05T05:47:46.031" v="397" actId="165"/>
          <ac:cxnSpMkLst>
            <pc:docMk/>
            <pc:sldMk cId="1470149092" sldId="262"/>
            <ac:cxnSpMk id="130" creationId="{067BD6DF-4E78-C122-8452-52062D7B7694}"/>
          </ac:cxnSpMkLst>
        </pc:cxnChg>
        <pc:cxnChg chg="mod">
          <ac:chgData name="Xiao Sun" userId="0962261062d507a5" providerId="LiveId" clId="{4705B19A-F9AF-4D31-98B1-F01FF96F12B6}" dt="2023-11-05T05:45:11.974" v="327" actId="571"/>
          <ac:cxnSpMkLst>
            <pc:docMk/>
            <pc:sldMk cId="1470149092" sldId="262"/>
            <ac:cxnSpMk id="135" creationId="{4FD540AF-C33A-C5C8-07B8-52C196E90E82}"/>
          </ac:cxnSpMkLst>
        </pc:cxnChg>
        <pc:cxnChg chg="mod">
          <ac:chgData name="Xiao Sun" userId="0962261062d507a5" providerId="LiveId" clId="{4705B19A-F9AF-4D31-98B1-F01FF96F12B6}" dt="2023-11-05T05:45:11.974" v="327" actId="571"/>
          <ac:cxnSpMkLst>
            <pc:docMk/>
            <pc:sldMk cId="1470149092" sldId="262"/>
            <ac:cxnSpMk id="136" creationId="{B3D00A46-15B5-8147-45BE-053EBB557DC9}"/>
          </ac:cxnSpMkLst>
        </pc:cxnChg>
        <pc:cxnChg chg="mod">
          <ac:chgData name="Xiao Sun" userId="0962261062d507a5" providerId="LiveId" clId="{4705B19A-F9AF-4D31-98B1-F01FF96F12B6}" dt="2023-11-05T05:45:11.613" v="325" actId="571"/>
          <ac:cxnSpMkLst>
            <pc:docMk/>
            <pc:sldMk cId="1470149092" sldId="262"/>
            <ac:cxnSpMk id="138" creationId="{9A7A1D3B-6CDA-1DC8-1667-1224492CD25C}"/>
          </ac:cxnSpMkLst>
        </pc:cxnChg>
        <pc:cxnChg chg="mod">
          <ac:chgData name="Xiao Sun" userId="0962261062d507a5" providerId="LiveId" clId="{4705B19A-F9AF-4D31-98B1-F01FF96F12B6}" dt="2023-11-05T05:45:11.613" v="325" actId="571"/>
          <ac:cxnSpMkLst>
            <pc:docMk/>
            <pc:sldMk cId="1470149092" sldId="262"/>
            <ac:cxnSpMk id="139" creationId="{FAAFD77D-DE8C-9200-8D1C-102252CBCDDE}"/>
          </ac:cxnSpMkLst>
        </pc:cxnChg>
        <pc:cxnChg chg="mod topLvl">
          <ac:chgData name="Xiao Sun" userId="0962261062d507a5" providerId="LiveId" clId="{4705B19A-F9AF-4D31-98B1-F01FF96F12B6}" dt="2023-11-05T06:09:05.552" v="694" actId="478"/>
          <ac:cxnSpMkLst>
            <pc:docMk/>
            <pc:sldMk cId="1470149092" sldId="262"/>
            <ac:cxnSpMk id="141" creationId="{6FFB6D82-7237-1C7C-C4C0-A088899C71F5}"/>
          </ac:cxnSpMkLst>
        </pc:cxnChg>
        <pc:cxnChg chg="del mod topLvl">
          <ac:chgData name="Xiao Sun" userId="0962261062d507a5" providerId="LiveId" clId="{4705B19A-F9AF-4D31-98B1-F01FF96F12B6}" dt="2023-11-05T06:09:05.552" v="694" actId="478"/>
          <ac:cxnSpMkLst>
            <pc:docMk/>
            <pc:sldMk cId="1470149092" sldId="262"/>
            <ac:cxnSpMk id="142" creationId="{C999B41D-40C7-38A8-1FEE-6951FC91F21E}"/>
          </ac:cxnSpMkLst>
        </pc:cxnChg>
        <pc:cxnChg chg="del mod topLvl">
          <ac:chgData name="Xiao Sun" userId="0962261062d507a5" providerId="LiveId" clId="{4705B19A-F9AF-4D31-98B1-F01FF96F12B6}" dt="2023-11-05T06:09:01.189" v="693" actId="478"/>
          <ac:cxnSpMkLst>
            <pc:docMk/>
            <pc:sldMk cId="1470149092" sldId="262"/>
            <ac:cxnSpMk id="144" creationId="{DCB9FEBC-DE9B-1721-51E8-67CE8EC7BF6D}"/>
          </ac:cxnSpMkLst>
        </pc:cxnChg>
        <pc:cxnChg chg="mod topLvl">
          <ac:chgData name="Xiao Sun" userId="0962261062d507a5" providerId="LiveId" clId="{4705B19A-F9AF-4D31-98B1-F01FF96F12B6}" dt="2023-11-05T06:10:00.637" v="717" actId="14100"/>
          <ac:cxnSpMkLst>
            <pc:docMk/>
            <pc:sldMk cId="1470149092" sldId="262"/>
            <ac:cxnSpMk id="145" creationId="{101A2612-B060-DFE8-CEE4-37A4F017DA20}"/>
          </ac:cxnSpMkLst>
        </pc:cxnChg>
        <pc:cxnChg chg="add mod">
          <ac:chgData name="Xiao Sun" userId="0962261062d507a5" providerId="LiveId" clId="{4705B19A-F9AF-4D31-98B1-F01FF96F12B6}" dt="2023-11-05T05:56:23.712" v="603" actId="14100"/>
          <ac:cxnSpMkLst>
            <pc:docMk/>
            <pc:sldMk cId="1470149092" sldId="262"/>
            <ac:cxnSpMk id="147" creationId="{C536BA0C-9A48-F548-432C-93E82D162957}"/>
          </ac:cxnSpMkLst>
        </pc:cxnChg>
        <pc:cxnChg chg="add mod">
          <ac:chgData name="Xiao Sun" userId="0962261062d507a5" providerId="LiveId" clId="{4705B19A-F9AF-4D31-98B1-F01FF96F12B6}" dt="2023-11-05T05:56:28" v="604" actId="14100"/>
          <ac:cxnSpMkLst>
            <pc:docMk/>
            <pc:sldMk cId="1470149092" sldId="262"/>
            <ac:cxnSpMk id="148" creationId="{6C8E4681-C5DE-719F-ECB1-843CF4EA968C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55" creationId="{A75D75D7-FE76-3ECF-4B96-E01A6F399A1A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56" creationId="{7EA21BE5-8F75-F84E-6915-2EA6DA485D6C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57" creationId="{6C134525-2057-FA32-A85C-453445341D63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58" creationId="{87D5F579-EA06-2780-6B60-626E964DF2DA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59" creationId="{F18CADCB-30C6-B588-93E2-2151C485F8AF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60" creationId="{899674E3-6787-000A-93F7-700688DB69FC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61" creationId="{8442F2C7-78EB-3226-4B64-224D85C225A3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62" creationId="{A6F0860C-3372-DC6A-49D3-1050F979F633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63" creationId="{E016C874-7125-A5EF-FBE9-A7A69FC99F44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64" creationId="{2610E515-3185-99B1-27DC-CBF227E23A6E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65" creationId="{890AD7E2-6466-F193-ED7A-4D8018C4293C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66" creationId="{300F1909-9934-EE19-BE60-8E94DA957E64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67" creationId="{8E4791D4-C32B-5829-0036-512445559D29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68" creationId="{A8B0C8C6-82A6-453D-857C-872A3D849B4F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69" creationId="{E89F48C0-92BD-A4C9-9577-DEF2BD409D47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70" creationId="{141BCC1E-82F5-81C4-A4A7-3BA9426677AA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71" creationId="{C78FE443-8554-B3FC-7B43-7C27AD9C441C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72" creationId="{A9101BC6-0E8F-8855-B47C-7DCFA4B470A8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73" creationId="{B3D7A832-BF02-011E-2308-FE2445685795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74" creationId="{4DC22ABF-CB37-9E15-DCAE-75820C8F6925}"/>
          </ac:cxnSpMkLst>
        </pc:cxnChg>
        <pc:cxnChg chg="add mod">
          <ac:chgData name="Xiao Sun" userId="0962261062d507a5" providerId="LiveId" clId="{4705B19A-F9AF-4D31-98B1-F01FF96F12B6}" dt="2023-11-05T05:58:50.200" v="662" actId="208"/>
          <ac:cxnSpMkLst>
            <pc:docMk/>
            <pc:sldMk cId="1470149092" sldId="262"/>
            <ac:cxnSpMk id="175" creationId="{C3B50B55-0965-F8FD-95B3-A109FE544723}"/>
          </ac:cxnSpMkLst>
        </pc:cxnChg>
        <pc:cxnChg chg="del mod">
          <ac:chgData name="Xiao Sun" userId="0962261062d507a5" providerId="LiveId" clId="{4705B19A-F9AF-4D31-98B1-F01FF96F12B6}" dt="2023-11-05T05:50:29.127" v="444" actId="478"/>
          <ac:cxnSpMkLst>
            <pc:docMk/>
            <pc:sldMk cId="1470149092" sldId="262"/>
            <ac:cxnSpMk id="183" creationId="{8DA34FDB-C33B-6373-F80B-90409A20F89F}"/>
          </ac:cxnSpMkLst>
        </pc:cxnChg>
        <pc:cxnChg chg="del mod">
          <ac:chgData name="Xiao Sun" userId="0962261062d507a5" providerId="LiveId" clId="{4705B19A-F9AF-4D31-98B1-F01FF96F12B6}" dt="2023-11-05T05:50:24.193" v="441" actId="478"/>
          <ac:cxnSpMkLst>
            <pc:docMk/>
            <pc:sldMk cId="1470149092" sldId="262"/>
            <ac:cxnSpMk id="184" creationId="{E21B5B77-B408-CAF5-0A6B-3B5723DF323E}"/>
          </ac:cxnSpMkLst>
        </pc:cxnChg>
        <pc:cxnChg chg="del mod">
          <ac:chgData name="Xiao Sun" userId="0962261062d507a5" providerId="LiveId" clId="{4705B19A-F9AF-4D31-98B1-F01FF96F12B6}" dt="2023-11-05T05:50:27.708" v="443" actId="478"/>
          <ac:cxnSpMkLst>
            <pc:docMk/>
            <pc:sldMk cId="1470149092" sldId="262"/>
            <ac:cxnSpMk id="185" creationId="{5A9D4A74-AFE7-6F31-6EA9-D1D3C66AA3F9}"/>
          </ac:cxnSpMkLst>
        </pc:cxnChg>
        <pc:cxnChg chg="del mod">
          <ac:chgData name="Xiao Sun" userId="0962261062d507a5" providerId="LiveId" clId="{4705B19A-F9AF-4D31-98B1-F01FF96F12B6}" dt="2023-11-05T05:50:25.991" v="442" actId="478"/>
          <ac:cxnSpMkLst>
            <pc:docMk/>
            <pc:sldMk cId="1470149092" sldId="262"/>
            <ac:cxnSpMk id="186" creationId="{9A3B3E94-5C2D-B588-88D3-AD6945E4AC41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87" creationId="{47651994-B63E-3019-95CE-BEC648019A3F}"/>
          </ac:cxnSpMkLst>
        </pc:cxnChg>
        <pc:cxnChg chg="del mod">
          <ac:chgData name="Xiao Sun" userId="0962261062d507a5" providerId="LiveId" clId="{4705B19A-F9AF-4D31-98B1-F01FF96F12B6}" dt="2023-11-05T05:50:17.585" v="438" actId="478"/>
          <ac:cxnSpMkLst>
            <pc:docMk/>
            <pc:sldMk cId="1470149092" sldId="262"/>
            <ac:cxnSpMk id="188" creationId="{8D64979F-E9B5-7C14-584A-D2263F8AA558}"/>
          </ac:cxnSpMkLst>
        </pc:cxnChg>
        <pc:cxnChg chg="del mod">
          <ac:chgData name="Xiao Sun" userId="0962261062d507a5" providerId="LiveId" clId="{4705B19A-F9AF-4D31-98B1-F01FF96F12B6}" dt="2023-11-05T05:50:20.629" v="439" actId="478"/>
          <ac:cxnSpMkLst>
            <pc:docMk/>
            <pc:sldMk cId="1470149092" sldId="262"/>
            <ac:cxnSpMk id="189" creationId="{FDCCAFC9-E3C1-1B52-CABA-D87966C6BDD1}"/>
          </ac:cxnSpMkLst>
        </pc:cxnChg>
        <pc:cxnChg chg="del mod">
          <ac:chgData name="Xiao Sun" userId="0962261062d507a5" providerId="LiveId" clId="{4705B19A-F9AF-4D31-98B1-F01FF96F12B6}" dt="2023-11-05T05:50:22.395" v="440" actId="478"/>
          <ac:cxnSpMkLst>
            <pc:docMk/>
            <pc:sldMk cId="1470149092" sldId="262"/>
            <ac:cxnSpMk id="190" creationId="{7FF72589-70AD-8893-D28B-7F4C8FD0128B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91" creationId="{611AC324-3C75-9B0C-AC0F-83E59A033B28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92" creationId="{A09F73FB-F945-B5E1-8EAB-C3801EE17B29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93" creationId="{64C70D1B-E4ED-E9AE-B97B-3D9FCEED236B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94" creationId="{1033B88D-09C7-07A9-AC30-6FEDDAB8645A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95" creationId="{667DB2FC-577A-C1B3-7923-2E80543E791C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96" creationId="{CF3587D6-52CC-F377-52C0-268CD93A0353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97" creationId="{01725AF5-FE1F-B609-4CFB-F323A0714C29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98" creationId="{C0F42696-90D4-2E7F-FC4E-36D277B8B0B8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199" creationId="{EEBD524F-B6F1-262C-9D6E-BDA2F402C5EA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200" creationId="{EBE74E3A-2DBF-F300-662E-64DE3C8486E9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201" creationId="{DB3A0A58-66FA-DFC5-40F6-7A66E5ADAE28}"/>
          </ac:cxnSpMkLst>
        </pc:cxnChg>
        <pc:cxnChg chg="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202" creationId="{6591C508-62F3-A3EB-BB7B-74A140927B70}"/>
          </ac:cxnSpMkLst>
        </pc:cxnChg>
        <pc:cxnChg chg="add mod">
          <ac:chgData name="Xiao Sun" userId="0962261062d507a5" providerId="LiveId" clId="{4705B19A-F9AF-4D31-98B1-F01FF96F12B6}" dt="2023-11-05T05:50:43.580" v="447" actId="571"/>
          <ac:cxnSpMkLst>
            <pc:docMk/>
            <pc:sldMk cId="1470149092" sldId="262"/>
            <ac:cxnSpMk id="204" creationId="{3F4B2BD9-494E-7FE9-72F1-60C63EA4BBDE}"/>
          </ac:cxnSpMkLst>
        </pc:cxnChg>
        <pc:cxnChg chg="add mod">
          <ac:chgData name="Xiao Sun" userId="0962261062d507a5" providerId="LiveId" clId="{4705B19A-F9AF-4D31-98B1-F01FF96F12B6}" dt="2023-11-05T05:57:04.315" v="606" actId="571"/>
          <ac:cxnSpMkLst>
            <pc:docMk/>
            <pc:sldMk cId="1470149092" sldId="262"/>
            <ac:cxnSpMk id="211" creationId="{BC8CEDA2-6561-FEBB-77BC-0CCF65F52C49}"/>
          </ac:cxnSpMkLst>
        </pc:cxnChg>
        <pc:cxnChg chg="add mod">
          <ac:chgData name="Xiao Sun" userId="0962261062d507a5" providerId="LiveId" clId="{4705B19A-F9AF-4D31-98B1-F01FF96F12B6}" dt="2023-11-05T05:57:04.315" v="606" actId="571"/>
          <ac:cxnSpMkLst>
            <pc:docMk/>
            <pc:sldMk cId="1470149092" sldId="262"/>
            <ac:cxnSpMk id="213" creationId="{C0DD7813-12E1-6E9B-9A2B-53E57C15D93E}"/>
          </ac:cxnSpMkLst>
        </pc:cxnChg>
        <pc:cxnChg chg="add mod">
          <ac:chgData name="Xiao Sun" userId="0962261062d507a5" providerId="LiveId" clId="{4705B19A-F9AF-4D31-98B1-F01FF96F12B6}" dt="2023-11-05T05:57:04.315" v="606" actId="571"/>
          <ac:cxnSpMkLst>
            <pc:docMk/>
            <pc:sldMk cId="1470149092" sldId="262"/>
            <ac:cxnSpMk id="216" creationId="{251A97F0-A849-7C91-249B-C4A847CBD47C}"/>
          </ac:cxnSpMkLst>
        </pc:cxnChg>
        <pc:cxnChg chg="add mod">
          <ac:chgData name="Xiao Sun" userId="0962261062d507a5" providerId="LiveId" clId="{4705B19A-F9AF-4D31-98B1-F01FF96F12B6}" dt="2023-11-05T05:57:04.315" v="606" actId="571"/>
          <ac:cxnSpMkLst>
            <pc:docMk/>
            <pc:sldMk cId="1470149092" sldId="262"/>
            <ac:cxnSpMk id="220" creationId="{75DAC53C-A42A-401C-2B9B-956EF4EBAA14}"/>
          </ac:cxnSpMkLst>
        </pc:cxnChg>
        <pc:cxnChg chg="add mod">
          <ac:chgData name="Xiao Sun" userId="0962261062d507a5" providerId="LiveId" clId="{4705B19A-F9AF-4D31-98B1-F01FF96F12B6}" dt="2023-11-05T05:57:04.315" v="606" actId="571"/>
          <ac:cxnSpMkLst>
            <pc:docMk/>
            <pc:sldMk cId="1470149092" sldId="262"/>
            <ac:cxnSpMk id="224" creationId="{E34C2F71-AF26-25FF-20F1-02201BA7CC65}"/>
          </ac:cxnSpMkLst>
        </pc:cxnChg>
        <pc:cxnChg chg="add mod">
          <ac:chgData name="Xiao Sun" userId="0962261062d507a5" providerId="LiveId" clId="{4705B19A-F9AF-4D31-98B1-F01FF96F12B6}" dt="2023-11-05T05:57:32.751" v="611" actId="571"/>
          <ac:cxnSpMkLst>
            <pc:docMk/>
            <pc:sldMk cId="1470149092" sldId="262"/>
            <ac:cxnSpMk id="235" creationId="{07281B3B-7632-E89E-640D-1B3F3A082054}"/>
          </ac:cxnSpMkLst>
        </pc:cxnChg>
        <pc:cxnChg chg="add mod">
          <ac:chgData name="Xiao Sun" userId="0962261062d507a5" providerId="LiveId" clId="{4705B19A-F9AF-4D31-98B1-F01FF96F12B6}" dt="2023-11-05T05:58:50.200" v="662" actId="208"/>
          <ac:cxnSpMkLst>
            <pc:docMk/>
            <pc:sldMk cId="1470149092" sldId="262"/>
            <ac:cxnSpMk id="237" creationId="{6BF38D91-EE7E-8203-B9D3-1C7767359848}"/>
          </ac:cxnSpMkLst>
        </pc:cxnChg>
        <pc:cxnChg chg="add del mod">
          <ac:chgData name="Xiao Sun" userId="0962261062d507a5" providerId="LiveId" clId="{4705B19A-F9AF-4D31-98B1-F01FF96F12B6}" dt="2023-11-05T05:58:05.094" v="624" actId="478"/>
          <ac:cxnSpMkLst>
            <pc:docMk/>
            <pc:sldMk cId="1470149092" sldId="262"/>
            <ac:cxnSpMk id="238" creationId="{3FB24A66-DAC8-3F3B-8C0C-9F924C1F02CA}"/>
          </ac:cxnSpMkLst>
        </pc:cxnChg>
        <pc:cxnChg chg="add mod">
          <ac:chgData name="Xiao Sun" userId="0962261062d507a5" providerId="LiveId" clId="{4705B19A-F9AF-4D31-98B1-F01FF96F12B6}" dt="2023-11-05T05:58:50.200" v="662" actId="208"/>
          <ac:cxnSpMkLst>
            <pc:docMk/>
            <pc:sldMk cId="1470149092" sldId="262"/>
            <ac:cxnSpMk id="240" creationId="{E783936A-53E8-67D7-0943-767C756E0008}"/>
          </ac:cxnSpMkLst>
        </pc:cxnChg>
      </pc:sldChg>
      <pc:sldChg chg="add">
        <pc:chgData name="Xiao Sun" userId="0962261062d507a5" providerId="LiveId" clId="{4705B19A-F9AF-4D31-98B1-F01FF96F12B6}" dt="2023-11-05T04:45:28.770" v="8"/>
        <pc:sldMkLst>
          <pc:docMk/>
          <pc:sldMk cId="3285780259" sldId="263"/>
        </pc:sldMkLst>
      </pc:sldChg>
      <pc:sldChg chg="addSp delSp modSp add mod">
        <pc:chgData name="Xiao Sun" userId="0962261062d507a5" providerId="LiveId" clId="{4705B19A-F9AF-4D31-98B1-F01FF96F12B6}" dt="2023-11-06T14:33:11.606" v="1449" actId="14100"/>
        <pc:sldMkLst>
          <pc:docMk/>
          <pc:sldMk cId="1892493646" sldId="264"/>
        </pc:sldMkLst>
        <pc:spChg chg="add del">
          <ac:chgData name="Xiao Sun" userId="0962261062d507a5" providerId="LiveId" clId="{4705B19A-F9AF-4D31-98B1-F01FF96F12B6}" dt="2023-11-06T14:26:06.156" v="1351" actId="22"/>
          <ac:spMkLst>
            <pc:docMk/>
            <pc:sldMk cId="1892493646" sldId="264"/>
            <ac:spMk id="6" creationId="{AD7B6E9C-5EB5-67F7-91E4-A3FF985A2D43}"/>
          </ac:spMkLst>
        </pc:spChg>
        <pc:spChg chg="add mod">
          <ac:chgData name="Xiao Sun" userId="0962261062d507a5" providerId="LiveId" clId="{4705B19A-F9AF-4D31-98B1-F01FF96F12B6}" dt="2023-11-06T14:27:49.768" v="1395" actId="1076"/>
          <ac:spMkLst>
            <pc:docMk/>
            <pc:sldMk cId="1892493646" sldId="264"/>
            <ac:spMk id="11" creationId="{E20551C3-003F-77EE-B496-74440C3D6F49}"/>
          </ac:spMkLst>
        </pc:spChg>
        <pc:spChg chg="add mod">
          <ac:chgData name="Xiao Sun" userId="0962261062d507a5" providerId="LiveId" clId="{4705B19A-F9AF-4D31-98B1-F01FF96F12B6}" dt="2023-11-05T06:17:01.727" v="885" actId="1037"/>
          <ac:spMkLst>
            <pc:docMk/>
            <pc:sldMk cId="1892493646" sldId="264"/>
            <ac:spMk id="20" creationId="{1B7B239F-F368-4140-DBCE-C66DA5741A8B}"/>
          </ac:spMkLst>
        </pc:spChg>
        <pc:spChg chg="add del">
          <ac:chgData name="Xiao Sun" userId="0962261062d507a5" providerId="LiveId" clId="{4705B19A-F9AF-4D31-98B1-F01FF96F12B6}" dt="2023-11-06T14:28:00.183" v="1397" actId="22"/>
          <ac:spMkLst>
            <pc:docMk/>
            <pc:sldMk cId="1892493646" sldId="264"/>
            <ac:spMk id="21" creationId="{2DB362C2-A78A-3DA9-96AC-069E09D7664B}"/>
          </ac:spMkLst>
        </pc:spChg>
        <pc:spChg chg="add del mod">
          <ac:chgData name="Xiao Sun" userId="0962261062d507a5" providerId="LiveId" clId="{4705B19A-F9AF-4D31-98B1-F01FF96F12B6}" dt="2023-11-05T06:10:19.255" v="722" actId="478"/>
          <ac:spMkLst>
            <pc:docMk/>
            <pc:sldMk cId="1892493646" sldId="264"/>
            <ac:spMk id="21" creationId="{4E658AE7-7F52-3142-9842-807A114A381B}"/>
          </ac:spMkLst>
        </pc:spChg>
        <pc:spChg chg="add del mod">
          <ac:chgData name="Xiao Sun" userId="0962261062d507a5" providerId="LiveId" clId="{4705B19A-F9AF-4D31-98B1-F01FF96F12B6}" dt="2023-11-05T06:10:21.064" v="723" actId="478"/>
          <ac:spMkLst>
            <pc:docMk/>
            <pc:sldMk cId="1892493646" sldId="264"/>
            <ac:spMk id="22" creationId="{A7C81C04-501A-C72E-470A-1652A4E99CC9}"/>
          </ac:spMkLst>
        </pc:spChg>
        <pc:spChg chg="add mod">
          <ac:chgData name="Xiao Sun" userId="0962261062d507a5" providerId="LiveId" clId="{4705B19A-F9AF-4D31-98B1-F01FF96F12B6}" dt="2023-11-05T06:17:08.422" v="887" actId="1076"/>
          <ac:spMkLst>
            <pc:docMk/>
            <pc:sldMk cId="1892493646" sldId="264"/>
            <ac:spMk id="23" creationId="{8846A25F-B49C-055C-7A64-40758A05C289}"/>
          </ac:spMkLst>
        </pc:spChg>
        <pc:spChg chg="add del mod">
          <ac:chgData name="Xiao Sun" userId="0962261062d507a5" providerId="LiveId" clId="{4705B19A-F9AF-4D31-98B1-F01FF96F12B6}" dt="2023-11-05T06:07:51.881" v="674" actId="478"/>
          <ac:spMkLst>
            <pc:docMk/>
            <pc:sldMk cId="1892493646" sldId="264"/>
            <ac:spMk id="24" creationId="{1F77FF7D-5274-9C60-EE0C-B0A29D571AC2}"/>
          </ac:spMkLst>
        </pc:spChg>
        <pc:spChg chg="add mod">
          <ac:chgData name="Xiao Sun" userId="0962261062d507a5" providerId="LiveId" clId="{4705B19A-F9AF-4D31-98B1-F01FF96F12B6}" dt="2023-11-06T14:32:42.785" v="1444" actId="1076"/>
          <ac:spMkLst>
            <pc:docMk/>
            <pc:sldMk cId="1892493646" sldId="264"/>
            <ac:spMk id="24" creationId="{4EA4EC0D-02B9-0E2E-AA61-A2545691D4B6}"/>
          </ac:spMkLst>
        </pc:spChg>
        <pc:spChg chg="add mod">
          <ac:chgData name="Xiao Sun" userId="0962261062d507a5" providerId="LiveId" clId="{4705B19A-F9AF-4D31-98B1-F01FF96F12B6}" dt="2023-11-05T06:07:49.081" v="673" actId="1076"/>
          <ac:spMkLst>
            <pc:docMk/>
            <pc:sldMk cId="1892493646" sldId="264"/>
            <ac:spMk id="103" creationId="{C60333AF-62C9-308A-DD25-55DBA9969107}"/>
          </ac:spMkLst>
        </pc:spChg>
        <pc:spChg chg="add mod">
          <ac:chgData name="Xiao Sun" userId="0962261062d507a5" providerId="LiveId" clId="{4705B19A-F9AF-4D31-98B1-F01FF96F12B6}" dt="2023-11-05T06:16:54.689" v="871" actId="1076"/>
          <ac:spMkLst>
            <pc:docMk/>
            <pc:sldMk cId="1892493646" sldId="264"/>
            <ac:spMk id="104" creationId="{62F4887F-D482-89BC-96B6-1585C333EC89}"/>
          </ac:spMkLst>
        </pc:spChg>
        <pc:spChg chg="add mod">
          <ac:chgData name="Xiao Sun" userId="0962261062d507a5" providerId="LiveId" clId="{4705B19A-F9AF-4D31-98B1-F01FF96F12B6}" dt="2023-11-05T06:07:49.081" v="673" actId="1076"/>
          <ac:spMkLst>
            <pc:docMk/>
            <pc:sldMk cId="1892493646" sldId="264"/>
            <ac:spMk id="131" creationId="{BD024491-5C5F-4C7F-E5AF-664B62AA466E}"/>
          </ac:spMkLst>
        </pc:spChg>
        <pc:spChg chg="add mod">
          <ac:chgData name="Xiao Sun" userId="0962261062d507a5" providerId="LiveId" clId="{4705B19A-F9AF-4D31-98B1-F01FF96F12B6}" dt="2023-11-05T06:07:49.081" v="673" actId="1076"/>
          <ac:spMkLst>
            <pc:docMk/>
            <pc:sldMk cId="1892493646" sldId="264"/>
            <ac:spMk id="132" creationId="{61B8DB1B-CF7D-AFA7-3A73-5B01CBE807E8}"/>
          </ac:spMkLst>
        </pc:spChg>
        <pc:spChg chg="add mod">
          <ac:chgData name="Xiao Sun" userId="0962261062d507a5" providerId="LiveId" clId="{4705B19A-F9AF-4D31-98B1-F01FF96F12B6}" dt="2023-11-05T06:07:49.081" v="673" actId="1076"/>
          <ac:spMkLst>
            <pc:docMk/>
            <pc:sldMk cId="1892493646" sldId="264"/>
            <ac:spMk id="133" creationId="{20B2A2F3-7EA9-7B8B-D8F6-B8BF999AD67B}"/>
          </ac:spMkLst>
        </pc:spChg>
        <pc:spChg chg="add del">
          <ac:chgData name="Xiao Sun" userId="0962261062d507a5" providerId="LiveId" clId="{4705B19A-F9AF-4D31-98B1-F01FF96F12B6}" dt="2023-11-06T14:29:00.652" v="1410" actId="22"/>
          <ac:spMkLst>
            <pc:docMk/>
            <pc:sldMk cId="1892493646" sldId="264"/>
            <ac:spMk id="138" creationId="{907B175A-EBA7-3445-762A-BF3660AA7E82}"/>
          </ac:spMkLst>
        </pc:spChg>
        <pc:spChg chg="add mod">
          <ac:chgData name="Xiao Sun" userId="0962261062d507a5" providerId="LiveId" clId="{4705B19A-F9AF-4D31-98B1-F01FF96F12B6}" dt="2023-11-06T14:33:03.891" v="1448" actId="1076"/>
          <ac:spMkLst>
            <pc:docMk/>
            <pc:sldMk cId="1892493646" sldId="264"/>
            <ac:spMk id="140" creationId="{3FB3BC57-4A14-E77F-F9C5-AE4904417B89}"/>
          </ac:spMkLst>
        </pc:spChg>
        <pc:spChg chg="add del">
          <ac:chgData name="Xiao Sun" userId="0962261062d507a5" providerId="LiveId" clId="{4705B19A-F9AF-4D31-98B1-F01FF96F12B6}" dt="2023-11-06T14:30:23.952" v="1424" actId="22"/>
          <ac:spMkLst>
            <pc:docMk/>
            <pc:sldMk cId="1892493646" sldId="264"/>
            <ac:spMk id="142" creationId="{DC2F7A21-1E0A-F4BB-E929-18726F6937D5}"/>
          </ac:spMkLst>
        </pc:spChg>
        <pc:spChg chg="add mod">
          <ac:chgData name="Xiao Sun" userId="0962261062d507a5" providerId="LiveId" clId="{4705B19A-F9AF-4D31-98B1-F01FF96F12B6}" dt="2023-11-06T14:32:21.056" v="1439" actId="1076"/>
          <ac:spMkLst>
            <pc:docMk/>
            <pc:sldMk cId="1892493646" sldId="264"/>
            <ac:spMk id="144" creationId="{AFDAF14D-1DEF-F152-47B4-30404EBBDA9A}"/>
          </ac:spMkLst>
        </pc:spChg>
        <pc:spChg chg="add mod">
          <ac:chgData name="Xiao Sun" userId="0962261062d507a5" providerId="LiveId" clId="{4705B19A-F9AF-4D31-98B1-F01FF96F12B6}" dt="2023-11-05T06:17:01.727" v="885" actId="1037"/>
          <ac:spMkLst>
            <pc:docMk/>
            <pc:sldMk cId="1892493646" sldId="264"/>
            <ac:spMk id="199" creationId="{96F18849-C01D-4606-4546-8594DAEB31D5}"/>
          </ac:spMkLst>
        </pc:spChg>
        <pc:spChg chg="add mod">
          <ac:chgData name="Xiao Sun" userId="0962261062d507a5" providerId="LiveId" clId="{4705B19A-F9AF-4D31-98B1-F01FF96F12B6}" dt="2023-11-05T06:17:01.727" v="885" actId="1037"/>
          <ac:spMkLst>
            <pc:docMk/>
            <pc:sldMk cId="1892493646" sldId="264"/>
            <ac:spMk id="200" creationId="{6626281D-0B29-C87E-F93D-2FC7FC24E521}"/>
          </ac:spMkLst>
        </pc:spChg>
        <pc:spChg chg="add mod">
          <ac:chgData name="Xiao Sun" userId="0962261062d507a5" providerId="LiveId" clId="{4705B19A-F9AF-4D31-98B1-F01FF96F12B6}" dt="2023-11-05T06:17:01.727" v="885" actId="1037"/>
          <ac:spMkLst>
            <pc:docMk/>
            <pc:sldMk cId="1892493646" sldId="264"/>
            <ac:spMk id="201" creationId="{53B0765F-E92B-C2E4-4142-F977E91051AB}"/>
          </ac:spMkLst>
        </pc:spChg>
        <pc:spChg chg="add mod">
          <ac:chgData name="Xiao Sun" userId="0962261062d507a5" providerId="LiveId" clId="{4705B19A-F9AF-4D31-98B1-F01FF96F12B6}" dt="2023-11-05T06:17:01.727" v="885" actId="1037"/>
          <ac:spMkLst>
            <pc:docMk/>
            <pc:sldMk cId="1892493646" sldId="264"/>
            <ac:spMk id="202" creationId="{236B8A1B-3614-CAEC-A316-CB618E61B0E7}"/>
          </ac:spMkLst>
        </pc:spChg>
        <pc:spChg chg="add mod">
          <ac:chgData name="Xiao Sun" userId="0962261062d507a5" providerId="LiveId" clId="{4705B19A-F9AF-4D31-98B1-F01FF96F12B6}" dt="2023-11-05T06:17:01.727" v="885" actId="1037"/>
          <ac:spMkLst>
            <pc:docMk/>
            <pc:sldMk cId="1892493646" sldId="264"/>
            <ac:spMk id="203" creationId="{61BEE25D-B4F2-6DE3-6611-F41C079C34CE}"/>
          </ac:spMkLst>
        </pc:spChg>
        <pc:spChg chg="add mod">
          <ac:chgData name="Xiao Sun" userId="0962261062d507a5" providerId="LiveId" clId="{4705B19A-F9AF-4D31-98B1-F01FF96F12B6}" dt="2023-11-05T06:17:01.727" v="885" actId="1037"/>
          <ac:spMkLst>
            <pc:docMk/>
            <pc:sldMk cId="1892493646" sldId="264"/>
            <ac:spMk id="204" creationId="{19938976-BA43-E5DC-6F7E-8BE58B400EFB}"/>
          </ac:spMkLst>
        </pc:spChg>
        <pc:spChg chg="add mod">
          <ac:chgData name="Xiao Sun" userId="0962261062d507a5" providerId="LiveId" clId="{4705B19A-F9AF-4D31-98B1-F01FF96F12B6}" dt="2023-11-05T06:17:01.727" v="885" actId="1037"/>
          <ac:spMkLst>
            <pc:docMk/>
            <pc:sldMk cId="1892493646" sldId="264"/>
            <ac:spMk id="205" creationId="{AD0D931B-6D0C-1AFC-4542-7773AB9B5C2C}"/>
          </ac:spMkLst>
        </pc:spChg>
        <pc:spChg chg="add mod">
          <ac:chgData name="Xiao Sun" userId="0962261062d507a5" providerId="LiveId" clId="{4705B19A-F9AF-4D31-98B1-F01FF96F12B6}" dt="2023-11-05T06:17:01.727" v="885" actId="1037"/>
          <ac:spMkLst>
            <pc:docMk/>
            <pc:sldMk cId="1892493646" sldId="264"/>
            <ac:spMk id="220" creationId="{8EDBD887-D24A-1031-981E-25D74EA29EFF}"/>
          </ac:spMkLst>
        </pc:spChg>
        <pc:spChg chg="add mod">
          <ac:chgData name="Xiao Sun" userId="0962261062d507a5" providerId="LiveId" clId="{4705B19A-F9AF-4D31-98B1-F01FF96F12B6}" dt="2023-11-05T06:17:01.727" v="885" actId="1037"/>
          <ac:spMkLst>
            <pc:docMk/>
            <pc:sldMk cId="1892493646" sldId="264"/>
            <ac:spMk id="224" creationId="{2381ADDD-B4CA-AB5D-EEC0-E8970ED35A06}"/>
          </ac:spMkLst>
        </pc:spChg>
        <pc:spChg chg="add mod">
          <ac:chgData name="Xiao Sun" userId="0962261062d507a5" providerId="LiveId" clId="{4705B19A-F9AF-4D31-98B1-F01FF96F12B6}" dt="2023-11-05T06:17:01.727" v="885" actId="1037"/>
          <ac:spMkLst>
            <pc:docMk/>
            <pc:sldMk cId="1892493646" sldId="264"/>
            <ac:spMk id="225" creationId="{354DA9CC-ADD7-A488-5C1C-DD39E4E2C60B}"/>
          </ac:spMkLst>
        </pc:spChg>
        <pc:spChg chg="add mod">
          <ac:chgData name="Xiao Sun" userId="0962261062d507a5" providerId="LiveId" clId="{4705B19A-F9AF-4D31-98B1-F01FF96F12B6}" dt="2023-11-05T06:17:01.727" v="885" actId="1037"/>
          <ac:spMkLst>
            <pc:docMk/>
            <pc:sldMk cId="1892493646" sldId="264"/>
            <ac:spMk id="226" creationId="{8819BC2E-D68E-FFF3-B88C-96275220B682}"/>
          </ac:spMkLst>
        </pc:spChg>
        <pc:spChg chg="add mod">
          <ac:chgData name="Xiao Sun" userId="0962261062d507a5" providerId="LiveId" clId="{4705B19A-F9AF-4D31-98B1-F01FF96F12B6}" dt="2023-11-05T06:20:22.051" v="978" actId="1076"/>
          <ac:spMkLst>
            <pc:docMk/>
            <pc:sldMk cId="1892493646" sldId="264"/>
            <ac:spMk id="227" creationId="{FB86A3F2-92C7-8096-B061-90816DE7508A}"/>
          </ac:spMkLst>
        </pc:spChg>
        <pc:spChg chg="add mod">
          <ac:chgData name="Xiao Sun" userId="0962261062d507a5" providerId="LiveId" clId="{4705B19A-F9AF-4D31-98B1-F01FF96F12B6}" dt="2023-11-06T14:33:11.606" v="1449" actId="14100"/>
          <ac:spMkLst>
            <pc:docMk/>
            <pc:sldMk cId="1892493646" sldId="264"/>
            <ac:spMk id="228" creationId="{E382D4FD-2666-3826-CC8E-DDB80EA2834A}"/>
          </ac:spMkLst>
        </pc:spChg>
        <pc:spChg chg="add mod">
          <ac:chgData name="Xiao Sun" userId="0962261062d507a5" providerId="LiveId" clId="{4705B19A-F9AF-4D31-98B1-F01FF96F12B6}" dt="2023-11-06T14:33:11.606" v="1449" actId="14100"/>
          <ac:spMkLst>
            <pc:docMk/>
            <pc:sldMk cId="1892493646" sldId="264"/>
            <ac:spMk id="229" creationId="{1F55ECF1-6624-5151-1CFD-88AD18562739}"/>
          </ac:spMkLst>
        </pc:spChg>
        <pc:spChg chg="add mod">
          <ac:chgData name="Xiao Sun" userId="0962261062d507a5" providerId="LiveId" clId="{4705B19A-F9AF-4D31-98B1-F01FF96F12B6}" dt="2023-11-06T14:33:11.606" v="1449" actId="14100"/>
          <ac:spMkLst>
            <pc:docMk/>
            <pc:sldMk cId="1892493646" sldId="264"/>
            <ac:spMk id="230" creationId="{4F436058-C0F0-B5E2-1445-715B316BD9FA}"/>
          </ac:spMkLst>
        </pc:spChg>
        <pc:spChg chg="add mod">
          <ac:chgData name="Xiao Sun" userId="0962261062d507a5" providerId="LiveId" clId="{4705B19A-F9AF-4D31-98B1-F01FF96F12B6}" dt="2023-11-06T14:33:11.606" v="1449" actId="14100"/>
          <ac:spMkLst>
            <pc:docMk/>
            <pc:sldMk cId="1892493646" sldId="264"/>
            <ac:spMk id="231" creationId="{FB791CB9-4401-32F6-4336-EF72AAA4000C}"/>
          </ac:spMkLst>
        </pc:spChg>
        <pc:spChg chg="add mod">
          <ac:chgData name="Xiao Sun" userId="0962261062d507a5" providerId="LiveId" clId="{4705B19A-F9AF-4D31-98B1-F01FF96F12B6}" dt="2023-11-06T14:33:11.606" v="1449" actId="14100"/>
          <ac:spMkLst>
            <pc:docMk/>
            <pc:sldMk cId="1892493646" sldId="264"/>
            <ac:spMk id="232" creationId="{EECB1C74-7E22-6BC3-C334-5C9C6A4F7177}"/>
          </ac:spMkLst>
        </pc:spChg>
        <pc:spChg chg="add mod">
          <ac:chgData name="Xiao Sun" userId="0962261062d507a5" providerId="LiveId" clId="{4705B19A-F9AF-4D31-98B1-F01FF96F12B6}" dt="2023-11-05T06:19:57.007" v="971" actId="1037"/>
          <ac:spMkLst>
            <pc:docMk/>
            <pc:sldMk cId="1892493646" sldId="264"/>
            <ac:spMk id="262" creationId="{B9026D17-907C-C069-25A5-D0FB2DBB8CC3}"/>
          </ac:spMkLst>
        </pc:spChg>
        <pc:spChg chg="add mod">
          <ac:chgData name="Xiao Sun" userId="0962261062d507a5" providerId="LiveId" clId="{4705B19A-F9AF-4D31-98B1-F01FF96F12B6}" dt="2023-11-05T06:33:12.371" v="1009" actId="14100"/>
          <ac:spMkLst>
            <pc:docMk/>
            <pc:sldMk cId="1892493646" sldId="264"/>
            <ac:spMk id="287" creationId="{0DF13954-90EA-F601-2D31-37F73B52D98F}"/>
          </ac:spMkLst>
        </pc:spChg>
        <pc:spChg chg="add del mod">
          <ac:chgData name="Xiao Sun" userId="0962261062d507a5" providerId="LiveId" clId="{4705B19A-F9AF-4D31-98B1-F01FF96F12B6}" dt="2023-11-06T14:29:24.736" v="1421" actId="478"/>
          <ac:spMkLst>
            <pc:docMk/>
            <pc:sldMk cId="1892493646" sldId="264"/>
            <ac:spMk id="288" creationId="{D8C7ADA2-FCE3-BDA8-6BA0-9D7A35327BDE}"/>
          </ac:spMkLst>
        </pc:spChg>
        <pc:spChg chg="add del mod">
          <ac:chgData name="Xiao Sun" userId="0962261062d507a5" providerId="LiveId" clId="{4705B19A-F9AF-4D31-98B1-F01FF96F12B6}" dt="2023-11-06T14:26:24.645" v="1357" actId="478"/>
          <ac:spMkLst>
            <pc:docMk/>
            <pc:sldMk cId="1892493646" sldId="264"/>
            <ac:spMk id="297" creationId="{E66E6B78-4A1A-20E2-7562-20B7C5C730D8}"/>
          </ac:spMkLst>
        </pc:spChg>
        <pc:spChg chg="add del mod">
          <ac:chgData name="Xiao Sun" userId="0962261062d507a5" providerId="LiveId" clId="{4705B19A-F9AF-4D31-98B1-F01FF96F12B6}" dt="2023-11-06T14:28:31.227" v="1407" actId="478"/>
          <ac:spMkLst>
            <pc:docMk/>
            <pc:sldMk cId="1892493646" sldId="264"/>
            <ac:spMk id="301" creationId="{00EEA6D0-D181-3F32-FC1D-89D0EC929270}"/>
          </ac:spMkLst>
        </pc:spChg>
        <pc:grpChg chg="add mod">
          <ac:chgData name="Xiao Sun" userId="0962261062d507a5" providerId="LiveId" clId="{4705B19A-F9AF-4D31-98B1-F01FF96F12B6}" dt="2023-11-05T06:11:02.760" v="740" actId="164"/>
          <ac:grpSpMkLst>
            <pc:docMk/>
            <pc:sldMk cId="1892493646" sldId="264"/>
            <ac:grpSpMk id="2" creationId="{D6187917-935F-BE22-ABD1-8A9C5DE3E44B}"/>
          </ac:grpSpMkLst>
        </pc:grpChg>
        <pc:grpChg chg="add del mod">
          <ac:chgData name="Xiao Sun" userId="0962261062d507a5" providerId="LiveId" clId="{4705B19A-F9AF-4D31-98B1-F01FF96F12B6}" dt="2023-11-05T06:10:40.910" v="728" actId="478"/>
          <ac:grpSpMkLst>
            <pc:docMk/>
            <pc:sldMk cId="1892493646" sldId="264"/>
            <ac:grpSpMk id="5" creationId="{9E0D074E-B014-A595-C336-7BD1BF454490}"/>
          </ac:grpSpMkLst>
        </pc:grpChg>
        <pc:grpChg chg="add mod">
          <ac:chgData name="Xiao Sun" userId="0962261062d507a5" providerId="LiveId" clId="{4705B19A-F9AF-4D31-98B1-F01FF96F12B6}" dt="2023-11-05T06:11:02.760" v="740" actId="164"/>
          <ac:grpSpMkLst>
            <pc:docMk/>
            <pc:sldMk cId="1892493646" sldId="264"/>
            <ac:grpSpMk id="8" creationId="{C89FA196-FA6F-7E7C-5DE8-873F3352468A}"/>
          </ac:grpSpMkLst>
        </pc:grpChg>
        <pc:grpChg chg="add del mod">
          <ac:chgData name="Xiao Sun" userId="0962261062d507a5" providerId="LiveId" clId="{4705B19A-F9AF-4D31-98B1-F01FF96F12B6}" dt="2023-11-05T06:16:49.531" v="869" actId="478"/>
          <ac:grpSpMkLst>
            <pc:docMk/>
            <pc:sldMk cId="1892493646" sldId="264"/>
            <ac:grpSpMk id="11" creationId="{51EE0311-7943-3589-1A06-9323C4B37784}"/>
          </ac:grpSpMkLst>
        </pc:grpChg>
        <pc:grpChg chg="add del mod">
          <ac:chgData name="Xiao Sun" userId="0962261062d507a5" providerId="LiveId" clId="{4705B19A-F9AF-4D31-98B1-F01FF96F12B6}" dt="2023-11-05T06:10:43.114" v="729" actId="478"/>
          <ac:grpSpMkLst>
            <pc:docMk/>
            <pc:sldMk cId="1892493646" sldId="264"/>
            <ac:grpSpMk id="14" creationId="{30461A00-D60E-BC92-705E-ECF98664EA3D}"/>
          </ac:grpSpMkLst>
        </pc:grpChg>
        <pc:grpChg chg="add del mod">
          <ac:chgData name="Xiao Sun" userId="0962261062d507a5" providerId="LiveId" clId="{4705B19A-F9AF-4D31-98B1-F01FF96F12B6}" dt="2023-11-05T06:14:21.661" v="805" actId="165"/>
          <ac:grpSpMkLst>
            <pc:docMk/>
            <pc:sldMk cId="1892493646" sldId="264"/>
            <ac:grpSpMk id="17" creationId="{F210FC71-7E46-4AB7-7480-B31CA6D9C1D4}"/>
          </ac:grpSpMkLst>
        </pc:grpChg>
        <pc:grpChg chg="add mod">
          <ac:chgData name="Xiao Sun" userId="0962261062d507a5" providerId="LiveId" clId="{4705B19A-F9AF-4D31-98B1-F01FF96F12B6}" dt="2023-11-05T06:07:49.081" v="673" actId="1076"/>
          <ac:grpSpMkLst>
            <pc:docMk/>
            <pc:sldMk cId="1892493646" sldId="264"/>
            <ac:grpSpMk id="25" creationId="{9B7A35B3-41F9-81B3-51CE-239D12A2B3CE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26" creationId="{CC984E1A-ACB7-E612-78EA-3F823105B906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27" creationId="{FE53719B-FD5A-42E4-F5BC-0C8B88EA0EF4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28" creationId="{562286D8-C627-82C3-9C14-8A8BE37330DA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29" creationId="{7CEE934F-148A-2037-B549-E7DF568D6947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30" creationId="{1A1F238E-671A-0977-B06B-1286450D43EA}"/>
          </ac:grpSpMkLst>
        </pc:grpChg>
        <pc:grpChg chg="add mod">
          <ac:chgData name="Xiao Sun" userId="0962261062d507a5" providerId="LiveId" clId="{4705B19A-F9AF-4D31-98B1-F01FF96F12B6}" dt="2023-11-05T06:07:49.081" v="673" actId="1076"/>
          <ac:grpSpMkLst>
            <pc:docMk/>
            <pc:sldMk cId="1892493646" sldId="264"/>
            <ac:grpSpMk id="51" creationId="{E6F9B440-7626-020A-54B7-BD4B90CCAF20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52" creationId="{DE8DB661-FF2B-1382-B85B-74F70D8565F7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53" creationId="{470F8072-6CD3-36E9-36E1-1018010DF844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54" creationId="{DABA95E3-3E16-668A-0E1E-0ECA93A71185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55" creationId="{23042542-2456-4D5C-8BDD-5EFBA94733AE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56" creationId="{4BD0D55C-000D-692C-C8E5-C843D33637E4}"/>
          </ac:grpSpMkLst>
        </pc:grpChg>
        <pc:grpChg chg="add mod">
          <ac:chgData name="Xiao Sun" userId="0962261062d507a5" providerId="LiveId" clId="{4705B19A-F9AF-4D31-98B1-F01FF96F12B6}" dt="2023-11-05T06:07:49.081" v="673" actId="1076"/>
          <ac:grpSpMkLst>
            <pc:docMk/>
            <pc:sldMk cId="1892493646" sldId="264"/>
            <ac:grpSpMk id="77" creationId="{696C93FD-E06C-8981-35F2-ACC12689B5FC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78" creationId="{BCA5304A-7BBA-5768-FAD9-32A17625A3AA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79" creationId="{953BACF0-A1EA-A2B5-9229-30343C576043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80" creationId="{AC7BB02B-876C-D0E4-7BE4-30FC0092F254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81" creationId="{DB1DA82F-7F13-AFC8-DF0A-2911512806BF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82" creationId="{0C4155D0-5E6E-A4A8-0047-83931232167D}"/>
          </ac:grpSpMkLst>
        </pc:grpChg>
        <pc:grpChg chg="add mod">
          <ac:chgData name="Xiao Sun" userId="0962261062d507a5" providerId="LiveId" clId="{4705B19A-F9AF-4D31-98B1-F01FF96F12B6}" dt="2023-11-05T06:19:32.171" v="967" actId="1037"/>
          <ac:grpSpMkLst>
            <pc:docMk/>
            <pc:sldMk cId="1892493646" sldId="264"/>
            <ac:grpSpMk id="105" creationId="{D96B2DAF-A318-05AF-0CE1-3F0DC3AEE51B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106" creationId="{B842C94F-B267-DE56-238D-3CEB21605CDC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107" creationId="{3701DD78-96AD-9B86-C4EC-4E494C88AD78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108" creationId="{10023A51-0956-7A92-565C-ABD9BD5EE862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109" creationId="{AFD868BF-251D-B735-DBD6-C673F7D05FC1}"/>
          </ac:grpSpMkLst>
        </pc:grpChg>
        <pc:grpChg chg="mod">
          <ac:chgData name="Xiao Sun" userId="0962261062d507a5" providerId="LiveId" clId="{4705B19A-F9AF-4D31-98B1-F01FF96F12B6}" dt="2023-11-05T06:07:45.990" v="672"/>
          <ac:grpSpMkLst>
            <pc:docMk/>
            <pc:sldMk cId="1892493646" sldId="264"/>
            <ac:grpSpMk id="110" creationId="{0DAF3E3A-3B18-69E6-B136-BBA6EFE85AB0}"/>
          </ac:grpSpMkLst>
        </pc:grpChg>
        <pc:grpChg chg="add mod">
          <ac:chgData name="Xiao Sun" userId="0962261062d507a5" providerId="LiveId" clId="{4705B19A-F9AF-4D31-98B1-F01FF96F12B6}" dt="2023-11-05T06:17:01.727" v="885" actId="1037"/>
          <ac:grpSpMkLst>
            <pc:docMk/>
            <pc:sldMk cId="1892493646" sldId="264"/>
            <ac:grpSpMk id="134" creationId="{F940C571-259D-11BF-81D4-AA530104D265}"/>
          </ac:grpSpMkLst>
        </pc:grpChg>
        <pc:grpChg chg="add mod">
          <ac:chgData name="Xiao Sun" userId="0962261062d507a5" providerId="LiveId" clId="{4705B19A-F9AF-4D31-98B1-F01FF96F12B6}" dt="2023-11-05T06:10:49.534" v="733" actId="164"/>
          <ac:grpSpMkLst>
            <pc:docMk/>
            <pc:sldMk cId="1892493646" sldId="264"/>
            <ac:grpSpMk id="137" creationId="{14977531-DCD8-D34B-5117-8E82BFB72A43}"/>
          </ac:grpSpMkLst>
        </pc:grpChg>
        <pc:grpChg chg="add mod">
          <ac:chgData name="Xiao Sun" userId="0962261062d507a5" providerId="LiveId" clId="{4705B19A-F9AF-4D31-98B1-F01FF96F12B6}" dt="2023-11-05T06:10:59.579" v="739" actId="164"/>
          <ac:grpSpMkLst>
            <pc:docMk/>
            <pc:sldMk cId="1892493646" sldId="264"/>
            <ac:grpSpMk id="138" creationId="{6B902269-0D3A-34ED-9777-BF1EC12CE9C1}"/>
          </ac:grpSpMkLst>
        </pc:grpChg>
        <pc:grpChg chg="add mod">
          <ac:chgData name="Xiao Sun" userId="0962261062d507a5" providerId="LiveId" clId="{4705B19A-F9AF-4D31-98B1-F01FF96F12B6}" dt="2023-11-05T06:10:58.992" v="738" actId="571"/>
          <ac:grpSpMkLst>
            <pc:docMk/>
            <pc:sldMk cId="1892493646" sldId="264"/>
            <ac:grpSpMk id="139" creationId="{52DBCCD0-602C-E2C8-B5C0-C8025673CA1B}"/>
          </ac:grpSpMkLst>
        </pc:grpChg>
        <pc:grpChg chg="mod">
          <ac:chgData name="Xiao Sun" userId="0962261062d507a5" providerId="LiveId" clId="{4705B19A-F9AF-4D31-98B1-F01FF96F12B6}" dt="2023-11-05T06:10:58.992" v="738" actId="571"/>
          <ac:grpSpMkLst>
            <pc:docMk/>
            <pc:sldMk cId="1892493646" sldId="264"/>
            <ac:grpSpMk id="140" creationId="{1D19F1AF-F933-61EB-C393-975FA3A2BDDD}"/>
          </ac:grpSpMkLst>
        </pc:grpChg>
        <pc:grpChg chg="mod">
          <ac:chgData name="Xiao Sun" userId="0962261062d507a5" providerId="LiveId" clId="{4705B19A-F9AF-4D31-98B1-F01FF96F12B6}" dt="2023-11-05T06:10:58.992" v="738" actId="571"/>
          <ac:grpSpMkLst>
            <pc:docMk/>
            <pc:sldMk cId="1892493646" sldId="264"/>
            <ac:grpSpMk id="141" creationId="{F26D11FE-62E2-75FE-2818-2DF674FD81E8}"/>
          </ac:grpSpMkLst>
        </pc:grpChg>
        <pc:grpChg chg="mod">
          <ac:chgData name="Xiao Sun" userId="0962261062d507a5" providerId="LiveId" clId="{4705B19A-F9AF-4D31-98B1-F01FF96F12B6}" dt="2023-11-05T06:10:58.992" v="738" actId="571"/>
          <ac:grpSpMkLst>
            <pc:docMk/>
            <pc:sldMk cId="1892493646" sldId="264"/>
            <ac:grpSpMk id="142" creationId="{96CEB662-6B10-B444-263C-43F7D76B52C0}"/>
          </ac:grpSpMkLst>
        </pc:grpChg>
        <pc:grpChg chg="add mod">
          <ac:chgData name="Xiao Sun" userId="0962261062d507a5" providerId="LiveId" clId="{4705B19A-F9AF-4D31-98B1-F01FF96F12B6}" dt="2023-11-05T06:17:01.727" v="885" actId="1037"/>
          <ac:grpSpMkLst>
            <pc:docMk/>
            <pc:sldMk cId="1892493646" sldId="264"/>
            <ac:grpSpMk id="149" creationId="{005593BD-654C-CA3C-5236-63FC3B331867}"/>
          </ac:grpSpMkLst>
        </pc:grpChg>
        <pc:grpChg chg="add mod">
          <ac:chgData name="Xiao Sun" userId="0962261062d507a5" providerId="LiveId" clId="{4705B19A-F9AF-4D31-98B1-F01FF96F12B6}" dt="2023-11-05T06:17:01.727" v="885" actId="1037"/>
          <ac:grpSpMkLst>
            <pc:docMk/>
            <pc:sldMk cId="1892493646" sldId="264"/>
            <ac:grpSpMk id="150" creationId="{54A15AB8-7629-1B78-8E85-4F7645043CDB}"/>
          </ac:grpSpMkLst>
        </pc:grpChg>
        <pc:grpChg chg="mod">
          <ac:chgData name="Xiao Sun" userId="0962261062d507a5" providerId="LiveId" clId="{4705B19A-F9AF-4D31-98B1-F01FF96F12B6}" dt="2023-11-05T06:11:06.597" v="741" actId="571"/>
          <ac:grpSpMkLst>
            <pc:docMk/>
            <pc:sldMk cId="1892493646" sldId="264"/>
            <ac:grpSpMk id="151" creationId="{EBDA2B04-9AFA-AC32-EB7A-0623D1F3AC12}"/>
          </ac:grpSpMkLst>
        </pc:grpChg>
        <pc:grpChg chg="mod">
          <ac:chgData name="Xiao Sun" userId="0962261062d507a5" providerId="LiveId" clId="{4705B19A-F9AF-4D31-98B1-F01FF96F12B6}" dt="2023-11-05T06:11:06.597" v="741" actId="571"/>
          <ac:grpSpMkLst>
            <pc:docMk/>
            <pc:sldMk cId="1892493646" sldId="264"/>
            <ac:grpSpMk id="152" creationId="{C8BCB0F5-0A0B-D560-998A-5AFF22913797}"/>
          </ac:grpSpMkLst>
        </pc:grpChg>
        <pc:grpChg chg="add mod">
          <ac:chgData name="Xiao Sun" userId="0962261062d507a5" providerId="LiveId" clId="{4705B19A-F9AF-4D31-98B1-F01FF96F12B6}" dt="2023-11-05T06:17:01.727" v="885" actId="1037"/>
          <ac:grpSpMkLst>
            <pc:docMk/>
            <pc:sldMk cId="1892493646" sldId="264"/>
            <ac:grpSpMk id="157" creationId="{B8106B81-BAB6-A951-7195-16B28BF824E1}"/>
          </ac:grpSpMkLst>
        </pc:grpChg>
        <pc:grpChg chg="mod">
          <ac:chgData name="Xiao Sun" userId="0962261062d507a5" providerId="LiveId" clId="{4705B19A-F9AF-4D31-98B1-F01FF96F12B6}" dt="2023-11-05T06:11:11.996" v="743" actId="571"/>
          <ac:grpSpMkLst>
            <pc:docMk/>
            <pc:sldMk cId="1892493646" sldId="264"/>
            <ac:grpSpMk id="158" creationId="{4CD0AF7E-DB75-3424-1017-6C867B95D2D8}"/>
          </ac:grpSpMkLst>
        </pc:grpChg>
        <pc:grpChg chg="mod">
          <ac:chgData name="Xiao Sun" userId="0962261062d507a5" providerId="LiveId" clId="{4705B19A-F9AF-4D31-98B1-F01FF96F12B6}" dt="2023-11-05T06:11:11.996" v="743" actId="571"/>
          <ac:grpSpMkLst>
            <pc:docMk/>
            <pc:sldMk cId="1892493646" sldId="264"/>
            <ac:grpSpMk id="159" creationId="{8139E2B3-C650-6141-CEAB-A9B2025E922E}"/>
          </ac:grpSpMkLst>
        </pc:grpChg>
        <pc:grpChg chg="add mod">
          <ac:chgData name="Xiao Sun" userId="0962261062d507a5" providerId="LiveId" clId="{4705B19A-F9AF-4D31-98B1-F01FF96F12B6}" dt="2023-11-05T06:17:01.727" v="885" actId="1037"/>
          <ac:grpSpMkLst>
            <pc:docMk/>
            <pc:sldMk cId="1892493646" sldId="264"/>
            <ac:grpSpMk id="164" creationId="{7045D69E-20A2-17D8-68C1-D35DE2FC5E4A}"/>
          </ac:grpSpMkLst>
        </pc:grpChg>
        <pc:grpChg chg="mod">
          <ac:chgData name="Xiao Sun" userId="0962261062d507a5" providerId="LiveId" clId="{4705B19A-F9AF-4D31-98B1-F01FF96F12B6}" dt="2023-11-05T06:11:24.073" v="748" actId="571"/>
          <ac:grpSpMkLst>
            <pc:docMk/>
            <pc:sldMk cId="1892493646" sldId="264"/>
            <ac:grpSpMk id="165" creationId="{03353011-F2A1-1D3D-81DA-0E451553FF1B}"/>
          </ac:grpSpMkLst>
        </pc:grpChg>
        <pc:grpChg chg="mod">
          <ac:chgData name="Xiao Sun" userId="0962261062d507a5" providerId="LiveId" clId="{4705B19A-F9AF-4D31-98B1-F01FF96F12B6}" dt="2023-11-05T06:11:24.073" v="748" actId="571"/>
          <ac:grpSpMkLst>
            <pc:docMk/>
            <pc:sldMk cId="1892493646" sldId="264"/>
            <ac:grpSpMk id="166" creationId="{63D4AA3F-D39D-BA29-0560-BD030F582CF8}"/>
          </ac:grpSpMkLst>
        </pc:grpChg>
        <pc:grpChg chg="add mod">
          <ac:chgData name="Xiao Sun" userId="0962261062d507a5" providerId="LiveId" clId="{4705B19A-F9AF-4D31-98B1-F01FF96F12B6}" dt="2023-11-05T06:17:01.727" v="885" actId="1037"/>
          <ac:grpSpMkLst>
            <pc:docMk/>
            <pc:sldMk cId="1892493646" sldId="264"/>
            <ac:grpSpMk id="171" creationId="{E3FA8AEE-8EA3-CD97-4DBD-0524EC49E4BD}"/>
          </ac:grpSpMkLst>
        </pc:grpChg>
        <pc:grpChg chg="mod">
          <ac:chgData name="Xiao Sun" userId="0962261062d507a5" providerId="LiveId" clId="{4705B19A-F9AF-4D31-98B1-F01FF96F12B6}" dt="2023-11-05T06:11:32.154" v="750" actId="571"/>
          <ac:grpSpMkLst>
            <pc:docMk/>
            <pc:sldMk cId="1892493646" sldId="264"/>
            <ac:grpSpMk id="172" creationId="{D392E531-CD08-9467-90D5-85BC771C6083}"/>
          </ac:grpSpMkLst>
        </pc:grpChg>
        <pc:grpChg chg="mod">
          <ac:chgData name="Xiao Sun" userId="0962261062d507a5" providerId="LiveId" clId="{4705B19A-F9AF-4D31-98B1-F01FF96F12B6}" dt="2023-11-05T06:11:32.154" v="750" actId="571"/>
          <ac:grpSpMkLst>
            <pc:docMk/>
            <pc:sldMk cId="1892493646" sldId="264"/>
            <ac:grpSpMk id="173" creationId="{B202DCCE-BCEB-A7FB-54BB-820343E59091}"/>
          </ac:grpSpMkLst>
        </pc:grpChg>
        <pc:grpChg chg="add mod">
          <ac:chgData name="Xiao Sun" userId="0962261062d507a5" providerId="LiveId" clId="{4705B19A-F9AF-4D31-98B1-F01FF96F12B6}" dt="2023-11-05T06:17:01.727" v="885" actId="1037"/>
          <ac:grpSpMkLst>
            <pc:docMk/>
            <pc:sldMk cId="1892493646" sldId="264"/>
            <ac:grpSpMk id="178" creationId="{013C18B0-2B1D-17A4-6171-5A390DE0437A}"/>
          </ac:grpSpMkLst>
        </pc:grpChg>
        <pc:grpChg chg="mod">
          <ac:chgData name="Xiao Sun" userId="0962261062d507a5" providerId="LiveId" clId="{4705B19A-F9AF-4D31-98B1-F01FF96F12B6}" dt="2023-11-05T06:11:43.174" v="755" actId="571"/>
          <ac:grpSpMkLst>
            <pc:docMk/>
            <pc:sldMk cId="1892493646" sldId="264"/>
            <ac:grpSpMk id="179" creationId="{12DEDEA7-57C3-C330-CFBF-F00077B9A4AF}"/>
          </ac:grpSpMkLst>
        </pc:grpChg>
        <pc:grpChg chg="mod">
          <ac:chgData name="Xiao Sun" userId="0962261062d507a5" providerId="LiveId" clId="{4705B19A-F9AF-4D31-98B1-F01FF96F12B6}" dt="2023-11-05T06:11:43.174" v="755" actId="571"/>
          <ac:grpSpMkLst>
            <pc:docMk/>
            <pc:sldMk cId="1892493646" sldId="264"/>
            <ac:grpSpMk id="180" creationId="{92B8A22A-3365-B162-40DB-A5199CF7FF2D}"/>
          </ac:grpSpMkLst>
        </pc:grpChg>
        <pc:grpChg chg="add mod">
          <ac:chgData name="Xiao Sun" userId="0962261062d507a5" providerId="LiveId" clId="{4705B19A-F9AF-4D31-98B1-F01FF96F12B6}" dt="2023-11-05T06:17:01.727" v="885" actId="1037"/>
          <ac:grpSpMkLst>
            <pc:docMk/>
            <pc:sldMk cId="1892493646" sldId="264"/>
            <ac:grpSpMk id="185" creationId="{A24F3BE2-D5BE-1017-37CA-64BB4AF2BC68}"/>
          </ac:grpSpMkLst>
        </pc:grpChg>
        <pc:grpChg chg="mod">
          <ac:chgData name="Xiao Sun" userId="0962261062d507a5" providerId="LiveId" clId="{4705B19A-F9AF-4D31-98B1-F01FF96F12B6}" dt="2023-11-05T06:11:52.357" v="761" actId="571"/>
          <ac:grpSpMkLst>
            <pc:docMk/>
            <pc:sldMk cId="1892493646" sldId="264"/>
            <ac:grpSpMk id="186" creationId="{138FE1F9-6AFE-34A2-014E-46D7CC7A9152}"/>
          </ac:grpSpMkLst>
        </pc:grpChg>
        <pc:grpChg chg="mod">
          <ac:chgData name="Xiao Sun" userId="0962261062d507a5" providerId="LiveId" clId="{4705B19A-F9AF-4D31-98B1-F01FF96F12B6}" dt="2023-11-05T06:11:52.357" v="761" actId="571"/>
          <ac:grpSpMkLst>
            <pc:docMk/>
            <pc:sldMk cId="1892493646" sldId="264"/>
            <ac:grpSpMk id="187" creationId="{E83B8D30-3F71-E8CD-443A-6D94244FA79F}"/>
          </ac:grpSpMkLst>
        </pc:grpChg>
        <pc:grpChg chg="add mod">
          <ac:chgData name="Xiao Sun" userId="0962261062d507a5" providerId="LiveId" clId="{4705B19A-F9AF-4D31-98B1-F01FF96F12B6}" dt="2023-11-05T06:17:01.727" v="885" actId="1037"/>
          <ac:grpSpMkLst>
            <pc:docMk/>
            <pc:sldMk cId="1892493646" sldId="264"/>
            <ac:grpSpMk id="192" creationId="{CAB4956E-BB32-6126-B50E-543460F203B3}"/>
          </ac:grpSpMkLst>
        </pc:grpChg>
        <pc:grpChg chg="mod">
          <ac:chgData name="Xiao Sun" userId="0962261062d507a5" providerId="LiveId" clId="{4705B19A-F9AF-4D31-98B1-F01FF96F12B6}" dt="2023-11-05T06:12:02.209" v="764" actId="571"/>
          <ac:grpSpMkLst>
            <pc:docMk/>
            <pc:sldMk cId="1892493646" sldId="264"/>
            <ac:grpSpMk id="193" creationId="{90FC45DF-02F0-15E3-73F8-CD7AA10E28A9}"/>
          </ac:grpSpMkLst>
        </pc:grpChg>
        <pc:grpChg chg="mod">
          <ac:chgData name="Xiao Sun" userId="0962261062d507a5" providerId="LiveId" clId="{4705B19A-F9AF-4D31-98B1-F01FF96F12B6}" dt="2023-11-05T06:12:02.209" v="764" actId="571"/>
          <ac:grpSpMkLst>
            <pc:docMk/>
            <pc:sldMk cId="1892493646" sldId="264"/>
            <ac:grpSpMk id="194" creationId="{DDCC4099-8463-6424-5DF0-C739D9E4B483}"/>
          </ac:grpSpMkLst>
        </pc:grpChg>
        <pc:grpChg chg="add mod">
          <ac:chgData name="Xiao Sun" userId="0962261062d507a5" providerId="LiveId" clId="{4705B19A-F9AF-4D31-98B1-F01FF96F12B6}" dt="2023-11-05T06:17:01.727" v="885" actId="1037"/>
          <ac:grpSpMkLst>
            <pc:docMk/>
            <pc:sldMk cId="1892493646" sldId="264"/>
            <ac:grpSpMk id="206" creationId="{57CAB22A-FE31-DD56-4EF8-16E4069B020F}"/>
          </ac:grpSpMkLst>
        </pc:grpChg>
        <pc:grpChg chg="mod">
          <ac:chgData name="Xiao Sun" userId="0962261062d507a5" providerId="LiveId" clId="{4705B19A-F9AF-4D31-98B1-F01FF96F12B6}" dt="2023-11-05T06:12:57.970" v="781" actId="571"/>
          <ac:grpSpMkLst>
            <pc:docMk/>
            <pc:sldMk cId="1892493646" sldId="264"/>
            <ac:grpSpMk id="207" creationId="{057734E5-0132-0729-0BE7-893E728CDAB5}"/>
          </ac:grpSpMkLst>
        </pc:grpChg>
        <pc:grpChg chg="mod">
          <ac:chgData name="Xiao Sun" userId="0962261062d507a5" providerId="LiveId" clId="{4705B19A-F9AF-4D31-98B1-F01FF96F12B6}" dt="2023-11-05T06:12:57.970" v="781" actId="571"/>
          <ac:grpSpMkLst>
            <pc:docMk/>
            <pc:sldMk cId="1892493646" sldId="264"/>
            <ac:grpSpMk id="208" creationId="{7E5DBB21-FE8C-AF3D-C6B3-143EB04A2D16}"/>
          </ac:grpSpMkLst>
        </pc:grpChg>
        <pc:grpChg chg="add del mod">
          <ac:chgData name="Xiao Sun" userId="0962261062d507a5" providerId="LiveId" clId="{4705B19A-F9AF-4D31-98B1-F01FF96F12B6}" dt="2023-11-05T06:13:39.424" v="797" actId="478"/>
          <ac:grpSpMkLst>
            <pc:docMk/>
            <pc:sldMk cId="1892493646" sldId="264"/>
            <ac:grpSpMk id="213" creationId="{B89848B5-F5F0-296C-8EA6-616A60283318}"/>
          </ac:grpSpMkLst>
        </pc:grpChg>
        <pc:grpChg chg="del mod topLvl">
          <ac:chgData name="Xiao Sun" userId="0962261062d507a5" providerId="LiveId" clId="{4705B19A-F9AF-4D31-98B1-F01FF96F12B6}" dt="2023-11-05T06:13:43.093" v="799" actId="165"/>
          <ac:grpSpMkLst>
            <pc:docMk/>
            <pc:sldMk cId="1892493646" sldId="264"/>
            <ac:grpSpMk id="214" creationId="{65D2F06C-2440-69C2-354A-012785235BB7}"/>
          </ac:grpSpMkLst>
        </pc:grpChg>
        <pc:grpChg chg="del mod">
          <ac:chgData name="Xiao Sun" userId="0962261062d507a5" providerId="LiveId" clId="{4705B19A-F9AF-4D31-98B1-F01FF96F12B6}" dt="2023-11-05T06:13:36.866" v="796" actId="478"/>
          <ac:grpSpMkLst>
            <pc:docMk/>
            <pc:sldMk cId="1892493646" sldId="264"/>
            <ac:grpSpMk id="215" creationId="{13B022B8-0644-7A2A-3C00-680557CE6B65}"/>
          </ac:grpSpMkLst>
        </pc:grpChg>
        <pc:grpChg chg="add mod">
          <ac:chgData name="Xiao Sun" userId="0962261062d507a5" providerId="LiveId" clId="{4705B19A-F9AF-4D31-98B1-F01FF96F12B6}" dt="2023-11-05T06:19:57.007" v="971" actId="1037"/>
          <ac:grpSpMkLst>
            <pc:docMk/>
            <pc:sldMk cId="1892493646" sldId="264"/>
            <ac:grpSpMk id="236" creationId="{8F7696CA-1D92-737F-B8F2-E6B051B9F2B2}"/>
          </ac:grpSpMkLst>
        </pc:grpChg>
        <pc:grpChg chg="mod">
          <ac:chgData name="Xiao Sun" userId="0962261062d507a5" providerId="LiveId" clId="{4705B19A-F9AF-4D31-98B1-F01FF96F12B6}" dt="2023-11-05T06:19:49.242" v="969" actId="571"/>
          <ac:grpSpMkLst>
            <pc:docMk/>
            <pc:sldMk cId="1892493646" sldId="264"/>
            <ac:grpSpMk id="237" creationId="{4498BC2A-F1F9-C958-D618-9D53E4A73A9C}"/>
          </ac:grpSpMkLst>
        </pc:grpChg>
        <pc:grpChg chg="mod">
          <ac:chgData name="Xiao Sun" userId="0962261062d507a5" providerId="LiveId" clId="{4705B19A-F9AF-4D31-98B1-F01FF96F12B6}" dt="2023-11-05T06:19:49.242" v="969" actId="571"/>
          <ac:grpSpMkLst>
            <pc:docMk/>
            <pc:sldMk cId="1892493646" sldId="264"/>
            <ac:grpSpMk id="238" creationId="{D2200EC2-18E7-E295-ACE1-A4F4719A0ED6}"/>
          </ac:grpSpMkLst>
        </pc:grpChg>
        <pc:grpChg chg="mod">
          <ac:chgData name="Xiao Sun" userId="0962261062d507a5" providerId="LiveId" clId="{4705B19A-F9AF-4D31-98B1-F01FF96F12B6}" dt="2023-11-05T06:19:49.242" v="969" actId="571"/>
          <ac:grpSpMkLst>
            <pc:docMk/>
            <pc:sldMk cId="1892493646" sldId="264"/>
            <ac:grpSpMk id="239" creationId="{DD0C713B-BE69-24FE-F6A7-1DC4170566AB}"/>
          </ac:grpSpMkLst>
        </pc:grpChg>
        <pc:grpChg chg="mod">
          <ac:chgData name="Xiao Sun" userId="0962261062d507a5" providerId="LiveId" clId="{4705B19A-F9AF-4D31-98B1-F01FF96F12B6}" dt="2023-11-05T06:19:49.242" v="969" actId="571"/>
          <ac:grpSpMkLst>
            <pc:docMk/>
            <pc:sldMk cId="1892493646" sldId="264"/>
            <ac:grpSpMk id="240" creationId="{CBB731EA-BC8D-8B57-7046-F9D46D8E554E}"/>
          </ac:grpSpMkLst>
        </pc:grpChg>
        <pc:grpChg chg="mod">
          <ac:chgData name="Xiao Sun" userId="0962261062d507a5" providerId="LiveId" clId="{4705B19A-F9AF-4D31-98B1-F01FF96F12B6}" dt="2023-11-05T06:19:49.242" v="969" actId="571"/>
          <ac:grpSpMkLst>
            <pc:docMk/>
            <pc:sldMk cId="1892493646" sldId="264"/>
            <ac:grpSpMk id="241" creationId="{0EA8DDE8-3342-87D2-237E-2DEE08BBB430}"/>
          </ac:grpSpMkLst>
        </pc:grpChg>
        <pc:cxnChg chg="mod">
          <ac:chgData name="Xiao Sun" userId="0962261062d507a5" providerId="LiveId" clId="{4705B19A-F9AF-4D31-98B1-F01FF96F12B6}" dt="2023-11-05T06:10:59.579" v="739" actId="164"/>
          <ac:cxnSpMkLst>
            <pc:docMk/>
            <pc:sldMk cId="1892493646" sldId="264"/>
            <ac:cxnSpMk id="3" creationId="{F7D02DD0-3FA3-414B-084A-2F6B716E88C8}"/>
          </ac:cxnSpMkLst>
        </pc:cxnChg>
        <pc:cxnChg chg="mod">
          <ac:chgData name="Xiao Sun" userId="0962261062d507a5" providerId="LiveId" clId="{4705B19A-F9AF-4D31-98B1-F01FF96F12B6}" dt="2023-11-05T06:10:59.579" v="739" actId="164"/>
          <ac:cxnSpMkLst>
            <pc:docMk/>
            <pc:sldMk cId="1892493646" sldId="264"/>
            <ac:cxnSpMk id="4" creationId="{DA7424F0-241C-39A0-5EFB-7DF34334EC65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6" creationId="{69B0A126-E181-1BDC-F5B7-08D3AAB372CA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7" creationId="{E4BA2EAB-8FDF-6249-271D-3B1799A73244}"/>
          </ac:cxnSpMkLst>
        </pc:cxnChg>
        <pc:cxnChg chg="mod">
          <ac:chgData name="Xiao Sun" userId="0962261062d507a5" providerId="LiveId" clId="{4705B19A-F9AF-4D31-98B1-F01FF96F12B6}" dt="2023-11-05T06:10:59.579" v="739" actId="164"/>
          <ac:cxnSpMkLst>
            <pc:docMk/>
            <pc:sldMk cId="1892493646" sldId="264"/>
            <ac:cxnSpMk id="9" creationId="{566FCB0E-F794-6626-919A-E19F2E5CB9A1}"/>
          </ac:cxnSpMkLst>
        </pc:cxnChg>
        <pc:cxnChg chg="mod">
          <ac:chgData name="Xiao Sun" userId="0962261062d507a5" providerId="LiveId" clId="{4705B19A-F9AF-4D31-98B1-F01FF96F12B6}" dt="2023-11-05T06:10:59.579" v="739" actId="164"/>
          <ac:cxnSpMkLst>
            <pc:docMk/>
            <pc:sldMk cId="1892493646" sldId="264"/>
            <ac:cxnSpMk id="10" creationId="{AE5EE0FF-2F24-3F8D-63C5-1D30F46348E5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2" creationId="{2137D8BC-729E-42E5-3A98-6596F2F3E1E6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3" creationId="{852EFC70-7235-8FDB-54C6-ABAC01EB3066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5" creationId="{41F4F725-3AE2-9898-FA96-C05ACCB6B832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6" creationId="{07FD28AC-EB86-907C-E717-E4A1E7128563}"/>
          </ac:cxnSpMkLst>
        </pc:cxnChg>
        <pc:cxnChg chg="mod topLvl">
          <ac:chgData name="Xiao Sun" userId="0962261062d507a5" providerId="LiveId" clId="{4705B19A-F9AF-4D31-98B1-F01FF96F12B6}" dt="2023-11-05T06:17:01.727" v="885" actId="1037"/>
          <ac:cxnSpMkLst>
            <pc:docMk/>
            <pc:sldMk cId="1892493646" sldId="264"/>
            <ac:cxnSpMk id="18" creationId="{87FDE940-6D65-A6D5-67F0-73BE6D3826E0}"/>
          </ac:cxnSpMkLst>
        </pc:cxnChg>
        <pc:cxnChg chg="del mod topLvl">
          <ac:chgData name="Xiao Sun" userId="0962261062d507a5" providerId="LiveId" clId="{4705B19A-F9AF-4D31-98B1-F01FF96F12B6}" dt="2023-11-05T06:16:49.531" v="869" actId="478"/>
          <ac:cxnSpMkLst>
            <pc:docMk/>
            <pc:sldMk cId="1892493646" sldId="264"/>
            <ac:cxnSpMk id="19" creationId="{AB22E69D-9774-958D-8EB7-1266F60FC5EB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31" creationId="{0E802F48-A317-729A-2C09-20919FF6C950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32" creationId="{A69DC080-3392-5632-9FF8-A1761923D242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33" creationId="{27A9955B-41BC-C637-9A8A-0D321A6B2F15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34" creationId="{C1C3F804-C69C-A285-206D-EAE3A00719C0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35" creationId="{B36C0611-451F-A11F-9583-784D11674722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36" creationId="{D671DE3F-9840-F015-5332-F3786FE82891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37" creationId="{05FDDCC8-331E-F965-6086-6D6C36580BA8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38" creationId="{B4CC6518-5634-26D9-D520-202A1117B684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39" creationId="{1705F96B-4613-B8EB-6D01-3394426DEE16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40" creationId="{6398579D-8582-EAB2-F7F3-E862EF60D104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41" creationId="{EAC27D58-6755-E0C6-A10A-9BE1C87ADEBB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42" creationId="{25D708A8-9C2D-866F-6225-158F9CF4DA56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43" creationId="{8BF84228-9326-071B-99FA-BB4BA660CB29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44" creationId="{4F4F683D-FE00-2715-E9B9-690543C59F98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45" creationId="{A4462123-1E00-2482-C07A-0EDDC8D7CC93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46" creationId="{D6112C1D-945E-A7B5-B6B4-61DEC72B1A71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47" creationId="{97925DCF-78FF-C02E-D2B7-A02C329DB27E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48" creationId="{48FC0D41-8D35-0ED7-62BD-D7CAF1A1717B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49" creationId="{BC96909A-D101-13F5-A6CA-313DD7A049DE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50" creationId="{FFA46310-A893-A6E6-A210-C7ECB929DF6B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57" creationId="{7397844E-5E15-5FFC-23A6-D9D5E072D1AE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58" creationId="{00032997-C6EB-BBE0-6910-06875BEBA282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59" creationId="{C07D9624-8F4A-1E62-F0A6-C64B8D4C980E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60" creationId="{9A571E4D-8440-B8D0-3612-898C86A2EEF6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61" creationId="{CC292318-B9E3-738C-1306-7248D13617BE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62" creationId="{CBBCF4B6-C029-9438-F4E9-58E8E68EB8A0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63" creationId="{17B2D3EA-AFB8-0C74-BF4C-5D090E775887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64" creationId="{F3ECF029-BBAD-88DC-1E20-3977C147A6C3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65" creationId="{C07EF75E-2E1D-C857-5932-09D7A78BC761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66" creationId="{5645C549-DF28-C47A-CA06-0693B788A75F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67" creationId="{A393DB40-1C55-F12D-ED58-1D2C772BCA7F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68" creationId="{30318DF7-6A0A-84DD-1CEB-5D87D4216CA2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69" creationId="{F5FEA6BF-EBAE-C0A0-BD09-A458189E7A26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70" creationId="{6722541F-34E4-CABE-D008-4F236E24F50A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71" creationId="{3F2C3524-2863-4103-D441-61CCECA9A19C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72" creationId="{6959C014-735B-2B1C-46A8-7F93E9D1C30F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73" creationId="{7E2F1C11-0C3E-1085-757E-D91E07307E64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74" creationId="{F810D81B-238E-EC11-3E6B-9A1F23908BE4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75" creationId="{E5189E74-5393-F428-24F3-6E21E6BAA9B9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76" creationId="{523A026E-E2C9-7829-344B-9A98B1AAE3E6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83" creationId="{74E707D7-E7DB-2A9F-36FA-FE3D0E319275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84" creationId="{8708AF08-F4DC-E21F-4683-7E1985C0A0A0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85" creationId="{94383FE5-B1FC-BACF-92F4-163509E3BF4D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86" creationId="{EB27B2C0-D3A6-7558-E10B-525C03CDA060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87" creationId="{8B0900E3-0BFE-1D68-271B-1E203B511A73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88" creationId="{8C920644-E7D5-DF9E-CCC0-E38511C64DE9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89" creationId="{BDE38864-9D72-F7B3-363B-3F5D3AAED8F1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90" creationId="{41D1F9C8-841E-E2E4-432C-1DAD8AB7C8A7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91" creationId="{D194A381-A1EA-0F8E-EAA3-52A2B06561F8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92" creationId="{B4D7C80B-F7A8-B55A-ED63-F204292E8816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93" creationId="{5720D737-76D9-CFA2-446A-037A0132009C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94" creationId="{07892EFD-EFCB-D4F6-9491-45EAC7618615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95" creationId="{CEB4E798-B9A4-9AF0-4533-B8C7B1B3F495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96" creationId="{18CB3477-C3E3-D3B6-1251-B593AFD6B136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97" creationId="{106CA673-9531-72BD-47CD-50A23BEB5B51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98" creationId="{E5A97828-8D16-BD64-55A3-2BB09BA6C312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99" creationId="{00D67797-7DAA-C91F-BDD5-A4C0951FA607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00" creationId="{4134FF27-ECDB-C0B7-6ABF-85BBACA57987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01" creationId="{86ACB2A7-2592-218B-E767-4A0DB8033169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02" creationId="{5D82E6F3-25FD-B6E1-7662-D6A4781FA2FE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11" creationId="{98558EC3-A3C7-EB7F-2A8D-7AF77B5E913E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12" creationId="{2043FC9D-CCD9-24F0-8B33-F77971C9AA10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13" creationId="{755A9C49-7E26-E976-8A48-70095997B24F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14" creationId="{ABBA8363-4104-9001-F77A-F5EC56C5FF60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15" creationId="{8F21F1B9-A188-F1C9-3056-0324FB742CA8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16" creationId="{21B97FE4-E6E8-9C8E-41AD-CAD420DCE8E3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17" creationId="{AE74834D-DCB1-59E4-C835-0F3A63731B08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18" creationId="{4E2E665B-0F8A-36A9-991E-609D77F96B68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19" creationId="{3F9E3958-9599-FD71-0F04-E1EF2321914C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20" creationId="{5D332CCF-70B4-25F5-0C51-D582532CAA1B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21" creationId="{40B1C5D6-F076-681B-11BD-B94671EE9902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22" creationId="{7472D892-1C79-C4EB-8B24-F56D2230F52A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23" creationId="{F5163C3C-8137-86AC-6054-2BB4E128FBE9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24" creationId="{8B3C79B1-D8D3-1DC0-28AC-DA3F2E545154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25" creationId="{5AFEB1E4-F6AF-6186-AD1B-AC1D3C2FDA62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26" creationId="{53B731C4-E724-915D-29C3-71E56A52329D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27" creationId="{ABA7C163-B548-1E6C-0EE5-BA24415FBEEB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28" creationId="{E220373F-54BF-148E-BF15-9C5F7A77CCC6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29" creationId="{A5CED2A8-B9A6-1DC5-5D37-7C5EC84EE9AE}"/>
          </ac:cxnSpMkLst>
        </pc:cxnChg>
        <pc:cxnChg chg="mod">
          <ac:chgData name="Xiao Sun" userId="0962261062d507a5" providerId="LiveId" clId="{4705B19A-F9AF-4D31-98B1-F01FF96F12B6}" dt="2023-11-05T06:07:45.990" v="672"/>
          <ac:cxnSpMkLst>
            <pc:docMk/>
            <pc:sldMk cId="1892493646" sldId="264"/>
            <ac:cxnSpMk id="130" creationId="{8284E6A8-37F7-567C-E66B-F4004A34BED0}"/>
          </ac:cxnSpMkLst>
        </pc:cxnChg>
        <pc:cxnChg chg="mod">
          <ac:chgData name="Xiao Sun" userId="0962261062d507a5" providerId="LiveId" clId="{4705B19A-F9AF-4D31-98B1-F01FF96F12B6}" dt="2023-11-05T06:10:59.579" v="739" actId="164"/>
          <ac:cxnSpMkLst>
            <pc:docMk/>
            <pc:sldMk cId="1892493646" sldId="264"/>
            <ac:cxnSpMk id="135" creationId="{4C8B615A-52C2-F1CF-4392-B59946FB3D3E}"/>
          </ac:cxnSpMkLst>
        </pc:cxnChg>
        <pc:cxnChg chg="mod">
          <ac:chgData name="Xiao Sun" userId="0962261062d507a5" providerId="LiveId" clId="{4705B19A-F9AF-4D31-98B1-F01FF96F12B6}" dt="2023-11-05T06:10:59.579" v="739" actId="164"/>
          <ac:cxnSpMkLst>
            <pc:docMk/>
            <pc:sldMk cId="1892493646" sldId="264"/>
            <ac:cxnSpMk id="136" creationId="{3E746A9B-71BE-01B5-6477-13760031AAC6}"/>
          </ac:cxnSpMkLst>
        </pc:cxnChg>
        <pc:cxnChg chg="mod">
          <ac:chgData name="Xiao Sun" userId="0962261062d507a5" providerId="LiveId" clId="{4705B19A-F9AF-4D31-98B1-F01FF96F12B6}" dt="2023-11-05T06:10:58.992" v="738" actId="571"/>
          <ac:cxnSpMkLst>
            <pc:docMk/>
            <pc:sldMk cId="1892493646" sldId="264"/>
            <ac:cxnSpMk id="143" creationId="{7FB6CF57-34E8-447E-F4D9-5D1086800DDD}"/>
          </ac:cxnSpMkLst>
        </pc:cxnChg>
        <pc:cxnChg chg="mod">
          <ac:chgData name="Xiao Sun" userId="0962261062d507a5" providerId="LiveId" clId="{4705B19A-F9AF-4D31-98B1-F01FF96F12B6}" dt="2023-11-05T06:10:58.992" v="738" actId="571"/>
          <ac:cxnSpMkLst>
            <pc:docMk/>
            <pc:sldMk cId="1892493646" sldId="264"/>
            <ac:cxnSpMk id="144" creationId="{3D1BA3FC-58A2-A13D-30B9-81732F60C18C}"/>
          </ac:cxnSpMkLst>
        </pc:cxnChg>
        <pc:cxnChg chg="mod">
          <ac:chgData name="Xiao Sun" userId="0962261062d507a5" providerId="LiveId" clId="{4705B19A-F9AF-4D31-98B1-F01FF96F12B6}" dt="2023-11-05T06:10:58.992" v="738" actId="571"/>
          <ac:cxnSpMkLst>
            <pc:docMk/>
            <pc:sldMk cId="1892493646" sldId="264"/>
            <ac:cxnSpMk id="145" creationId="{9B5359C6-1505-B1DC-D1D4-32A5AB975940}"/>
          </ac:cxnSpMkLst>
        </pc:cxnChg>
        <pc:cxnChg chg="mod">
          <ac:chgData name="Xiao Sun" userId="0962261062d507a5" providerId="LiveId" clId="{4705B19A-F9AF-4D31-98B1-F01FF96F12B6}" dt="2023-11-05T06:10:58.992" v="738" actId="571"/>
          <ac:cxnSpMkLst>
            <pc:docMk/>
            <pc:sldMk cId="1892493646" sldId="264"/>
            <ac:cxnSpMk id="146" creationId="{DA6C23FB-8CB8-AC9D-017D-49DF09D60C08}"/>
          </ac:cxnSpMkLst>
        </pc:cxnChg>
        <pc:cxnChg chg="mod">
          <ac:chgData name="Xiao Sun" userId="0962261062d507a5" providerId="LiveId" clId="{4705B19A-F9AF-4D31-98B1-F01FF96F12B6}" dt="2023-11-05T06:10:58.992" v="738" actId="571"/>
          <ac:cxnSpMkLst>
            <pc:docMk/>
            <pc:sldMk cId="1892493646" sldId="264"/>
            <ac:cxnSpMk id="147" creationId="{E2A93E37-05E4-1C37-D570-4F514B225FE9}"/>
          </ac:cxnSpMkLst>
        </pc:cxnChg>
        <pc:cxnChg chg="mod">
          <ac:chgData name="Xiao Sun" userId="0962261062d507a5" providerId="LiveId" clId="{4705B19A-F9AF-4D31-98B1-F01FF96F12B6}" dt="2023-11-05T06:10:58.992" v="738" actId="571"/>
          <ac:cxnSpMkLst>
            <pc:docMk/>
            <pc:sldMk cId="1892493646" sldId="264"/>
            <ac:cxnSpMk id="148" creationId="{8BABB5C0-B3F1-11AE-B2C7-AA2E2FD0F398}"/>
          </ac:cxnSpMkLst>
        </pc:cxnChg>
        <pc:cxnChg chg="mod">
          <ac:chgData name="Xiao Sun" userId="0962261062d507a5" providerId="LiveId" clId="{4705B19A-F9AF-4D31-98B1-F01FF96F12B6}" dt="2023-11-05T06:11:06.597" v="741" actId="571"/>
          <ac:cxnSpMkLst>
            <pc:docMk/>
            <pc:sldMk cId="1892493646" sldId="264"/>
            <ac:cxnSpMk id="153" creationId="{8E3854CD-0CD2-78EC-7796-C3F44B3BF26E}"/>
          </ac:cxnSpMkLst>
        </pc:cxnChg>
        <pc:cxnChg chg="mod">
          <ac:chgData name="Xiao Sun" userId="0962261062d507a5" providerId="LiveId" clId="{4705B19A-F9AF-4D31-98B1-F01FF96F12B6}" dt="2023-11-05T06:11:06.597" v="741" actId="571"/>
          <ac:cxnSpMkLst>
            <pc:docMk/>
            <pc:sldMk cId="1892493646" sldId="264"/>
            <ac:cxnSpMk id="154" creationId="{F59CE1C7-D2EA-FF36-0EBD-73A7025FCDCF}"/>
          </ac:cxnSpMkLst>
        </pc:cxnChg>
        <pc:cxnChg chg="mod">
          <ac:chgData name="Xiao Sun" userId="0962261062d507a5" providerId="LiveId" clId="{4705B19A-F9AF-4D31-98B1-F01FF96F12B6}" dt="2023-11-05T06:11:06.597" v="741" actId="571"/>
          <ac:cxnSpMkLst>
            <pc:docMk/>
            <pc:sldMk cId="1892493646" sldId="264"/>
            <ac:cxnSpMk id="155" creationId="{E9AFDE54-1276-A51C-2FF9-E1CCE18EB8AB}"/>
          </ac:cxnSpMkLst>
        </pc:cxnChg>
        <pc:cxnChg chg="mod">
          <ac:chgData name="Xiao Sun" userId="0962261062d507a5" providerId="LiveId" clId="{4705B19A-F9AF-4D31-98B1-F01FF96F12B6}" dt="2023-11-05T06:11:06.597" v="741" actId="571"/>
          <ac:cxnSpMkLst>
            <pc:docMk/>
            <pc:sldMk cId="1892493646" sldId="264"/>
            <ac:cxnSpMk id="156" creationId="{77F3337F-BFEF-1E7F-D00C-6ECAB7FCC055}"/>
          </ac:cxnSpMkLst>
        </pc:cxnChg>
        <pc:cxnChg chg="mod">
          <ac:chgData name="Xiao Sun" userId="0962261062d507a5" providerId="LiveId" clId="{4705B19A-F9AF-4D31-98B1-F01FF96F12B6}" dt="2023-11-05T06:11:11.996" v="743" actId="571"/>
          <ac:cxnSpMkLst>
            <pc:docMk/>
            <pc:sldMk cId="1892493646" sldId="264"/>
            <ac:cxnSpMk id="160" creationId="{4451EDB6-530F-DC0C-9AFF-BA295F9413EC}"/>
          </ac:cxnSpMkLst>
        </pc:cxnChg>
        <pc:cxnChg chg="mod">
          <ac:chgData name="Xiao Sun" userId="0962261062d507a5" providerId="LiveId" clId="{4705B19A-F9AF-4D31-98B1-F01FF96F12B6}" dt="2023-11-05T06:11:11.996" v="743" actId="571"/>
          <ac:cxnSpMkLst>
            <pc:docMk/>
            <pc:sldMk cId="1892493646" sldId="264"/>
            <ac:cxnSpMk id="161" creationId="{4C8657AA-A632-2AEE-44D7-009E18D4565B}"/>
          </ac:cxnSpMkLst>
        </pc:cxnChg>
        <pc:cxnChg chg="mod">
          <ac:chgData name="Xiao Sun" userId="0962261062d507a5" providerId="LiveId" clId="{4705B19A-F9AF-4D31-98B1-F01FF96F12B6}" dt="2023-11-05T06:11:11.996" v="743" actId="571"/>
          <ac:cxnSpMkLst>
            <pc:docMk/>
            <pc:sldMk cId="1892493646" sldId="264"/>
            <ac:cxnSpMk id="162" creationId="{A72B3927-59C4-C880-5913-050F63926D9A}"/>
          </ac:cxnSpMkLst>
        </pc:cxnChg>
        <pc:cxnChg chg="mod">
          <ac:chgData name="Xiao Sun" userId="0962261062d507a5" providerId="LiveId" clId="{4705B19A-F9AF-4D31-98B1-F01FF96F12B6}" dt="2023-11-05T06:11:11.996" v="743" actId="571"/>
          <ac:cxnSpMkLst>
            <pc:docMk/>
            <pc:sldMk cId="1892493646" sldId="264"/>
            <ac:cxnSpMk id="163" creationId="{521A9EDA-4C18-0484-8A4C-C050F0104260}"/>
          </ac:cxnSpMkLst>
        </pc:cxnChg>
        <pc:cxnChg chg="mod">
          <ac:chgData name="Xiao Sun" userId="0962261062d507a5" providerId="LiveId" clId="{4705B19A-F9AF-4D31-98B1-F01FF96F12B6}" dt="2023-11-05T06:11:24.073" v="748" actId="571"/>
          <ac:cxnSpMkLst>
            <pc:docMk/>
            <pc:sldMk cId="1892493646" sldId="264"/>
            <ac:cxnSpMk id="167" creationId="{23ACEEBF-228E-30E0-1C31-71C9E923BD3F}"/>
          </ac:cxnSpMkLst>
        </pc:cxnChg>
        <pc:cxnChg chg="mod">
          <ac:chgData name="Xiao Sun" userId="0962261062d507a5" providerId="LiveId" clId="{4705B19A-F9AF-4D31-98B1-F01FF96F12B6}" dt="2023-11-05T06:11:24.073" v="748" actId="571"/>
          <ac:cxnSpMkLst>
            <pc:docMk/>
            <pc:sldMk cId="1892493646" sldId="264"/>
            <ac:cxnSpMk id="168" creationId="{0908DFB1-01AA-7980-C5A6-86A0096089C3}"/>
          </ac:cxnSpMkLst>
        </pc:cxnChg>
        <pc:cxnChg chg="mod">
          <ac:chgData name="Xiao Sun" userId="0962261062d507a5" providerId="LiveId" clId="{4705B19A-F9AF-4D31-98B1-F01FF96F12B6}" dt="2023-11-05T06:11:24.073" v="748" actId="571"/>
          <ac:cxnSpMkLst>
            <pc:docMk/>
            <pc:sldMk cId="1892493646" sldId="264"/>
            <ac:cxnSpMk id="169" creationId="{8A986EF4-17BC-F93F-247F-DE50538A2677}"/>
          </ac:cxnSpMkLst>
        </pc:cxnChg>
        <pc:cxnChg chg="mod">
          <ac:chgData name="Xiao Sun" userId="0962261062d507a5" providerId="LiveId" clId="{4705B19A-F9AF-4D31-98B1-F01FF96F12B6}" dt="2023-11-05T06:11:24.073" v="748" actId="571"/>
          <ac:cxnSpMkLst>
            <pc:docMk/>
            <pc:sldMk cId="1892493646" sldId="264"/>
            <ac:cxnSpMk id="170" creationId="{4B8B6052-828C-48D5-8BD1-8627DFCB669D}"/>
          </ac:cxnSpMkLst>
        </pc:cxnChg>
        <pc:cxnChg chg="mod">
          <ac:chgData name="Xiao Sun" userId="0962261062d507a5" providerId="LiveId" clId="{4705B19A-F9AF-4D31-98B1-F01FF96F12B6}" dt="2023-11-05T06:11:32.154" v="750" actId="571"/>
          <ac:cxnSpMkLst>
            <pc:docMk/>
            <pc:sldMk cId="1892493646" sldId="264"/>
            <ac:cxnSpMk id="174" creationId="{74C2DDDC-1916-07D0-1B68-4F25764439FB}"/>
          </ac:cxnSpMkLst>
        </pc:cxnChg>
        <pc:cxnChg chg="mod">
          <ac:chgData name="Xiao Sun" userId="0962261062d507a5" providerId="LiveId" clId="{4705B19A-F9AF-4D31-98B1-F01FF96F12B6}" dt="2023-11-05T06:11:32.154" v="750" actId="571"/>
          <ac:cxnSpMkLst>
            <pc:docMk/>
            <pc:sldMk cId="1892493646" sldId="264"/>
            <ac:cxnSpMk id="175" creationId="{6556228E-4146-027C-F9E4-D2A0E701C43D}"/>
          </ac:cxnSpMkLst>
        </pc:cxnChg>
        <pc:cxnChg chg="mod">
          <ac:chgData name="Xiao Sun" userId="0962261062d507a5" providerId="LiveId" clId="{4705B19A-F9AF-4D31-98B1-F01FF96F12B6}" dt="2023-11-05T06:11:32.154" v="750" actId="571"/>
          <ac:cxnSpMkLst>
            <pc:docMk/>
            <pc:sldMk cId="1892493646" sldId="264"/>
            <ac:cxnSpMk id="176" creationId="{1C06DF9D-C02D-06F3-E55E-A76F421E761B}"/>
          </ac:cxnSpMkLst>
        </pc:cxnChg>
        <pc:cxnChg chg="mod">
          <ac:chgData name="Xiao Sun" userId="0962261062d507a5" providerId="LiveId" clId="{4705B19A-F9AF-4D31-98B1-F01FF96F12B6}" dt="2023-11-05T06:11:32.154" v="750" actId="571"/>
          <ac:cxnSpMkLst>
            <pc:docMk/>
            <pc:sldMk cId="1892493646" sldId="264"/>
            <ac:cxnSpMk id="177" creationId="{AEE05D94-B192-8182-76EB-8E170B0BFE97}"/>
          </ac:cxnSpMkLst>
        </pc:cxnChg>
        <pc:cxnChg chg="mod">
          <ac:chgData name="Xiao Sun" userId="0962261062d507a5" providerId="LiveId" clId="{4705B19A-F9AF-4D31-98B1-F01FF96F12B6}" dt="2023-11-05T06:11:43.174" v="755" actId="571"/>
          <ac:cxnSpMkLst>
            <pc:docMk/>
            <pc:sldMk cId="1892493646" sldId="264"/>
            <ac:cxnSpMk id="181" creationId="{15960497-C482-3807-8406-2058C6DF956B}"/>
          </ac:cxnSpMkLst>
        </pc:cxnChg>
        <pc:cxnChg chg="mod">
          <ac:chgData name="Xiao Sun" userId="0962261062d507a5" providerId="LiveId" clId="{4705B19A-F9AF-4D31-98B1-F01FF96F12B6}" dt="2023-11-05T06:11:43.174" v="755" actId="571"/>
          <ac:cxnSpMkLst>
            <pc:docMk/>
            <pc:sldMk cId="1892493646" sldId="264"/>
            <ac:cxnSpMk id="182" creationId="{FFA6C56D-DDD3-EE28-2B7F-F11EE5D4FB9D}"/>
          </ac:cxnSpMkLst>
        </pc:cxnChg>
        <pc:cxnChg chg="mod">
          <ac:chgData name="Xiao Sun" userId="0962261062d507a5" providerId="LiveId" clId="{4705B19A-F9AF-4D31-98B1-F01FF96F12B6}" dt="2023-11-05T06:11:43.174" v="755" actId="571"/>
          <ac:cxnSpMkLst>
            <pc:docMk/>
            <pc:sldMk cId="1892493646" sldId="264"/>
            <ac:cxnSpMk id="183" creationId="{B1C89622-DEA9-74E8-4CED-17CBD7BCC20C}"/>
          </ac:cxnSpMkLst>
        </pc:cxnChg>
        <pc:cxnChg chg="mod">
          <ac:chgData name="Xiao Sun" userId="0962261062d507a5" providerId="LiveId" clId="{4705B19A-F9AF-4D31-98B1-F01FF96F12B6}" dt="2023-11-05T06:11:43.174" v="755" actId="571"/>
          <ac:cxnSpMkLst>
            <pc:docMk/>
            <pc:sldMk cId="1892493646" sldId="264"/>
            <ac:cxnSpMk id="184" creationId="{787A1137-9B65-F794-B369-BDCC250B83EC}"/>
          </ac:cxnSpMkLst>
        </pc:cxnChg>
        <pc:cxnChg chg="mod">
          <ac:chgData name="Xiao Sun" userId="0962261062d507a5" providerId="LiveId" clId="{4705B19A-F9AF-4D31-98B1-F01FF96F12B6}" dt="2023-11-05T06:11:52.357" v="761" actId="571"/>
          <ac:cxnSpMkLst>
            <pc:docMk/>
            <pc:sldMk cId="1892493646" sldId="264"/>
            <ac:cxnSpMk id="188" creationId="{69FEDB94-FF2C-8EB9-EA88-C28621429F4F}"/>
          </ac:cxnSpMkLst>
        </pc:cxnChg>
        <pc:cxnChg chg="mod">
          <ac:chgData name="Xiao Sun" userId="0962261062d507a5" providerId="LiveId" clId="{4705B19A-F9AF-4D31-98B1-F01FF96F12B6}" dt="2023-11-05T06:11:52.357" v="761" actId="571"/>
          <ac:cxnSpMkLst>
            <pc:docMk/>
            <pc:sldMk cId="1892493646" sldId="264"/>
            <ac:cxnSpMk id="189" creationId="{DED84C87-EBB1-62B6-65C7-528401FFC1C4}"/>
          </ac:cxnSpMkLst>
        </pc:cxnChg>
        <pc:cxnChg chg="mod">
          <ac:chgData name="Xiao Sun" userId="0962261062d507a5" providerId="LiveId" clId="{4705B19A-F9AF-4D31-98B1-F01FF96F12B6}" dt="2023-11-05T06:11:52.357" v="761" actId="571"/>
          <ac:cxnSpMkLst>
            <pc:docMk/>
            <pc:sldMk cId="1892493646" sldId="264"/>
            <ac:cxnSpMk id="190" creationId="{8BDB974B-F872-19D6-7672-711AFEF04587}"/>
          </ac:cxnSpMkLst>
        </pc:cxnChg>
        <pc:cxnChg chg="mod">
          <ac:chgData name="Xiao Sun" userId="0962261062d507a5" providerId="LiveId" clId="{4705B19A-F9AF-4D31-98B1-F01FF96F12B6}" dt="2023-11-05T06:11:52.357" v="761" actId="571"/>
          <ac:cxnSpMkLst>
            <pc:docMk/>
            <pc:sldMk cId="1892493646" sldId="264"/>
            <ac:cxnSpMk id="191" creationId="{F5882F35-94A3-71F8-A15A-FF1D14990A82}"/>
          </ac:cxnSpMkLst>
        </pc:cxnChg>
        <pc:cxnChg chg="mod">
          <ac:chgData name="Xiao Sun" userId="0962261062d507a5" providerId="LiveId" clId="{4705B19A-F9AF-4D31-98B1-F01FF96F12B6}" dt="2023-11-05T06:12:02.209" v="764" actId="571"/>
          <ac:cxnSpMkLst>
            <pc:docMk/>
            <pc:sldMk cId="1892493646" sldId="264"/>
            <ac:cxnSpMk id="195" creationId="{A3700A51-9BEF-EC5B-476D-3112D2E34489}"/>
          </ac:cxnSpMkLst>
        </pc:cxnChg>
        <pc:cxnChg chg="mod">
          <ac:chgData name="Xiao Sun" userId="0962261062d507a5" providerId="LiveId" clId="{4705B19A-F9AF-4D31-98B1-F01FF96F12B6}" dt="2023-11-05T06:12:02.209" v="764" actId="571"/>
          <ac:cxnSpMkLst>
            <pc:docMk/>
            <pc:sldMk cId="1892493646" sldId="264"/>
            <ac:cxnSpMk id="196" creationId="{BE4F41B1-5531-94C2-FBCF-CEEC9E914FF7}"/>
          </ac:cxnSpMkLst>
        </pc:cxnChg>
        <pc:cxnChg chg="mod">
          <ac:chgData name="Xiao Sun" userId="0962261062d507a5" providerId="LiveId" clId="{4705B19A-F9AF-4D31-98B1-F01FF96F12B6}" dt="2023-11-05T06:12:02.209" v="764" actId="571"/>
          <ac:cxnSpMkLst>
            <pc:docMk/>
            <pc:sldMk cId="1892493646" sldId="264"/>
            <ac:cxnSpMk id="197" creationId="{D11B9400-7920-429F-C068-B8A735EB6E55}"/>
          </ac:cxnSpMkLst>
        </pc:cxnChg>
        <pc:cxnChg chg="mod">
          <ac:chgData name="Xiao Sun" userId="0962261062d507a5" providerId="LiveId" clId="{4705B19A-F9AF-4D31-98B1-F01FF96F12B6}" dt="2023-11-05T06:12:02.209" v="764" actId="571"/>
          <ac:cxnSpMkLst>
            <pc:docMk/>
            <pc:sldMk cId="1892493646" sldId="264"/>
            <ac:cxnSpMk id="198" creationId="{0693FCF3-64B7-6A78-F877-AAF580C909AA}"/>
          </ac:cxnSpMkLst>
        </pc:cxnChg>
        <pc:cxnChg chg="mod">
          <ac:chgData name="Xiao Sun" userId="0962261062d507a5" providerId="LiveId" clId="{4705B19A-F9AF-4D31-98B1-F01FF96F12B6}" dt="2023-11-05T06:12:57.970" v="781" actId="571"/>
          <ac:cxnSpMkLst>
            <pc:docMk/>
            <pc:sldMk cId="1892493646" sldId="264"/>
            <ac:cxnSpMk id="209" creationId="{9ECA6A42-4089-57D9-7D77-2F6E0F1717F8}"/>
          </ac:cxnSpMkLst>
        </pc:cxnChg>
        <pc:cxnChg chg="mod">
          <ac:chgData name="Xiao Sun" userId="0962261062d507a5" providerId="LiveId" clId="{4705B19A-F9AF-4D31-98B1-F01FF96F12B6}" dt="2023-11-05T06:12:57.970" v="781" actId="571"/>
          <ac:cxnSpMkLst>
            <pc:docMk/>
            <pc:sldMk cId="1892493646" sldId="264"/>
            <ac:cxnSpMk id="210" creationId="{5CF01F61-9040-2ECC-7772-5233C74D8E01}"/>
          </ac:cxnSpMkLst>
        </pc:cxnChg>
        <pc:cxnChg chg="mod">
          <ac:chgData name="Xiao Sun" userId="0962261062d507a5" providerId="LiveId" clId="{4705B19A-F9AF-4D31-98B1-F01FF96F12B6}" dt="2023-11-05T06:12:57.970" v="781" actId="571"/>
          <ac:cxnSpMkLst>
            <pc:docMk/>
            <pc:sldMk cId="1892493646" sldId="264"/>
            <ac:cxnSpMk id="211" creationId="{2DDCB1C4-5B8A-9878-0955-1226B59430B9}"/>
          </ac:cxnSpMkLst>
        </pc:cxnChg>
        <pc:cxnChg chg="mod">
          <ac:chgData name="Xiao Sun" userId="0962261062d507a5" providerId="LiveId" clId="{4705B19A-F9AF-4D31-98B1-F01FF96F12B6}" dt="2023-11-05T06:12:57.970" v="781" actId="571"/>
          <ac:cxnSpMkLst>
            <pc:docMk/>
            <pc:sldMk cId="1892493646" sldId="264"/>
            <ac:cxnSpMk id="212" creationId="{C7C4B57B-C9BF-E265-1F39-FFD9DAA3F0E6}"/>
          </ac:cxnSpMkLst>
        </pc:cxnChg>
        <pc:cxnChg chg="del mod topLvl">
          <ac:chgData name="Xiao Sun" userId="0962261062d507a5" providerId="LiveId" clId="{4705B19A-F9AF-4D31-98B1-F01FF96F12B6}" dt="2023-11-05T06:13:39.424" v="797" actId="478"/>
          <ac:cxnSpMkLst>
            <pc:docMk/>
            <pc:sldMk cId="1892493646" sldId="264"/>
            <ac:cxnSpMk id="216" creationId="{724F8E57-C08F-29FD-B7BB-4651440790A6}"/>
          </ac:cxnSpMkLst>
        </pc:cxnChg>
        <pc:cxnChg chg="del mod">
          <ac:chgData name="Xiao Sun" userId="0962261062d507a5" providerId="LiveId" clId="{4705B19A-F9AF-4D31-98B1-F01FF96F12B6}" dt="2023-11-05T06:13:36.866" v="796" actId="478"/>
          <ac:cxnSpMkLst>
            <pc:docMk/>
            <pc:sldMk cId="1892493646" sldId="264"/>
            <ac:cxnSpMk id="217" creationId="{B3E843EA-EC25-4AF4-CE74-8D330A3D75DE}"/>
          </ac:cxnSpMkLst>
        </pc:cxnChg>
        <pc:cxnChg chg="mod topLvl">
          <ac:chgData name="Xiao Sun" userId="0962261062d507a5" providerId="LiveId" clId="{4705B19A-F9AF-4D31-98B1-F01FF96F12B6}" dt="2023-11-05T06:17:01.727" v="885" actId="1037"/>
          <ac:cxnSpMkLst>
            <pc:docMk/>
            <pc:sldMk cId="1892493646" sldId="264"/>
            <ac:cxnSpMk id="218" creationId="{D47516E8-D300-6C6A-8D5D-1BBC4F8E3526}"/>
          </ac:cxnSpMkLst>
        </pc:cxnChg>
        <pc:cxnChg chg="mod topLvl">
          <ac:chgData name="Xiao Sun" userId="0962261062d507a5" providerId="LiveId" clId="{4705B19A-F9AF-4D31-98B1-F01FF96F12B6}" dt="2023-11-05T06:17:01.727" v="885" actId="1037"/>
          <ac:cxnSpMkLst>
            <pc:docMk/>
            <pc:sldMk cId="1892493646" sldId="264"/>
            <ac:cxnSpMk id="219" creationId="{2AD2B607-F796-1C59-DD73-374EE0C2E17F}"/>
          </ac:cxnSpMkLst>
        </pc:cxnChg>
        <pc:cxnChg chg="add mod">
          <ac:chgData name="Xiao Sun" userId="0962261062d507a5" providerId="LiveId" clId="{4705B19A-F9AF-4D31-98B1-F01FF96F12B6}" dt="2023-11-05T06:17:01.727" v="885" actId="1037"/>
          <ac:cxnSpMkLst>
            <pc:docMk/>
            <pc:sldMk cId="1892493646" sldId="264"/>
            <ac:cxnSpMk id="221" creationId="{7A83DAD7-3BBB-08E4-29EE-DF3B6BA7AA23}"/>
          </ac:cxnSpMkLst>
        </pc:cxnChg>
        <pc:cxnChg chg="add mod">
          <ac:chgData name="Xiao Sun" userId="0962261062d507a5" providerId="LiveId" clId="{4705B19A-F9AF-4D31-98B1-F01FF96F12B6}" dt="2023-11-05T06:19:03.733" v="947" actId="1076"/>
          <ac:cxnSpMkLst>
            <pc:docMk/>
            <pc:sldMk cId="1892493646" sldId="264"/>
            <ac:cxnSpMk id="233" creationId="{91FC7BA1-BCCB-BAEF-6E91-797FFBA8663C}"/>
          </ac:cxnSpMkLst>
        </pc:cxnChg>
        <pc:cxnChg chg="add mod">
          <ac:chgData name="Xiao Sun" userId="0962261062d507a5" providerId="LiveId" clId="{4705B19A-F9AF-4D31-98B1-F01FF96F12B6}" dt="2023-11-05T06:19:21.058" v="950" actId="1076"/>
          <ac:cxnSpMkLst>
            <pc:docMk/>
            <pc:sldMk cId="1892493646" sldId="264"/>
            <ac:cxnSpMk id="234" creationId="{38D47B9D-E3A6-E915-732A-3FBA9916A212}"/>
          </ac:cxnSpMkLst>
        </pc:cxnChg>
        <pc:cxnChg chg="add mod">
          <ac:chgData name="Xiao Sun" userId="0962261062d507a5" providerId="LiveId" clId="{4705B19A-F9AF-4D31-98B1-F01FF96F12B6}" dt="2023-11-05T06:19:39.473" v="968" actId="571"/>
          <ac:cxnSpMkLst>
            <pc:docMk/>
            <pc:sldMk cId="1892493646" sldId="264"/>
            <ac:cxnSpMk id="235" creationId="{A6BCAC93-50EE-FD9A-9A9A-6FE00C6F860E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42" creationId="{C04FCDF2-EDC6-2688-6593-6298BBC7E420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43" creationId="{0C2565A9-8B9C-F185-B8C1-B3EE32B84C23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44" creationId="{27809DF6-8D3D-62B0-F945-C61A166B621B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45" creationId="{2D0B4D80-6AAE-7EF6-1C7E-1269A65F2752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46" creationId="{D64601CF-3118-2574-E30F-044F5102B9DD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47" creationId="{B08E658B-F9B7-3411-BEC2-72174C11EE04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48" creationId="{ACBCC51C-FF9B-87A9-AFCE-8D17362A1763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49" creationId="{03705089-0125-0C97-A921-C7B4A18AF21F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50" creationId="{24C164E6-C7C7-2033-779C-8FE7AFF78C47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51" creationId="{A8D37A87-9A3F-7745-AEF0-563A9560AA05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52" creationId="{ADCFC0F1-BF82-60B2-FC11-6273C63204D9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53" creationId="{238C1CC8-4E20-AC4F-4347-0607F255C0F4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54" creationId="{D190F296-CE26-D5E4-9ACC-2DA4D1185734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55" creationId="{7CBFCC73-0039-4518-7651-E4A6B342E635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56" creationId="{8ED0C465-1C71-14EE-75C8-A01A9D02FB8D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57" creationId="{92DACD0C-2B9D-8F1D-0BCD-41E1690993D5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58" creationId="{16D08CF1-5E36-EB26-CA74-5AA222B25D3E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59" creationId="{27362D2E-3806-385E-7A6A-CA6DAE0433BD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60" creationId="{478B7407-6E57-52D1-6ED3-E27A3039DF1F}"/>
          </ac:cxnSpMkLst>
        </pc:cxnChg>
        <pc:cxnChg chg="mod">
          <ac:chgData name="Xiao Sun" userId="0962261062d507a5" providerId="LiveId" clId="{4705B19A-F9AF-4D31-98B1-F01FF96F12B6}" dt="2023-11-05T06:19:49.242" v="969" actId="571"/>
          <ac:cxnSpMkLst>
            <pc:docMk/>
            <pc:sldMk cId="1892493646" sldId="264"/>
            <ac:cxnSpMk id="261" creationId="{BD20DACC-48EB-D11C-5F8A-B77A0AB725B5}"/>
          </ac:cxnSpMkLst>
        </pc:cxnChg>
        <pc:cxnChg chg="add mod">
          <ac:chgData name="Xiao Sun" userId="0962261062d507a5" providerId="LiveId" clId="{4705B19A-F9AF-4D31-98B1-F01FF96F12B6}" dt="2023-11-05T06:20:12.394" v="975" actId="1076"/>
          <ac:cxnSpMkLst>
            <pc:docMk/>
            <pc:sldMk cId="1892493646" sldId="264"/>
            <ac:cxnSpMk id="263" creationId="{A6B72A3E-6FF0-1838-3A2E-82E6806C21EC}"/>
          </ac:cxnSpMkLst>
        </pc:cxnChg>
        <pc:cxnChg chg="add mod">
          <ac:chgData name="Xiao Sun" userId="0962261062d507a5" providerId="LiveId" clId="{4705B19A-F9AF-4D31-98B1-F01FF96F12B6}" dt="2023-11-05T06:20:19.433" v="977" actId="1076"/>
          <ac:cxnSpMkLst>
            <pc:docMk/>
            <pc:sldMk cId="1892493646" sldId="264"/>
            <ac:cxnSpMk id="264" creationId="{7AA5302C-DF22-626C-7371-63DC1FCCF079}"/>
          </ac:cxnSpMkLst>
        </pc:cxnChg>
        <pc:cxnChg chg="add mod">
          <ac:chgData name="Xiao Sun" userId="0962261062d507a5" providerId="LiveId" clId="{4705B19A-F9AF-4D31-98B1-F01FF96F12B6}" dt="2023-11-06T14:33:11.606" v="1449" actId="14100"/>
          <ac:cxnSpMkLst>
            <pc:docMk/>
            <pc:sldMk cId="1892493646" sldId="264"/>
            <ac:cxnSpMk id="266" creationId="{896810D1-F380-6C20-0448-86E940936A3E}"/>
          </ac:cxnSpMkLst>
        </pc:cxnChg>
        <pc:cxnChg chg="add mod">
          <ac:chgData name="Xiao Sun" userId="0962261062d507a5" providerId="LiveId" clId="{4705B19A-F9AF-4D31-98B1-F01FF96F12B6}" dt="2023-11-06T14:33:11.606" v="1449" actId="14100"/>
          <ac:cxnSpMkLst>
            <pc:docMk/>
            <pc:sldMk cId="1892493646" sldId="264"/>
            <ac:cxnSpMk id="268" creationId="{44C60EA6-13A9-AF0C-2915-44AF2CA076BD}"/>
          </ac:cxnSpMkLst>
        </pc:cxnChg>
        <pc:cxnChg chg="add mod">
          <ac:chgData name="Xiao Sun" userId="0962261062d507a5" providerId="LiveId" clId="{4705B19A-F9AF-4D31-98B1-F01FF96F12B6}" dt="2023-11-06T14:33:11.606" v="1449" actId="14100"/>
          <ac:cxnSpMkLst>
            <pc:docMk/>
            <pc:sldMk cId="1892493646" sldId="264"/>
            <ac:cxnSpMk id="270" creationId="{AC49625A-C86E-60E1-4763-30E5FA53E406}"/>
          </ac:cxnSpMkLst>
        </pc:cxnChg>
        <pc:cxnChg chg="add mod">
          <ac:chgData name="Xiao Sun" userId="0962261062d507a5" providerId="LiveId" clId="{4705B19A-F9AF-4D31-98B1-F01FF96F12B6}" dt="2023-11-06T14:33:11.606" v="1449" actId="14100"/>
          <ac:cxnSpMkLst>
            <pc:docMk/>
            <pc:sldMk cId="1892493646" sldId="264"/>
            <ac:cxnSpMk id="272" creationId="{67CE929F-07F7-DA69-C54B-72DF19151D81}"/>
          </ac:cxnSpMkLst>
        </pc:cxnChg>
        <pc:cxnChg chg="add del mod">
          <ac:chgData name="Xiao Sun" userId="0962261062d507a5" providerId="LiveId" clId="{4705B19A-F9AF-4D31-98B1-F01FF96F12B6}" dt="2023-11-05T06:21:26.546" v="989" actId="11529"/>
          <ac:cxnSpMkLst>
            <pc:docMk/>
            <pc:sldMk cId="1892493646" sldId="264"/>
            <ac:cxnSpMk id="274" creationId="{33BF0F72-F3BA-4761-87CB-7C4205C52F8A}"/>
          </ac:cxnSpMkLst>
        </pc:cxnChg>
        <pc:cxnChg chg="add del mod">
          <ac:chgData name="Xiao Sun" userId="0962261062d507a5" providerId="LiveId" clId="{4705B19A-F9AF-4D31-98B1-F01FF96F12B6}" dt="2023-11-05T06:21:42.624" v="991" actId="11529"/>
          <ac:cxnSpMkLst>
            <pc:docMk/>
            <pc:sldMk cId="1892493646" sldId="264"/>
            <ac:cxnSpMk id="278" creationId="{F2346806-B5D1-B5AA-1603-F04634C4DA76}"/>
          </ac:cxnSpMkLst>
        </pc:cxnChg>
        <pc:cxnChg chg="add del mod">
          <ac:chgData name="Xiao Sun" userId="0962261062d507a5" providerId="LiveId" clId="{4705B19A-F9AF-4D31-98B1-F01FF96F12B6}" dt="2023-11-05T06:21:52.372" v="993" actId="11529"/>
          <ac:cxnSpMkLst>
            <pc:docMk/>
            <pc:sldMk cId="1892493646" sldId="264"/>
            <ac:cxnSpMk id="280" creationId="{8912F6FC-127C-8C06-0CB3-78B0A7EC839B}"/>
          </ac:cxnSpMkLst>
        </pc:cxnChg>
        <pc:cxnChg chg="add mod">
          <ac:chgData name="Xiao Sun" userId="0962261062d507a5" providerId="LiveId" clId="{4705B19A-F9AF-4D31-98B1-F01FF96F12B6}" dt="2023-11-06T14:33:11.606" v="1449" actId="14100"/>
          <ac:cxnSpMkLst>
            <pc:docMk/>
            <pc:sldMk cId="1892493646" sldId="264"/>
            <ac:cxnSpMk id="282" creationId="{6467C288-3916-B443-14CF-CFCC958528F9}"/>
          </ac:cxnSpMkLst>
        </pc:cxnChg>
        <pc:cxnChg chg="add mod">
          <ac:chgData name="Xiao Sun" userId="0962261062d507a5" providerId="LiveId" clId="{4705B19A-F9AF-4D31-98B1-F01FF96F12B6}" dt="2023-11-06T14:33:11.606" v="1449" actId="14100"/>
          <ac:cxnSpMkLst>
            <pc:docMk/>
            <pc:sldMk cId="1892493646" sldId="264"/>
            <ac:cxnSpMk id="284" creationId="{838D5E93-70E2-32CF-3131-4F95A2E489C4}"/>
          </ac:cxnSpMkLst>
        </pc:cxnChg>
      </pc:sldChg>
      <pc:sldChg chg="addSp delSp modSp add mod">
        <pc:chgData name="Xiao Sun" userId="0962261062d507a5" providerId="LiveId" clId="{4705B19A-F9AF-4D31-98B1-F01FF96F12B6}" dt="2023-11-05T08:02:24.696" v="1349" actId="1076"/>
        <pc:sldMkLst>
          <pc:docMk/>
          <pc:sldMk cId="2748479091" sldId="265"/>
        </pc:sldMkLst>
        <pc:spChg chg="add mod">
          <ac:chgData name="Xiao Sun" userId="0962261062d507a5" providerId="LiveId" clId="{4705B19A-F9AF-4D31-98B1-F01FF96F12B6}" dt="2023-11-05T07:42:34.561" v="1149" actId="1076"/>
          <ac:spMkLst>
            <pc:docMk/>
            <pc:sldMk cId="2748479091" sldId="265"/>
            <ac:spMk id="2" creationId="{BFDBCBA0-006F-4580-FE39-2A639A1A4A5C}"/>
          </ac:spMkLst>
        </pc:spChg>
        <pc:spChg chg="add del">
          <ac:chgData name="Xiao Sun" userId="0962261062d507a5" providerId="LiveId" clId="{4705B19A-F9AF-4D31-98B1-F01FF96F12B6}" dt="2023-11-05T07:44:58.264" v="1251" actId="478"/>
          <ac:spMkLst>
            <pc:docMk/>
            <pc:sldMk cId="2748479091" sldId="265"/>
            <ac:spMk id="4" creationId="{7B0D05A3-35D1-9021-100B-C283F6897DC7}"/>
          </ac:spMkLst>
        </pc:spChg>
        <pc:spChg chg="add mod">
          <ac:chgData name="Xiao Sun" userId="0962261062d507a5" providerId="LiveId" clId="{4705B19A-F9AF-4D31-98B1-F01FF96F12B6}" dt="2023-11-05T07:44:47.414" v="1238" actId="20577"/>
          <ac:spMkLst>
            <pc:docMk/>
            <pc:sldMk cId="2748479091" sldId="265"/>
            <ac:spMk id="5" creationId="{D9E763C2-B815-FF33-E356-7BC9E8E98337}"/>
          </ac:spMkLst>
        </pc:spChg>
        <pc:spChg chg="add mod">
          <ac:chgData name="Xiao Sun" userId="0962261062d507a5" providerId="LiveId" clId="{4705B19A-F9AF-4D31-98B1-F01FF96F12B6}" dt="2023-11-05T07:44:53.003" v="1250" actId="20577"/>
          <ac:spMkLst>
            <pc:docMk/>
            <pc:sldMk cId="2748479091" sldId="265"/>
            <ac:spMk id="6" creationId="{D604C4C0-4965-96DA-76CD-8C8F04EB8549}"/>
          </ac:spMkLst>
        </pc:spChg>
        <pc:spChg chg="add mod">
          <ac:chgData name="Xiao Sun" userId="0962261062d507a5" providerId="LiveId" clId="{4705B19A-F9AF-4D31-98B1-F01FF96F12B6}" dt="2023-11-05T07:45:28.178" v="1254" actId="164"/>
          <ac:spMkLst>
            <pc:docMk/>
            <pc:sldMk cId="2748479091" sldId="265"/>
            <ac:spMk id="14" creationId="{2A3B64EC-FBEA-A340-F384-026D8D31D8DF}"/>
          </ac:spMkLst>
        </pc:spChg>
        <pc:spChg chg="add mod">
          <ac:chgData name="Xiao Sun" userId="0962261062d507a5" providerId="LiveId" clId="{4705B19A-F9AF-4D31-98B1-F01FF96F12B6}" dt="2023-11-05T07:45:28.178" v="1254" actId="164"/>
          <ac:spMkLst>
            <pc:docMk/>
            <pc:sldMk cId="2748479091" sldId="265"/>
            <ac:spMk id="67" creationId="{14469B36-5EF8-78A1-4C9D-473922F1AC97}"/>
          </ac:spMkLst>
        </pc:spChg>
        <pc:spChg chg="add mod">
          <ac:chgData name="Xiao Sun" userId="0962261062d507a5" providerId="LiveId" clId="{4705B19A-F9AF-4D31-98B1-F01FF96F12B6}" dt="2023-11-05T07:45:28.178" v="1254" actId="164"/>
          <ac:spMkLst>
            <pc:docMk/>
            <pc:sldMk cId="2748479091" sldId="265"/>
            <ac:spMk id="68" creationId="{23B3CDA2-4C49-1E69-61D9-CD14AE9D1FF7}"/>
          </ac:spMkLst>
        </pc:spChg>
        <pc:spChg chg="add mod">
          <ac:chgData name="Xiao Sun" userId="0962261062d507a5" providerId="LiveId" clId="{4705B19A-F9AF-4D31-98B1-F01FF96F12B6}" dt="2023-11-05T07:45:28.178" v="1254" actId="164"/>
          <ac:spMkLst>
            <pc:docMk/>
            <pc:sldMk cId="2748479091" sldId="265"/>
            <ac:spMk id="69" creationId="{7DF12892-1FF3-E3CB-542C-6A0E5B022FED}"/>
          </ac:spMkLst>
        </pc:spChg>
        <pc:spChg chg="add mod">
          <ac:chgData name="Xiao Sun" userId="0962261062d507a5" providerId="LiveId" clId="{4705B19A-F9AF-4D31-98B1-F01FF96F12B6}" dt="2023-11-05T07:45:28.178" v="1254" actId="164"/>
          <ac:spMkLst>
            <pc:docMk/>
            <pc:sldMk cId="2748479091" sldId="265"/>
            <ac:spMk id="70" creationId="{F5A4BB24-551A-CF64-A00D-8E3DC7F95D71}"/>
          </ac:spMkLst>
        </pc:spChg>
        <pc:spChg chg="add mod">
          <ac:chgData name="Xiao Sun" userId="0962261062d507a5" providerId="LiveId" clId="{4705B19A-F9AF-4D31-98B1-F01FF96F12B6}" dt="2023-11-05T07:45:28.178" v="1254" actId="164"/>
          <ac:spMkLst>
            <pc:docMk/>
            <pc:sldMk cId="2748479091" sldId="265"/>
            <ac:spMk id="71" creationId="{DCDB42AE-9E83-8BEA-8090-B370D4B47B6B}"/>
          </ac:spMkLst>
        </pc:spChg>
        <pc:spChg chg="add mod">
          <ac:chgData name="Xiao Sun" userId="0962261062d507a5" providerId="LiveId" clId="{4705B19A-F9AF-4D31-98B1-F01FF96F12B6}" dt="2023-11-05T07:45:28.178" v="1254" actId="164"/>
          <ac:spMkLst>
            <pc:docMk/>
            <pc:sldMk cId="2748479091" sldId="265"/>
            <ac:spMk id="72" creationId="{7C924484-29D6-A111-467B-998FD86DE7FA}"/>
          </ac:spMkLst>
        </pc:spChg>
        <pc:spChg chg="add mod">
          <ac:chgData name="Xiao Sun" userId="0962261062d507a5" providerId="LiveId" clId="{4705B19A-F9AF-4D31-98B1-F01FF96F12B6}" dt="2023-11-05T07:45:28.178" v="1254" actId="164"/>
          <ac:spMkLst>
            <pc:docMk/>
            <pc:sldMk cId="2748479091" sldId="265"/>
            <ac:spMk id="73" creationId="{0ED6EB21-0411-4612-C33B-FBA20C5782CF}"/>
          </ac:spMkLst>
        </pc:spChg>
        <pc:spChg chg="add mod">
          <ac:chgData name="Xiao Sun" userId="0962261062d507a5" providerId="LiveId" clId="{4705B19A-F9AF-4D31-98B1-F01FF96F12B6}" dt="2023-11-05T07:45:28.178" v="1254" actId="164"/>
          <ac:spMkLst>
            <pc:docMk/>
            <pc:sldMk cId="2748479091" sldId="265"/>
            <ac:spMk id="81" creationId="{7502B243-9D07-9C8F-DBF3-CD9F4931D66C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83" creationId="{1C91778A-CCFD-2B00-389A-979861B3D91C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84" creationId="{431F895A-308B-B546-BB17-38BD73BB7A33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85" creationId="{64872469-0EEF-A16A-8E01-145576D18DA8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86" creationId="{32ADA9ED-5F92-03C6-79B6-7DA1DE8134AE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87" creationId="{8A2AA9E0-7255-B77E-E31B-1656935EE2A2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88" creationId="{770C959A-9AC2-5D48-BE7F-9A16E0DDECC3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89" creationId="{E2C663DB-DF56-BC41-ABAE-745D9B873B12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90" creationId="{A007910E-940C-6A92-2E0C-26BCA86F6D9D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91" creationId="{84FBA407-1787-010A-EBAC-117CF104688C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92" creationId="{C5B78E89-C75F-4C3F-A8EE-1A9F0A827341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93" creationId="{69723589-EBED-19FF-8554-7AEB1DBAC531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94" creationId="{782C7859-8EE5-7E72-605A-00CD313E3601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95" creationId="{BBDA26CB-4991-19CB-D152-F173B8531C44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96" creationId="{4B08E608-62C8-8029-2DDB-CA10A9846AC5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97" creationId="{AB80A874-950D-E77F-4EE0-0B3EEBC1438A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98" creationId="{9F2B824D-4E21-C465-1660-E303D7CF5D3B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99" creationId="{5CFE36EA-A62F-38D0-C9F8-49EF763A0DC1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100" creationId="{2D47448E-778A-6DD2-BCFC-1948119485B7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101" creationId="{0E5C902B-EFE9-76CA-229B-94EB85E0D4CB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102" creationId="{F937DBCD-B821-1C25-0303-6BADC18A3084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103" creationId="{B4BDEC33-C6AF-466A-D56B-0CA19E0D794C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104" creationId="{07041800-702A-1157-6119-8057CED3E19D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105" creationId="{D518087B-FB60-3407-58A1-6933D504042C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106" creationId="{5F5D4D4E-32A6-2FEA-2B88-350CC00994A6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107" creationId="{B5FEB85D-19A7-5EAB-9F45-755F8523B9DC}"/>
          </ac:spMkLst>
        </pc:spChg>
        <pc:spChg chg="add mod">
          <ac:chgData name="Xiao Sun" userId="0962261062d507a5" providerId="LiveId" clId="{4705B19A-F9AF-4D31-98B1-F01FF96F12B6}" dt="2023-11-05T08:00:00.352" v="1306" actId="164"/>
          <ac:spMkLst>
            <pc:docMk/>
            <pc:sldMk cId="2748479091" sldId="265"/>
            <ac:spMk id="108" creationId="{2A85E453-CE02-2487-DCC3-C3C600B6B4B6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09" creationId="{0AE77495-7E65-6374-D8F8-0CC9868A6F19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10" creationId="{97F30FCD-1431-6B87-9A36-D375DD4F635A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11" creationId="{4B33CE9A-0515-8DF1-1642-31749F0E809C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12" creationId="{80BEB027-A4E8-2574-95BE-83B378C0FC9B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13" creationId="{6D3FBE54-9AB7-3220-974A-05CC03DEF6F0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14" creationId="{C4BA63FD-650D-CA52-DC0A-9F791FC40E6D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15" creationId="{7CB06BCD-FE47-4C57-26BB-98CFB5A5E33B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16" creationId="{515C2F26-4D21-8C1B-3432-9A0EAAF08844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17" creationId="{8B149EA4-A730-3D8D-1101-465B3AF8D7DC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18" creationId="{C50514E9-987A-6D1F-EF66-D7DE2DE5CA2B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19" creationId="{CC2589C1-94D8-2F1C-003D-15AFE15DE822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20" creationId="{D4305F61-E66F-6E6A-0CE7-A237610BD4A6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21" creationId="{A9D93D5C-F351-3649-B946-A3717AB80FF5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22" creationId="{04EE3354-1438-80FD-7601-9FE76317E7F8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23" creationId="{01B18631-C4A2-E6DD-1F5D-3FA025A6D877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24" creationId="{D8E1340C-B2FE-3243-F5D5-6E9D578DF0BC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25" creationId="{5CC88FB3-D944-5810-7680-0CD1534C94C7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26" creationId="{48BCB198-8B25-654B-2849-6C425CD22004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27" creationId="{75B9E4FC-78FD-823D-5BBA-65D249280628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28" creationId="{2AEF28CF-D5E6-3817-5B16-760E9F3CADAF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29" creationId="{EE0328FF-81D6-B350-C6FE-539A28D927C6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30" creationId="{BB7A157C-29B6-E5DB-3AC9-745FAA2CE136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31" creationId="{18CD66AC-373D-CFA2-9FCC-FC83956C841F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32" creationId="{EE8314D4-FC89-2D34-C964-19C417E995A0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33" creationId="{3F90B6EA-CC74-E769-294E-A3AE2BE2A283}"/>
          </ac:spMkLst>
        </pc:spChg>
        <pc:spChg chg="add mod">
          <ac:chgData name="Xiao Sun" userId="0962261062d507a5" providerId="LiveId" clId="{4705B19A-F9AF-4D31-98B1-F01FF96F12B6}" dt="2023-11-05T07:59:43.537" v="1302" actId="164"/>
          <ac:spMkLst>
            <pc:docMk/>
            <pc:sldMk cId="2748479091" sldId="265"/>
            <ac:spMk id="134" creationId="{81BCAA6F-E28F-2084-326A-55A9A33FDC7A}"/>
          </ac:spMkLst>
        </pc:spChg>
        <pc:spChg chg="add del">
          <ac:chgData name="Xiao Sun" userId="0962261062d507a5" providerId="LiveId" clId="{4705B19A-F9AF-4D31-98B1-F01FF96F12B6}" dt="2023-11-05T07:49:28.878" v="1288" actId="22"/>
          <ac:spMkLst>
            <pc:docMk/>
            <pc:sldMk cId="2748479091" sldId="265"/>
            <ac:spMk id="136" creationId="{ADF3C6C9-6777-0DE5-D9ED-F1CB2090E3F2}"/>
          </ac:spMkLst>
        </pc:spChg>
        <pc:spChg chg="add mod">
          <ac:chgData name="Xiao Sun" userId="0962261062d507a5" providerId="LiveId" clId="{4705B19A-F9AF-4D31-98B1-F01FF96F12B6}" dt="2023-11-05T07:49:46.978" v="1295" actId="1076"/>
          <ac:spMkLst>
            <pc:docMk/>
            <pc:sldMk cId="2748479091" sldId="265"/>
            <ac:spMk id="138" creationId="{EEC6FBD0-306C-4B73-286D-95DE68AB303E}"/>
          </ac:spMkLst>
        </pc:spChg>
        <pc:spChg chg="add mod">
          <ac:chgData name="Xiao Sun" userId="0962261062d507a5" providerId="LiveId" clId="{4705B19A-F9AF-4D31-98B1-F01FF96F12B6}" dt="2023-11-05T08:02:24.696" v="1349" actId="1076"/>
          <ac:spMkLst>
            <pc:docMk/>
            <pc:sldMk cId="2748479091" sldId="265"/>
            <ac:spMk id="141" creationId="{B55B3470-3C60-B97B-FB7D-379CD5DF8593}"/>
          </ac:spMkLst>
        </pc:spChg>
        <pc:spChg chg="add mod">
          <ac:chgData name="Xiao Sun" userId="0962261062d507a5" providerId="LiveId" clId="{4705B19A-F9AF-4D31-98B1-F01FF96F12B6}" dt="2023-11-05T08:00:32.601" v="1313" actId="1076"/>
          <ac:spMkLst>
            <pc:docMk/>
            <pc:sldMk cId="2748479091" sldId="265"/>
            <ac:spMk id="143" creationId="{3C7443B7-019E-BF61-1830-8E923E826068}"/>
          </ac:spMkLst>
        </pc:spChg>
        <pc:spChg chg="add mod">
          <ac:chgData name="Xiao Sun" userId="0962261062d507a5" providerId="LiveId" clId="{4705B19A-F9AF-4D31-98B1-F01FF96F12B6}" dt="2023-11-05T08:01:38.025" v="1328" actId="1076"/>
          <ac:spMkLst>
            <pc:docMk/>
            <pc:sldMk cId="2748479091" sldId="265"/>
            <ac:spMk id="145" creationId="{D3D160E8-3136-EC66-8672-BD3BC7897BAB}"/>
          </ac:spMkLst>
        </pc:spChg>
        <pc:spChg chg="add mod">
          <ac:chgData name="Xiao Sun" userId="0962261062d507a5" providerId="LiveId" clId="{4705B19A-F9AF-4D31-98B1-F01FF96F12B6}" dt="2023-11-05T08:01:44.608" v="1330" actId="20577"/>
          <ac:spMkLst>
            <pc:docMk/>
            <pc:sldMk cId="2748479091" sldId="265"/>
            <ac:spMk id="146" creationId="{07E0CB49-2700-D08C-ECE7-82A4A2F3FF8F}"/>
          </ac:spMkLst>
        </pc:spChg>
        <pc:grpChg chg="add mod">
          <ac:chgData name="Xiao Sun" userId="0962261062d507a5" providerId="LiveId" clId="{4705B19A-F9AF-4D31-98B1-F01FF96F12B6}" dt="2023-11-05T07:45:28.178" v="1254" actId="164"/>
          <ac:grpSpMkLst>
            <pc:docMk/>
            <pc:sldMk cId="2748479091" sldId="265"/>
            <ac:grpSpMk id="7" creationId="{D46B4F63-9056-A3D2-3FB6-74FE845C86E1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8" creationId="{56DFF3DB-F6B9-C4BD-4BF9-6E0E9F0A1548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9" creationId="{901107EC-F7E1-61CE-5AD1-872C7590A047}"/>
          </ac:grpSpMkLst>
        </pc:grpChg>
        <pc:grpChg chg="add mod">
          <ac:chgData name="Xiao Sun" userId="0962261062d507a5" providerId="LiveId" clId="{4705B19A-F9AF-4D31-98B1-F01FF96F12B6}" dt="2023-11-05T07:45:28.178" v="1254" actId="164"/>
          <ac:grpSpMkLst>
            <pc:docMk/>
            <pc:sldMk cId="2748479091" sldId="265"/>
            <ac:grpSpMk id="15" creationId="{CCCCD458-F12D-3311-FD7F-B96B628CB988}"/>
          </ac:grpSpMkLst>
        </pc:grpChg>
        <pc:grpChg chg="add mod">
          <ac:chgData name="Xiao Sun" userId="0962261062d507a5" providerId="LiveId" clId="{4705B19A-F9AF-4D31-98B1-F01FF96F12B6}" dt="2023-11-05T07:45:28.178" v="1254" actId="164"/>
          <ac:grpSpMkLst>
            <pc:docMk/>
            <pc:sldMk cId="2748479091" sldId="265"/>
            <ac:grpSpMk id="18" creationId="{286A8BD8-97E7-6D27-34CE-B5AAEA684D99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19" creationId="{F034B4E6-B167-C408-8A32-E11C82602009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20" creationId="{2F564B43-3624-319A-36E2-E329F4161A12}"/>
          </ac:grpSpMkLst>
        </pc:grpChg>
        <pc:grpChg chg="add mod">
          <ac:chgData name="Xiao Sun" userId="0962261062d507a5" providerId="LiveId" clId="{4705B19A-F9AF-4D31-98B1-F01FF96F12B6}" dt="2023-11-05T07:45:28.178" v="1254" actId="164"/>
          <ac:grpSpMkLst>
            <pc:docMk/>
            <pc:sldMk cId="2748479091" sldId="265"/>
            <ac:grpSpMk id="25" creationId="{54F4155B-9B74-2839-1E2C-593179C6A8CD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26" creationId="{86BA37B9-DF51-36F1-8B0C-E87502D740D6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27" creationId="{5B42BF02-3E58-4527-F8D2-3869DD743B48}"/>
          </ac:grpSpMkLst>
        </pc:grpChg>
        <pc:grpChg chg="add mod">
          <ac:chgData name="Xiao Sun" userId="0962261062d507a5" providerId="LiveId" clId="{4705B19A-F9AF-4D31-98B1-F01FF96F12B6}" dt="2023-11-05T07:45:28.178" v="1254" actId="164"/>
          <ac:grpSpMkLst>
            <pc:docMk/>
            <pc:sldMk cId="2748479091" sldId="265"/>
            <ac:grpSpMk id="32" creationId="{524DC55E-563F-8F18-5A90-71BB63AA98AA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33" creationId="{AB48DD3B-71A6-8EB1-833F-3E68B56D03E4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34" creationId="{749FE33B-9FD4-3E23-36EC-6657E3902085}"/>
          </ac:grpSpMkLst>
        </pc:grpChg>
        <pc:grpChg chg="add mod">
          <ac:chgData name="Xiao Sun" userId="0962261062d507a5" providerId="LiveId" clId="{4705B19A-F9AF-4D31-98B1-F01FF96F12B6}" dt="2023-11-05T07:45:28.178" v="1254" actId="164"/>
          <ac:grpSpMkLst>
            <pc:docMk/>
            <pc:sldMk cId="2748479091" sldId="265"/>
            <ac:grpSpMk id="39" creationId="{DA84ADAD-26B1-7E43-BAB1-B21606380B8E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40" creationId="{C97533BD-AAD1-BCB6-8085-788501C4C955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41" creationId="{2B369C11-474F-E0BE-F8A2-B3CFC365E660}"/>
          </ac:grpSpMkLst>
        </pc:grpChg>
        <pc:grpChg chg="add mod">
          <ac:chgData name="Xiao Sun" userId="0962261062d507a5" providerId="LiveId" clId="{4705B19A-F9AF-4D31-98B1-F01FF96F12B6}" dt="2023-11-05T07:45:28.178" v="1254" actId="164"/>
          <ac:grpSpMkLst>
            <pc:docMk/>
            <pc:sldMk cId="2748479091" sldId="265"/>
            <ac:grpSpMk id="46" creationId="{E8032475-3C46-9A02-1A50-168F9088C4CA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47" creationId="{6BDED549-C6DB-FF72-A7E9-9159470A5E42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48" creationId="{E41D79C1-8687-221A-9C69-1F6F39063F6D}"/>
          </ac:grpSpMkLst>
        </pc:grpChg>
        <pc:grpChg chg="add mod">
          <ac:chgData name="Xiao Sun" userId="0962261062d507a5" providerId="LiveId" clId="{4705B19A-F9AF-4D31-98B1-F01FF96F12B6}" dt="2023-11-05T07:45:28.178" v="1254" actId="164"/>
          <ac:grpSpMkLst>
            <pc:docMk/>
            <pc:sldMk cId="2748479091" sldId="265"/>
            <ac:grpSpMk id="53" creationId="{772577FC-BD5E-1312-4DBF-222ACB5D9B7C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54" creationId="{444F3FEC-6B27-3114-40EF-9FB858C1431C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55" creationId="{FC1F7C4F-4823-F5D7-BE89-4F7D3D2C90E9}"/>
          </ac:grpSpMkLst>
        </pc:grpChg>
        <pc:grpChg chg="add mod">
          <ac:chgData name="Xiao Sun" userId="0962261062d507a5" providerId="LiveId" clId="{4705B19A-F9AF-4D31-98B1-F01FF96F12B6}" dt="2023-11-05T07:45:28.178" v="1254" actId="164"/>
          <ac:grpSpMkLst>
            <pc:docMk/>
            <pc:sldMk cId="2748479091" sldId="265"/>
            <ac:grpSpMk id="60" creationId="{7DC19BAB-5514-023F-3A47-95D6AEFDCC49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61" creationId="{76F33616-7BD3-02B6-B442-5BC035148700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62" creationId="{A30218E5-A528-F531-3212-6ECE727A346F}"/>
          </ac:grpSpMkLst>
        </pc:grpChg>
        <pc:grpChg chg="add mod">
          <ac:chgData name="Xiao Sun" userId="0962261062d507a5" providerId="LiveId" clId="{4705B19A-F9AF-4D31-98B1-F01FF96F12B6}" dt="2023-11-05T07:45:28.178" v="1254" actId="164"/>
          <ac:grpSpMkLst>
            <pc:docMk/>
            <pc:sldMk cId="2748479091" sldId="265"/>
            <ac:grpSpMk id="74" creationId="{05793721-A148-1D33-1064-F9202ACB2551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75" creationId="{D4F14F3E-EEF9-212B-691B-864E3BA715E7}"/>
          </ac:grpSpMkLst>
        </pc:grpChg>
        <pc:grpChg chg="mod">
          <ac:chgData name="Xiao Sun" userId="0962261062d507a5" providerId="LiveId" clId="{4705B19A-F9AF-4D31-98B1-F01FF96F12B6}" dt="2023-11-05T07:45:21.066" v="1252"/>
          <ac:grpSpMkLst>
            <pc:docMk/>
            <pc:sldMk cId="2748479091" sldId="265"/>
            <ac:grpSpMk id="76" creationId="{CC105EA0-09D2-1094-1287-F0A571E75706}"/>
          </ac:grpSpMkLst>
        </pc:grpChg>
        <pc:grpChg chg="add mod">
          <ac:chgData name="Xiao Sun" userId="0962261062d507a5" providerId="LiveId" clId="{4705B19A-F9AF-4D31-98B1-F01FF96F12B6}" dt="2023-11-05T07:45:28.178" v="1254" actId="164"/>
          <ac:grpSpMkLst>
            <pc:docMk/>
            <pc:sldMk cId="2748479091" sldId="265"/>
            <ac:grpSpMk id="82" creationId="{34C7CB91-7F49-B757-6E99-34421CA1538F}"/>
          </ac:grpSpMkLst>
        </pc:grpChg>
        <pc:grpChg chg="add mod">
          <ac:chgData name="Xiao Sun" userId="0962261062d507a5" providerId="LiveId" clId="{4705B19A-F9AF-4D31-98B1-F01FF96F12B6}" dt="2023-11-05T07:59:48.243" v="1303" actId="1076"/>
          <ac:grpSpMkLst>
            <pc:docMk/>
            <pc:sldMk cId="2748479091" sldId="265"/>
            <ac:grpSpMk id="139" creationId="{0D08577A-68A6-6013-E505-4B1563E06C15}"/>
          </ac:grpSpMkLst>
        </pc:grpChg>
        <pc:grpChg chg="add mod">
          <ac:chgData name="Xiao Sun" userId="0962261062d507a5" providerId="LiveId" clId="{4705B19A-F9AF-4D31-98B1-F01FF96F12B6}" dt="2023-11-05T08:00:05.373" v="1307" actId="1076"/>
          <ac:grpSpMkLst>
            <pc:docMk/>
            <pc:sldMk cId="2748479091" sldId="265"/>
            <ac:grpSpMk id="142" creationId="{3FF90E87-79EE-D71B-E34E-16E0AD8798C3}"/>
          </ac:grpSpMkLst>
        </pc:grp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10" creationId="{929D06B2-6F58-309B-F2DC-D8DA78FD9D37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11" creationId="{ACFC00FC-BED7-457A-1423-3C89C721ABB8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12" creationId="{9F928986-4091-BA9A-9DAD-32C822762472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13" creationId="{DF81F615-82D9-7D5C-8476-543A89CF5A95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16" creationId="{6F8A8302-B600-89E4-D24F-8551531C64EC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17" creationId="{03B0FD9E-3F74-5D69-3175-F1B6B2B59440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21" creationId="{61B82016-8F62-BC98-82B1-E88ED217A730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22" creationId="{088F4EDD-97B1-A864-290D-525E73CE0ADA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23" creationId="{9B73E2F7-F235-E83C-52B6-A753F3C2D5AA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24" creationId="{791D404D-7FAC-E4DC-4F20-AF72304234D5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28" creationId="{A7EA7068-3C4B-38F6-377B-533019D0AFE5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29" creationId="{2EED01CC-479C-F311-A3A2-5496CAD24963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30" creationId="{35E378B6-F3C2-21B1-F718-AEEFBF72AFEA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31" creationId="{1773E6FE-2098-0A67-B200-E7B2167C46F7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35" creationId="{BB3BC6B7-A8AE-720A-AFBE-C55F2D7FC69B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36" creationId="{B179ED19-7D03-A2BB-8407-3F670382C375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37" creationId="{59DA7BE8-685A-FF01-E31B-4F5C39A1A854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38" creationId="{BF9513DD-9F41-8A8B-E902-2AB2DFA5A8A2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42" creationId="{278D2055-C800-78E3-825E-FACB06240443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43" creationId="{F4877FAB-C937-3BB4-6FA4-42D48CB57475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44" creationId="{2171EA10-2F5B-584A-FAFA-B16805CED26B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45" creationId="{105A3214-5A8B-3EE6-37EA-B6FF05F6135C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49" creationId="{A2E40D91-CCC1-4F4B-344D-E809FD2D5D74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50" creationId="{F4A75CAB-7C1C-9B8F-4499-3C2147AD9772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51" creationId="{C77476FE-8534-0304-FE66-FBB15B844619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52" creationId="{8CD9FD77-3D6D-8352-DC28-8E2CEFBE95A3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56" creationId="{A42FB813-93BB-C461-F0DA-B0E519742223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57" creationId="{0D77F0E1-9446-5429-791E-C6DF2CC6FA93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58" creationId="{42F4402A-4400-E795-6220-C598067F8026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59" creationId="{25BFF5A2-E032-1930-8013-0378F0AEBCE4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63" creationId="{440128D2-D4D0-A55E-CBC9-2577045C2ED8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64" creationId="{93774F2D-2B19-6F25-A72A-4C62A27DBCA0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65" creationId="{D248E761-2E30-5B9E-4A9A-7D62AB9B6026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66" creationId="{2A18E241-A3ED-A913-A04C-02EC525626CC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77" creationId="{67D5E92E-7399-835B-606E-714FCC9BD6B3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78" creationId="{434CF048-EB6F-3527-DD19-297939FD90F5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79" creationId="{5381D9E3-3EC1-E075-B32D-FB1D7C884792}"/>
          </ac:cxnSpMkLst>
        </pc:cxnChg>
        <pc:cxnChg chg="mod">
          <ac:chgData name="Xiao Sun" userId="0962261062d507a5" providerId="LiveId" clId="{4705B19A-F9AF-4D31-98B1-F01FF96F12B6}" dt="2023-11-05T07:45:21.066" v="1252"/>
          <ac:cxnSpMkLst>
            <pc:docMk/>
            <pc:sldMk cId="2748479091" sldId="265"/>
            <ac:cxnSpMk id="80" creationId="{174AA7B4-44D1-D5A5-110D-B75E3C149009}"/>
          </ac:cxnSpMkLst>
        </pc:cxnChg>
      </pc:sldChg>
      <pc:sldChg chg="addSp delSp modSp add mod ord">
        <pc:chgData name="Xiao Sun" userId="0962261062d507a5" providerId="LiveId" clId="{4705B19A-F9AF-4D31-98B1-F01FF96F12B6}" dt="2023-11-09T14:55:35.510" v="2223" actId="164"/>
        <pc:sldMkLst>
          <pc:docMk/>
          <pc:sldMk cId="3398584187" sldId="266"/>
        </pc:sldMkLst>
        <pc:spChg chg="add mod">
          <ac:chgData name="Xiao Sun" userId="0962261062d507a5" providerId="LiveId" clId="{4705B19A-F9AF-4D31-98B1-F01FF96F12B6}" dt="2023-11-09T14:17:45.818" v="1850" actId="404"/>
          <ac:spMkLst>
            <pc:docMk/>
            <pc:sldMk cId="3398584187" sldId="266"/>
            <ac:spMk id="2" creationId="{1A1E9370-C0CC-D85A-AE2F-3608BB5626BB}"/>
          </ac:spMkLst>
        </pc:spChg>
        <pc:spChg chg="add mod">
          <ac:chgData name="Xiao Sun" userId="0962261062d507a5" providerId="LiveId" clId="{4705B19A-F9AF-4D31-98B1-F01FF96F12B6}" dt="2023-11-09T14:17:45.818" v="1850" actId="404"/>
          <ac:spMkLst>
            <pc:docMk/>
            <pc:sldMk cId="3398584187" sldId="266"/>
            <ac:spMk id="3" creationId="{F5ABE317-7B34-2966-9B14-F528B5D54E8E}"/>
          </ac:spMkLst>
        </pc:spChg>
        <pc:spChg chg="add mod">
          <ac:chgData name="Xiao Sun" userId="0962261062d507a5" providerId="LiveId" clId="{4705B19A-F9AF-4D31-98B1-F01FF96F12B6}" dt="2023-11-09T14:21:11.834" v="1925" actId="1076"/>
          <ac:spMkLst>
            <pc:docMk/>
            <pc:sldMk cId="3398584187" sldId="266"/>
            <ac:spMk id="6" creationId="{1816BB2A-7230-A7E8-7E62-BB86AA0440EC}"/>
          </ac:spMkLst>
        </pc:spChg>
        <pc:spChg chg="add del mod">
          <ac:chgData name="Xiao Sun" userId="0962261062d507a5" providerId="LiveId" clId="{4705B19A-F9AF-4D31-98B1-F01FF96F12B6}" dt="2023-11-09T13:53:35.480" v="1508" actId="478"/>
          <ac:spMkLst>
            <pc:docMk/>
            <pc:sldMk cId="3398584187" sldId="266"/>
            <ac:spMk id="19" creationId="{2750964B-8F01-0310-7907-B4654D9C01A1}"/>
          </ac:spMkLst>
        </pc:spChg>
        <pc:spChg chg="add mod">
          <ac:chgData name="Xiao Sun" userId="0962261062d507a5" providerId="LiveId" clId="{4705B19A-F9AF-4D31-98B1-F01FF96F12B6}" dt="2023-11-09T14:21:22.575" v="1928" actId="1076"/>
          <ac:spMkLst>
            <pc:docMk/>
            <pc:sldMk cId="3398584187" sldId="266"/>
            <ac:spMk id="20" creationId="{AF612878-3FE3-91B2-CE0F-74725443FC42}"/>
          </ac:spMkLst>
        </pc:spChg>
        <pc:spChg chg="add mod">
          <ac:chgData name="Xiao Sun" userId="0962261062d507a5" providerId="LiveId" clId="{4705B19A-F9AF-4D31-98B1-F01FF96F12B6}" dt="2023-11-09T14:21:17.869" v="1927" actId="1076"/>
          <ac:spMkLst>
            <pc:docMk/>
            <pc:sldMk cId="3398584187" sldId="266"/>
            <ac:spMk id="21" creationId="{105E909C-678D-1A52-500D-21F570C1F0FA}"/>
          </ac:spMkLst>
        </pc:spChg>
        <pc:spChg chg="add mod">
          <ac:chgData name="Xiao Sun" userId="0962261062d507a5" providerId="LiveId" clId="{4705B19A-F9AF-4D31-98B1-F01FF96F12B6}" dt="2023-11-09T14:21:15.376" v="1926" actId="1076"/>
          <ac:spMkLst>
            <pc:docMk/>
            <pc:sldMk cId="3398584187" sldId="266"/>
            <ac:spMk id="22" creationId="{7A528C99-7AD5-EA9D-1F33-FFF4A3DD90B6}"/>
          </ac:spMkLst>
        </pc:spChg>
        <pc:spChg chg="add mod">
          <ac:chgData name="Xiao Sun" userId="0962261062d507a5" providerId="LiveId" clId="{4705B19A-F9AF-4D31-98B1-F01FF96F12B6}" dt="2023-11-09T14:21:27.847" v="1929" actId="1076"/>
          <ac:spMkLst>
            <pc:docMk/>
            <pc:sldMk cId="3398584187" sldId="266"/>
            <ac:spMk id="23" creationId="{204AD75B-63AC-3A83-C2A2-7619FB761ECC}"/>
          </ac:spMkLst>
        </pc:spChg>
        <pc:spChg chg="add mod">
          <ac:chgData name="Xiao Sun" userId="0962261062d507a5" providerId="LiveId" clId="{4705B19A-F9AF-4D31-98B1-F01FF96F12B6}" dt="2023-11-09T14:17:45.818" v="1850" actId="404"/>
          <ac:spMkLst>
            <pc:docMk/>
            <pc:sldMk cId="3398584187" sldId="266"/>
            <ac:spMk id="30" creationId="{17B50BFB-B4F9-AE02-43CF-1446EAC87701}"/>
          </ac:spMkLst>
        </pc:spChg>
        <pc:spChg chg="add mod">
          <ac:chgData name="Xiao Sun" userId="0962261062d507a5" providerId="LiveId" clId="{4705B19A-F9AF-4D31-98B1-F01FF96F12B6}" dt="2023-11-09T14:30:35.128" v="2077" actId="1076"/>
          <ac:spMkLst>
            <pc:docMk/>
            <pc:sldMk cId="3398584187" sldId="266"/>
            <ac:spMk id="31" creationId="{C6241260-26E0-09FF-067C-073449F85D72}"/>
          </ac:spMkLst>
        </pc:spChg>
        <pc:spChg chg="add mod">
          <ac:chgData name="Xiao Sun" userId="0962261062d507a5" providerId="LiveId" clId="{4705B19A-F9AF-4D31-98B1-F01FF96F12B6}" dt="2023-11-09T14:28:25.008" v="2045" actId="1076"/>
          <ac:spMkLst>
            <pc:docMk/>
            <pc:sldMk cId="3398584187" sldId="266"/>
            <ac:spMk id="32" creationId="{C1D31884-C361-70F6-2E53-E4237F9F7EEF}"/>
          </ac:spMkLst>
        </pc:spChg>
        <pc:spChg chg="add mod">
          <ac:chgData name="Xiao Sun" userId="0962261062d507a5" providerId="LiveId" clId="{4705B19A-F9AF-4D31-98B1-F01FF96F12B6}" dt="2023-11-09T14:17:45.818" v="1850" actId="404"/>
          <ac:spMkLst>
            <pc:docMk/>
            <pc:sldMk cId="3398584187" sldId="266"/>
            <ac:spMk id="35" creationId="{5DBF78D6-A247-C44B-CBD1-0E44C6C3AA2E}"/>
          </ac:spMkLst>
        </pc:spChg>
        <pc:spChg chg="add mod">
          <ac:chgData name="Xiao Sun" userId="0962261062d507a5" providerId="LiveId" clId="{4705B19A-F9AF-4D31-98B1-F01FF96F12B6}" dt="2023-11-09T14:17:45.818" v="1850" actId="404"/>
          <ac:spMkLst>
            <pc:docMk/>
            <pc:sldMk cId="3398584187" sldId="266"/>
            <ac:spMk id="36" creationId="{104D99F1-25D9-69A3-9C11-9E8E8C5C7652}"/>
          </ac:spMkLst>
        </pc:spChg>
        <pc:spChg chg="add mod">
          <ac:chgData name="Xiao Sun" userId="0962261062d507a5" providerId="LiveId" clId="{4705B19A-F9AF-4D31-98B1-F01FF96F12B6}" dt="2023-11-09T14:17:45.818" v="1850" actId="404"/>
          <ac:spMkLst>
            <pc:docMk/>
            <pc:sldMk cId="3398584187" sldId="266"/>
            <ac:spMk id="41" creationId="{EB01FF05-D3ED-680B-EC68-539A26DE5BA6}"/>
          </ac:spMkLst>
        </pc:spChg>
        <pc:spChg chg="add mod">
          <ac:chgData name="Xiao Sun" userId="0962261062d507a5" providerId="LiveId" clId="{4705B19A-F9AF-4D31-98B1-F01FF96F12B6}" dt="2023-11-09T14:17:45.818" v="1850" actId="404"/>
          <ac:spMkLst>
            <pc:docMk/>
            <pc:sldMk cId="3398584187" sldId="266"/>
            <ac:spMk id="42" creationId="{825DAB72-70BA-0C53-B282-54923E09328E}"/>
          </ac:spMkLst>
        </pc:spChg>
        <pc:spChg chg="add mod">
          <ac:chgData name="Xiao Sun" userId="0962261062d507a5" providerId="LiveId" clId="{4705B19A-F9AF-4D31-98B1-F01FF96F12B6}" dt="2023-11-09T14:35:19.094" v="2219" actId="14100"/>
          <ac:spMkLst>
            <pc:docMk/>
            <pc:sldMk cId="3398584187" sldId="266"/>
            <ac:spMk id="45" creationId="{C43E8967-66F7-9BDF-F4C6-5B4D81DEC27D}"/>
          </ac:spMkLst>
        </pc:spChg>
        <pc:spChg chg="add mod">
          <ac:chgData name="Xiao Sun" userId="0962261062d507a5" providerId="LiveId" clId="{4705B19A-F9AF-4D31-98B1-F01FF96F12B6}" dt="2023-11-09T14:35:23.336" v="2220" actId="1076"/>
          <ac:spMkLst>
            <pc:docMk/>
            <pc:sldMk cId="3398584187" sldId="266"/>
            <ac:spMk id="46" creationId="{D692A2F0-75DF-2433-2BB7-E5EB2D2EA507}"/>
          </ac:spMkLst>
        </pc:spChg>
        <pc:spChg chg="add mod">
          <ac:chgData name="Xiao Sun" userId="0962261062d507a5" providerId="LiveId" clId="{4705B19A-F9AF-4D31-98B1-F01FF96F12B6}" dt="2023-11-09T14:19:41.790" v="1898" actId="1076"/>
          <ac:spMkLst>
            <pc:docMk/>
            <pc:sldMk cId="3398584187" sldId="266"/>
            <ac:spMk id="56" creationId="{8FCDEEFB-1032-278D-77DF-4DD51DA3B4C3}"/>
          </ac:spMkLst>
        </pc:spChg>
        <pc:spChg chg="add mod">
          <ac:chgData name="Xiao Sun" userId="0962261062d507a5" providerId="LiveId" clId="{4705B19A-F9AF-4D31-98B1-F01FF96F12B6}" dt="2023-11-09T14:19:44.155" v="1899" actId="1076"/>
          <ac:spMkLst>
            <pc:docMk/>
            <pc:sldMk cId="3398584187" sldId="266"/>
            <ac:spMk id="62" creationId="{9321E693-F4CF-4C17-D4DB-9FCA8ED26AB7}"/>
          </ac:spMkLst>
        </pc:spChg>
        <pc:spChg chg="add mod">
          <ac:chgData name="Xiao Sun" userId="0962261062d507a5" providerId="LiveId" clId="{4705B19A-F9AF-4D31-98B1-F01FF96F12B6}" dt="2023-11-09T14:20:38.778" v="1921" actId="1076"/>
          <ac:spMkLst>
            <pc:docMk/>
            <pc:sldMk cId="3398584187" sldId="266"/>
            <ac:spMk id="66" creationId="{51CAD335-0006-DEB0-CA03-A38120FA2417}"/>
          </ac:spMkLst>
        </pc:spChg>
        <pc:spChg chg="add mod">
          <ac:chgData name="Xiao Sun" userId="0962261062d507a5" providerId="LiveId" clId="{4705B19A-F9AF-4D31-98B1-F01FF96F12B6}" dt="2023-11-09T14:30:00.156" v="2072" actId="1076"/>
          <ac:spMkLst>
            <pc:docMk/>
            <pc:sldMk cId="3398584187" sldId="266"/>
            <ac:spMk id="67" creationId="{0394B2E6-236B-8030-2226-042E3130A1C1}"/>
          </ac:spMkLst>
        </pc:spChg>
        <pc:spChg chg="add mod">
          <ac:chgData name="Xiao Sun" userId="0962261062d507a5" providerId="LiveId" clId="{4705B19A-F9AF-4D31-98B1-F01FF96F12B6}" dt="2023-11-09T14:32:41.270" v="2109" actId="1076"/>
          <ac:spMkLst>
            <pc:docMk/>
            <pc:sldMk cId="3398584187" sldId="266"/>
            <ac:spMk id="112" creationId="{83D70770-5CE6-5B98-3ABB-2EC0C7267E0E}"/>
          </ac:spMkLst>
        </pc:spChg>
        <pc:spChg chg="add mod">
          <ac:chgData name="Xiao Sun" userId="0962261062d507a5" providerId="LiveId" clId="{4705B19A-F9AF-4D31-98B1-F01FF96F12B6}" dt="2023-11-09T14:33:09.059" v="2118" actId="1076"/>
          <ac:spMkLst>
            <pc:docMk/>
            <pc:sldMk cId="3398584187" sldId="266"/>
            <ac:spMk id="113" creationId="{EBF397B4-7B94-382B-8354-0DE5993795C6}"/>
          </ac:spMkLst>
        </pc:spChg>
        <pc:spChg chg="add mod">
          <ac:chgData name="Xiao Sun" userId="0962261062d507a5" providerId="LiveId" clId="{4705B19A-F9AF-4D31-98B1-F01FF96F12B6}" dt="2023-11-09T14:34:08.975" v="2155" actId="1076"/>
          <ac:spMkLst>
            <pc:docMk/>
            <pc:sldMk cId="3398584187" sldId="266"/>
            <ac:spMk id="116" creationId="{E2532E3A-7CD0-F0DF-2AD0-52E0801DE57D}"/>
          </ac:spMkLst>
        </pc:spChg>
        <pc:spChg chg="add del mod">
          <ac:chgData name="Xiao Sun" userId="0962261062d507a5" providerId="LiveId" clId="{4705B19A-F9AF-4D31-98B1-F01FF96F12B6}" dt="2023-11-09T14:34:48.669" v="2195" actId="478"/>
          <ac:spMkLst>
            <pc:docMk/>
            <pc:sldMk cId="3398584187" sldId="266"/>
            <ac:spMk id="119" creationId="{702C7981-C338-8FB0-7474-9AEC5CF69B04}"/>
          </ac:spMkLst>
        </pc:spChg>
        <pc:spChg chg="add mod">
          <ac:chgData name="Xiao Sun" userId="0962261062d507a5" providerId="LiveId" clId="{4705B19A-F9AF-4D31-98B1-F01FF96F12B6}" dt="2023-11-09T14:35:03.759" v="2200" actId="1076"/>
          <ac:spMkLst>
            <pc:docMk/>
            <pc:sldMk cId="3398584187" sldId="266"/>
            <ac:spMk id="120" creationId="{151C36BB-A84A-803C-F0B6-63510E80B4E1}"/>
          </ac:spMkLst>
        </pc:spChg>
        <pc:grpChg chg="add mod">
          <ac:chgData name="Xiao Sun" userId="0962261062d507a5" providerId="LiveId" clId="{4705B19A-F9AF-4D31-98B1-F01FF96F12B6}" dt="2023-11-09T14:11:13.025" v="1705" actId="164"/>
          <ac:grpSpMkLst>
            <pc:docMk/>
            <pc:sldMk cId="3398584187" sldId="266"/>
            <ac:grpSpMk id="17" creationId="{7862FDEC-B33F-DF36-3EE1-F2F1B8516205}"/>
          </ac:grpSpMkLst>
        </pc:grpChg>
        <pc:grpChg chg="add del mod">
          <ac:chgData name="Xiao Sun" userId="0962261062d507a5" providerId="LiveId" clId="{4705B19A-F9AF-4D31-98B1-F01FF96F12B6}" dt="2023-11-09T14:08:34.407" v="1641" actId="478"/>
          <ac:grpSpMkLst>
            <pc:docMk/>
            <pc:sldMk cId="3398584187" sldId="266"/>
            <ac:grpSpMk id="27" creationId="{A540DA53-E36E-5D73-805C-9AA3365E7A9A}"/>
          </ac:grpSpMkLst>
        </pc:grpChg>
        <pc:grpChg chg="add mod">
          <ac:chgData name="Xiao Sun" userId="0962261062d507a5" providerId="LiveId" clId="{4705B19A-F9AF-4D31-98B1-F01FF96F12B6}" dt="2023-11-09T14:18:21.484" v="1870" actId="1035"/>
          <ac:grpSpMkLst>
            <pc:docMk/>
            <pc:sldMk cId="3398584187" sldId="266"/>
            <ac:grpSpMk id="43" creationId="{67166E85-E9CE-F89A-0721-0680FBF8BC83}"/>
          </ac:grpSpMkLst>
        </pc:grpChg>
        <pc:grpChg chg="add mod">
          <ac:chgData name="Xiao Sun" userId="0962261062d507a5" providerId="LiveId" clId="{4705B19A-F9AF-4D31-98B1-F01FF96F12B6}" dt="2023-11-09T14:21:39.003" v="1932" actId="1076"/>
          <ac:grpSpMkLst>
            <pc:docMk/>
            <pc:sldMk cId="3398584187" sldId="266"/>
            <ac:grpSpMk id="44" creationId="{2288F069-C58B-5BFF-E9C8-C31C63764088}"/>
          </ac:grpSpMkLst>
        </pc:grpChg>
        <pc:grpChg chg="add mod">
          <ac:chgData name="Xiao Sun" userId="0962261062d507a5" providerId="LiveId" clId="{4705B19A-F9AF-4D31-98B1-F01FF96F12B6}" dt="2023-11-09T14:29:58.060" v="2071" actId="1076"/>
          <ac:grpSpMkLst>
            <pc:docMk/>
            <pc:sldMk cId="3398584187" sldId="266"/>
            <ac:grpSpMk id="81" creationId="{A7722A95-B0FC-C1AA-46E5-E7606845CEC6}"/>
          </ac:grpSpMkLst>
        </pc:grpChg>
        <pc:grpChg chg="add mod">
          <ac:chgData name="Xiao Sun" userId="0962261062d507a5" providerId="LiveId" clId="{4705B19A-F9AF-4D31-98B1-F01FF96F12B6}" dt="2023-11-09T14:55:35.510" v="2223" actId="164"/>
          <ac:grpSpMkLst>
            <pc:docMk/>
            <pc:sldMk cId="3398584187" sldId="266"/>
            <ac:grpSpMk id="122" creationId="{B05BB5AB-54FB-F398-13C1-688E227EBED7}"/>
          </ac:grpSpMkLst>
        </pc:grpChg>
        <pc:cxnChg chg="add del mod">
          <ac:chgData name="Xiao Sun" userId="0962261062d507a5" providerId="LiveId" clId="{4705B19A-F9AF-4D31-98B1-F01FF96F12B6}" dt="2023-11-09T13:52:03.841" v="1486" actId="478"/>
          <ac:cxnSpMkLst>
            <pc:docMk/>
            <pc:sldMk cId="3398584187" sldId="266"/>
            <ac:cxnSpMk id="5" creationId="{DCEB7C72-05A6-0822-4874-68396E4408C2}"/>
          </ac:cxnSpMkLst>
        </pc:cxnChg>
        <pc:cxnChg chg="add mod">
          <ac:chgData name="Xiao Sun" userId="0962261062d507a5" providerId="LiveId" clId="{4705B19A-F9AF-4D31-98B1-F01FF96F12B6}" dt="2023-11-09T14:11:13.025" v="1705" actId="164"/>
          <ac:cxnSpMkLst>
            <pc:docMk/>
            <pc:sldMk cId="3398584187" sldId="266"/>
            <ac:cxnSpMk id="8" creationId="{5F71B41B-65E5-6B7F-8DCD-1AC9D4156624}"/>
          </ac:cxnSpMkLst>
        </pc:cxnChg>
        <pc:cxnChg chg="add mod">
          <ac:chgData name="Xiao Sun" userId="0962261062d507a5" providerId="LiveId" clId="{4705B19A-F9AF-4D31-98B1-F01FF96F12B6}" dt="2023-11-09T14:29:06.395" v="2055" actId="1036"/>
          <ac:cxnSpMkLst>
            <pc:docMk/>
            <pc:sldMk cId="3398584187" sldId="266"/>
            <ac:cxnSpMk id="10" creationId="{3FD03FD9-36F9-3CE4-B1C2-CBBCBA517F44}"/>
          </ac:cxnSpMkLst>
        </pc:cxnChg>
        <pc:cxnChg chg="add mod">
          <ac:chgData name="Xiao Sun" userId="0962261062d507a5" providerId="LiveId" clId="{4705B19A-F9AF-4D31-98B1-F01FF96F12B6}" dt="2023-11-09T14:11:13.025" v="1705" actId="164"/>
          <ac:cxnSpMkLst>
            <pc:docMk/>
            <pc:sldMk cId="3398584187" sldId="266"/>
            <ac:cxnSpMk id="11" creationId="{DE30442E-6851-9301-112A-4D818F0800AA}"/>
          </ac:cxnSpMkLst>
        </pc:cxnChg>
        <pc:cxnChg chg="add mod">
          <ac:chgData name="Xiao Sun" userId="0962261062d507a5" providerId="LiveId" clId="{4705B19A-F9AF-4D31-98B1-F01FF96F12B6}" dt="2023-11-09T14:30:20.315" v="2076" actId="1035"/>
          <ac:cxnSpMkLst>
            <pc:docMk/>
            <pc:sldMk cId="3398584187" sldId="266"/>
            <ac:cxnSpMk id="12" creationId="{8CE9166E-0F35-5D8F-E8AA-0C79C10AFA25}"/>
          </ac:cxnSpMkLst>
        </pc:cxnChg>
        <pc:cxnChg chg="add mod">
          <ac:chgData name="Xiao Sun" userId="0962261062d507a5" providerId="LiveId" clId="{4705B19A-F9AF-4D31-98B1-F01FF96F12B6}" dt="2023-11-09T14:30:20.315" v="2076" actId="1035"/>
          <ac:cxnSpMkLst>
            <pc:docMk/>
            <pc:sldMk cId="3398584187" sldId="266"/>
            <ac:cxnSpMk id="14" creationId="{ADEA5B24-9E2C-9B4D-7F92-8003B4B10B67}"/>
          </ac:cxnSpMkLst>
        </pc:cxnChg>
        <pc:cxnChg chg="add mod">
          <ac:chgData name="Xiao Sun" userId="0962261062d507a5" providerId="LiveId" clId="{4705B19A-F9AF-4D31-98B1-F01FF96F12B6}" dt="2023-11-09T14:11:17.957" v="1707" actId="164"/>
          <ac:cxnSpMkLst>
            <pc:docMk/>
            <pc:sldMk cId="3398584187" sldId="266"/>
            <ac:cxnSpMk id="24" creationId="{248A3158-BF5B-3C3A-3C93-314022A20C38}"/>
          </ac:cxnSpMkLst>
        </pc:cxnChg>
        <pc:cxnChg chg="add mod">
          <ac:chgData name="Xiao Sun" userId="0962261062d507a5" providerId="LiveId" clId="{4705B19A-F9AF-4D31-98B1-F01FF96F12B6}" dt="2023-11-09T14:28:21.603" v="2044" actId="1036"/>
          <ac:cxnSpMkLst>
            <pc:docMk/>
            <pc:sldMk cId="3398584187" sldId="266"/>
            <ac:cxnSpMk id="25" creationId="{A95CD801-245F-A179-F00E-8366A9B6E22D}"/>
          </ac:cxnSpMkLst>
        </pc:cxnChg>
        <pc:cxnChg chg="add mod">
          <ac:chgData name="Xiao Sun" userId="0962261062d507a5" providerId="LiveId" clId="{4705B19A-F9AF-4D31-98B1-F01FF96F12B6}" dt="2023-11-09T14:30:42.811" v="2078" actId="1076"/>
          <ac:cxnSpMkLst>
            <pc:docMk/>
            <pc:sldMk cId="3398584187" sldId="266"/>
            <ac:cxnSpMk id="26" creationId="{462AFBD3-3A73-9894-3142-5B9B0637D423}"/>
          </ac:cxnSpMkLst>
        </pc:cxnChg>
        <pc:cxnChg chg="mod">
          <ac:chgData name="Xiao Sun" userId="0962261062d507a5" providerId="LiveId" clId="{4705B19A-F9AF-4D31-98B1-F01FF96F12B6}" dt="2023-11-09T14:07:52.744" v="1619" actId="208"/>
          <ac:cxnSpMkLst>
            <pc:docMk/>
            <pc:sldMk cId="3398584187" sldId="266"/>
            <ac:cxnSpMk id="28" creationId="{92CBAA27-3926-6B1B-1505-B475004F1A16}"/>
          </ac:cxnSpMkLst>
        </pc:cxnChg>
        <pc:cxnChg chg="mod">
          <ac:chgData name="Xiao Sun" userId="0962261062d507a5" providerId="LiveId" clId="{4705B19A-F9AF-4D31-98B1-F01FF96F12B6}" dt="2023-11-09T14:07:52.744" v="1619" actId="208"/>
          <ac:cxnSpMkLst>
            <pc:docMk/>
            <pc:sldMk cId="3398584187" sldId="266"/>
            <ac:cxnSpMk id="29" creationId="{D70F20D6-76C5-25CE-3BB6-7FA272CB772D}"/>
          </ac:cxnSpMkLst>
        </pc:cxnChg>
        <pc:cxnChg chg="add mod">
          <ac:chgData name="Xiao Sun" userId="0962261062d507a5" providerId="LiveId" clId="{4705B19A-F9AF-4D31-98B1-F01FF96F12B6}" dt="2023-11-09T14:11:13.025" v="1705" actId="164"/>
          <ac:cxnSpMkLst>
            <pc:docMk/>
            <pc:sldMk cId="3398584187" sldId="266"/>
            <ac:cxnSpMk id="33" creationId="{90AC7FCF-6BD8-9960-2C7B-02D9D16BA0F8}"/>
          </ac:cxnSpMkLst>
        </pc:cxnChg>
        <pc:cxnChg chg="add mod">
          <ac:chgData name="Xiao Sun" userId="0962261062d507a5" providerId="LiveId" clId="{4705B19A-F9AF-4D31-98B1-F01FF96F12B6}" dt="2023-11-09T14:11:13.025" v="1705" actId="164"/>
          <ac:cxnSpMkLst>
            <pc:docMk/>
            <pc:sldMk cId="3398584187" sldId="266"/>
            <ac:cxnSpMk id="34" creationId="{3A920F71-683A-E6EA-497A-9EFC776FC8C3}"/>
          </ac:cxnSpMkLst>
        </pc:cxnChg>
        <pc:cxnChg chg="add mod">
          <ac:chgData name="Xiao Sun" userId="0962261062d507a5" providerId="LiveId" clId="{4705B19A-F9AF-4D31-98B1-F01FF96F12B6}" dt="2023-11-09T14:11:17.957" v="1707" actId="164"/>
          <ac:cxnSpMkLst>
            <pc:docMk/>
            <pc:sldMk cId="3398584187" sldId="266"/>
            <ac:cxnSpMk id="37" creationId="{CEFDABAA-CB41-FADF-26C1-9C1A59CFD15D}"/>
          </ac:cxnSpMkLst>
        </pc:cxnChg>
        <pc:cxnChg chg="add mod">
          <ac:chgData name="Xiao Sun" userId="0962261062d507a5" providerId="LiveId" clId="{4705B19A-F9AF-4D31-98B1-F01FF96F12B6}" dt="2023-11-09T14:11:17.957" v="1707" actId="164"/>
          <ac:cxnSpMkLst>
            <pc:docMk/>
            <pc:sldMk cId="3398584187" sldId="266"/>
            <ac:cxnSpMk id="38" creationId="{260619DF-B90D-9C14-D599-99D567C15C6B}"/>
          </ac:cxnSpMkLst>
        </pc:cxnChg>
        <pc:cxnChg chg="add mod">
          <ac:chgData name="Xiao Sun" userId="0962261062d507a5" providerId="LiveId" clId="{4705B19A-F9AF-4D31-98B1-F01FF96F12B6}" dt="2023-11-09T14:11:17.957" v="1707" actId="164"/>
          <ac:cxnSpMkLst>
            <pc:docMk/>
            <pc:sldMk cId="3398584187" sldId="266"/>
            <ac:cxnSpMk id="39" creationId="{CB406229-8628-910D-349C-18BDED470292}"/>
          </ac:cxnSpMkLst>
        </pc:cxnChg>
        <pc:cxnChg chg="add mod">
          <ac:chgData name="Xiao Sun" userId="0962261062d507a5" providerId="LiveId" clId="{4705B19A-F9AF-4D31-98B1-F01FF96F12B6}" dt="2023-11-09T14:11:17.957" v="1707" actId="164"/>
          <ac:cxnSpMkLst>
            <pc:docMk/>
            <pc:sldMk cId="3398584187" sldId="266"/>
            <ac:cxnSpMk id="40" creationId="{1A868CB9-30DD-B37A-971D-CAF2EF205F93}"/>
          </ac:cxnSpMkLst>
        </pc:cxnChg>
        <pc:cxnChg chg="add mod">
          <ac:chgData name="Xiao Sun" userId="0962261062d507a5" providerId="LiveId" clId="{4705B19A-F9AF-4D31-98B1-F01FF96F12B6}" dt="2023-11-09T14:19:04.738" v="1880" actId="12788"/>
          <ac:cxnSpMkLst>
            <pc:docMk/>
            <pc:sldMk cId="3398584187" sldId="266"/>
            <ac:cxnSpMk id="48" creationId="{4E4C7DE5-455F-7DC1-36B2-37B7627DF0C8}"/>
          </ac:cxnSpMkLst>
        </pc:cxnChg>
        <pc:cxnChg chg="add mod">
          <ac:chgData name="Xiao Sun" userId="0962261062d507a5" providerId="LiveId" clId="{4705B19A-F9AF-4D31-98B1-F01FF96F12B6}" dt="2023-11-09T14:24:24.177" v="1978" actId="14100"/>
          <ac:cxnSpMkLst>
            <pc:docMk/>
            <pc:sldMk cId="3398584187" sldId="266"/>
            <ac:cxnSpMk id="50" creationId="{AEBA5E38-D3E8-2610-DDD2-6FCB53FF8077}"/>
          </ac:cxnSpMkLst>
        </pc:cxnChg>
        <pc:cxnChg chg="add del">
          <ac:chgData name="Xiao Sun" userId="0962261062d507a5" providerId="LiveId" clId="{4705B19A-F9AF-4D31-98B1-F01FF96F12B6}" dt="2023-11-09T14:16:30.068" v="1817" actId="478"/>
          <ac:cxnSpMkLst>
            <pc:docMk/>
            <pc:sldMk cId="3398584187" sldId="266"/>
            <ac:cxnSpMk id="53" creationId="{96EA0892-49AB-7063-5FC6-3D9603517A3F}"/>
          </ac:cxnSpMkLst>
        </pc:cxnChg>
        <pc:cxnChg chg="add del mod">
          <ac:chgData name="Xiao Sun" userId="0962261062d507a5" providerId="LiveId" clId="{4705B19A-F9AF-4D31-98B1-F01FF96F12B6}" dt="2023-11-09T14:35:06.068" v="2201" actId="478"/>
          <ac:cxnSpMkLst>
            <pc:docMk/>
            <pc:sldMk cId="3398584187" sldId="266"/>
            <ac:cxnSpMk id="55" creationId="{894A4E29-C579-AB95-998D-FA90A50559D4}"/>
          </ac:cxnSpMkLst>
        </pc:cxnChg>
        <pc:cxnChg chg="add mod">
          <ac:chgData name="Xiao Sun" userId="0962261062d507a5" providerId="LiveId" clId="{4705B19A-F9AF-4D31-98B1-F01FF96F12B6}" dt="2023-11-09T14:19:16.687" v="1882" actId="465"/>
          <ac:cxnSpMkLst>
            <pc:docMk/>
            <pc:sldMk cId="3398584187" sldId="266"/>
            <ac:cxnSpMk id="58" creationId="{12F9C960-16EE-10B7-092E-D3BAFF49D1DA}"/>
          </ac:cxnSpMkLst>
        </pc:cxnChg>
        <pc:cxnChg chg="add mod">
          <ac:chgData name="Xiao Sun" userId="0962261062d507a5" providerId="LiveId" clId="{4705B19A-F9AF-4D31-98B1-F01FF96F12B6}" dt="2023-11-09T14:29:39.128" v="2058" actId="1076"/>
          <ac:cxnSpMkLst>
            <pc:docMk/>
            <pc:sldMk cId="3398584187" sldId="266"/>
            <ac:cxnSpMk id="59" creationId="{0F2F50B3-AFB4-C5A3-C9A0-1B2897B0DB21}"/>
          </ac:cxnSpMkLst>
        </pc:cxnChg>
        <pc:cxnChg chg="add mod">
          <ac:chgData name="Xiao Sun" userId="0962261062d507a5" providerId="LiveId" clId="{4705B19A-F9AF-4D31-98B1-F01FF96F12B6}" dt="2023-11-09T14:23:05.570" v="1952" actId="164"/>
          <ac:cxnSpMkLst>
            <pc:docMk/>
            <pc:sldMk cId="3398584187" sldId="266"/>
            <ac:cxnSpMk id="60" creationId="{9E4DE972-393D-DB42-38BD-9E164815BE9C}"/>
          </ac:cxnSpMkLst>
        </pc:cxnChg>
        <pc:cxnChg chg="add mod">
          <ac:chgData name="Xiao Sun" userId="0962261062d507a5" providerId="LiveId" clId="{4705B19A-F9AF-4D31-98B1-F01FF96F12B6}" dt="2023-11-09T14:34:19.045" v="2169" actId="1038"/>
          <ac:cxnSpMkLst>
            <pc:docMk/>
            <pc:sldMk cId="3398584187" sldId="266"/>
            <ac:cxnSpMk id="61" creationId="{5543D7ED-B3A9-6D15-2976-B0C743A70BB1}"/>
          </ac:cxnSpMkLst>
        </pc:cxnChg>
        <pc:cxnChg chg="add mod">
          <ac:chgData name="Xiao Sun" userId="0962261062d507a5" providerId="LiveId" clId="{4705B19A-F9AF-4D31-98B1-F01FF96F12B6}" dt="2023-11-09T14:23:19.629" v="1958" actId="1038"/>
          <ac:cxnSpMkLst>
            <pc:docMk/>
            <pc:sldMk cId="3398584187" sldId="266"/>
            <ac:cxnSpMk id="63" creationId="{28AA94B7-506A-14A0-9C48-7FB1A466906A}"/>
          </ac:cxnSpMkLst>
        </pc:cxnChg>
        <pc:cxnChg chg="add del mod">
          <ac:chgData name="Xiao Sun" userId="0962261062d507a5" providerId="LiveId" clId="{4705B19A-F9AF-4D31-98B1-F01FF96F12B6}" dt="2023-11-09T14:24:16.995" v="1976" actId="478"/>
          <ac:cxnSpMkLst>
            <pc:docMk/>
            <pc:sldMk cId="3398584187" sldId="266"/>
            <ac:cxnSpMk id="69" creationId="{BFA232B9-411C-1A69-75F0-EB3C88BCCB7D}"/>
          </ac:cxnSpMkLst>
        </pc:cxnChg>
        <pc:cxnChg chg="add del">
          <ac:chgData name="Xiao Sun" userId="0962261062d507a5" providerId="LiveId" clId="{4705B19A-F9AF-4D31-98B1-F01FF96F12B6}" dt="2023-11-09T14:24:16.331" v="1975" actId="478"/>
          <ac:cxnSpMkLst>
            <pc:docMk/>
            <pc:sldMk cId="3398584187" sldId="266"/>
            <ac:cxnSpMk id="71" creationId="{5E864C9E-8C28-43C2-CFFE-9D961431C834}"/>
          </ac:cxnSpMkLst>
        </pc:cxnChg>
        <pc:cxnChg chg="add del mod">
          <ac:chgData name="Xiao Sun" userId="0962261062d507a5" providerId="LiveId" clId="{4705B19A-F9AF-4D31-98B1-F01FF96F12B6}" dt="2023-11-09T14:22:02.731" v="1935" actId="11529"/>
          <ac:cxnSpMkLst>
            <pc:docMk/>
            <pc:sldMk cId="3398584187" sldId="266"/>
            <ac:cxnSpMk id="73" creationId="{1D22B542-BAA6-A968-B52A-5F597C56F5A3}"/>
          </ac:cxnSpMkLst>
        </pc:cxnChg>
        <pc:cxnChg chg="add del mod">
          <ac:chgData name="Xiao Sun" userId="0962261062d507a5" providerId="LiveId" clId="{4705B19A-F9AF-4D31-98B1-F01FF96F12B6}" dt="2023-11-09T14:22:11.996" v="1937" actId="478"/>
          <ac:cxnSpMkLst>
            <pc:docMk/>
            <pc:sldMk cId="3398584187" sldId="266"/>
            <ac:cxnSpMk id="75" creationId="{6E29B29C-9745-F6FC-10A6-B89A72FDD011}"/>
          </ac:cxnSpMkLst>
        </pc:cxnChg>
        <pc:cxnChg chg="add del mod">
          <ac:chgData name="Xiao Sun" userId="0962261062d507a5" providerId="LiveId" clId="{4705B19A-F9AF-4D31-98B1-F01FF96F12B6}" dt="2023-11-09T14:24:14.924" v="1974" actId="478"/>
          <ac:cxnSpMkLst>
            <pc:docMk/>
            <pc:sldMk cId="3398584187" sldId="266"/>
            <ac:cxnSpMk id="77" creationId="{3319E1E0-D6A7-5AD5-EF2A-C0B6F2432E18}"/>
          </ac:cxnSpMkLst>
        </pc:cxnChg>
        <pc:cxnChg chg="add del">
          <ac:chgData name="Xiao Sun" userId="0962261062d507a5" providerId="LiveId" clId="{4705B19A-F9AF-4D31-98B1-F01FF96F12B6}" dt="2023-11-09T14:24:13.869" v="1973" actId="478"/>
          <ac:cxnSpMkLst>
            <pc:docMk/>
            <pc:sldMk cId="3398584187" sldId="266"/>
            <ac:cxnSpMk id="83" creationId="{9111A95E-8F11-4FF7-3DDD-E688D57A1AF7}"/>
          </ac:cxnSpMkLst>
        </pc:cxnChg>
        <pc:cxnChg chg="add del mod">
          <ac:chgData name="Xiao Sun" userId="0962261062d507a5" providerId="LiveId" clId="{4705B19A-F9AF-4D31-98B1-F01FF96F12B6}" dt="2023-11-09T14:24:08.264" v="1972" actId="478"/>
          <ac:cxnSpMkLst>
            <pc:docMk/>
            <pc:sldMk cId="3398584187" sldId="266"/>
            <ac:cxnSpMk id="85" creationId="{BD76502D-831D-8E2D-D0A8-426EB72D53FB}"/>
          </ac:cxnSpMkLst>
        </pc:cxnChg>
        <pc:cxnChg chg="add mod">
          <ac:chgData name="Xiao Sun" userId="0962261062d507a5" providerId="LiveId" clId="{4705B19A-F9AF-4D31-98B1-F01FF96F12B6}" dt="2023-11-09T14:24:48.416" v="1983" actId="1037"/>
          <ac:cxnSpMkLst>
            <pc:docMk/>
            <pc:sldMk cId="3398584187" sldId="266"/>
            <ac:cxnSpMk id="89" creationId="{D3EECA60-8303-E6B7-A2A3-D08DC48AC714}"/>
          </ac:cxnSpMkLst>
        </pc:cxnChg>
        <pc:cxnChg chg="add mod">
          <ac:chgData name="Xiao Sun" userId="0962261062d507a5" providerId="LiveId" clId="{4705B19A-F9AF-4D31-98B1-F01FF96F12B6}" dt="2023-11-09T14:29:22.057" v="2057" actId="108"/>
          <ac:cxnSpMkLst>
            <pc:docMk/>
            <pc:sldMk cId="3398584187" sldId="266"/>
            <ac:cxnSpMk id="91" creationId="{65EEF9DD-15E7-79AA-60F0-722BD81809EA}"/>
          </ac:cxnSpMkLst>
        </pc:cxnChg>
        <pc:cxnChg chg="add mod">
          <ac:chgData name="Xiao Sun" userId="0962261062d507a5" providerId="LiveId" clId="{4705B19A-F9AF-4D31-98B1-F01FF96F12B6}" dt="2023-11-09T14:27:10.047" v="2013" actId="1037"/>
          <ac:cxnSpMkLst>
            <pc:docMk/>
            <pc:sldMk cId="3398584187" sldId="266"/>
            <ac:cxnSpMk id="92" creationId="{F49A944B-1FD2-D244-0BA5-C29D08FD1FD8}"/>
          </ac:cxnSpMkLst>
        </pc:cxnChg>
        <pc:cxnChg chg="add mod">
          <ac:chgData name="Xiao Sun" userId="0962261062d507a5" providerId="LiveId" clId="{4705B19A-F9AF-4D31-98B1-F01FF96F12B6}" dt="2023-11-09T14:27:14.380" v="2014" actId="1035"/>
          <ac:cxnSpMkLst>
            <pc:docMk/>
            <pc:sldMk cId="3398584187" sldId="266"/>
            <ac:cxnSpMk id="94" creationId="{A7708239-D945-BE8C-9428-B214D92BCD67}"/>
          </ac:cxnSpMkLst>
        </pc:cxnChg>
        <pc:cxnChg chg="add mod">
          <ac:chgData name="Xiao Sun" userId="0962261062d507a5" providerId="LiveId" clId="{4705B19A-F9AF-4D31-98B1-F01FF96F12B6}" dt="2023-11-09T14:26:35.977" v="2001" actId="108"/>
          <ac:cxnSpMkLst>
            <pc:docMk/>
            <pc:sldMk cId="3398584187" sldId="266"/>
            <ac:cxnSpMk id="96" creationId="{6B001C3D-DCE0-C5E4-5E29-E04D88FBA824}"/>
          </ac:cxnSpMkLst>
        </pc:cxnChg>
        <pc:cxnChg chg="add mod">
          <ac:chgData name="Xiao Sun" userId="0962261062d507a5" providerId="LiveId" clId="{4705B19A-F9AF-4D31-98B1-F01FF96F12B6}" dt="2023-11-09T14:28:15.683" v="2043" actId="1036"/>
          <ac:cxnSpMkLst>
            <pc:docMk/>
            <pc:sldMk cId="3398584187" sldId="266"/>
            <ac:cxnSpMk id="98" creationId="{45F6E5B8-4F32-49BA-C46F-969F4634F399}"/>
          </ac:cxnSpMkLst>
        </pc:cxnChg>
        <pc:cxnChg chg="add mod">
          <ac:chgData name="Xiao Sun" userId="0962261062d507a5" providerId="LiveId" clId="{4705B19A-F9AF-4D31-98B1-F01FF96F12B6}" dt="2023-11-09T14:29:12.022" v="2056" actId="14100"/>
          <ac:cxnSpMkLst>
            <pc:docMk/>
            <pc:sldMk cId="3398584187" sldId="266"/>
            <ac:cxnSpMk id="100" creationId="{3B681477-5E4D-6F4E-BFD8-452E7610C638}"/>
          </ac:cxnSpMkLst>
        </pc:cxnChg>
        <pc:cxnChg chg="add mod">
          <ac:chgData name="Xiao Sun" userId="0962261062d507a5" providerId="LiveId" clId="{4705B19A-F9AF-4D31-98B1-F01FF96F12B6}" dt="2023-11-09T14:29:51.490" v="2070" actId="1037"/>
          <ac:cxnSpMkLst>
            <pc:docMk/>
            <pc:sldMk cId="3398584187" sldId="266"/>
            <ac:cxnSpMk id="101" creationId="{A2318988-9A95-A770-1E99-00B453396DE7}"/>
          </ac:cxnSpMkLst>
        </pc:cxnChg>
        <pc:cxnChg chg="add mod">
          <ac:chgData name="Xiao Sun" userId="0962261062d507a5" providerId="LiveId" clId="{4705B19A-F9AF-4D31-98B1-F01FF96F12B6}" dt="2023-11-09T14:30:15.681" v="2074" actId="571"/>
          <ac:cxnSpMkLst>
            <pc:docMk/>
            <pc:sldMk cId="3398584187" sldId="266"/>
            <ac:cxnSpMk id="102" creationId="{F3A766BB-0741-B67D-392B-2AA5D79290DA}"/>
          </ac:cxnSpMkLst>
        </pc:cxnChg>
        <pc:cxnChg chg="add mod">
          <ac:chgData name="Xiao Sun" userId="0962261062d507a5" providerId="LiveId" clId="{4705B19A-F9AF-4D31-98B1-F01FF96F12B6}" dt="2023-11-09T14:31:06.206" v="2094" actId="1037"/>
          <ac:cxnSpMkLst>
            <pc:docMk/>
            <pc:sldMk cId="3398584187" sldId="266"/>
            <ac:cxnSpMk id="103" creationId="{F5467195-A840-8A2B-F1F5-45A67044A551}"/>
          </ac:cxnSpMkLst>
        </pc:cxnChg>
        <pc:cxnChg chg="add mod">
          <ac:chgData name="Xiao Sun" userId="0962261062d507a5" providerId="LiveId" clId="{4705B19A-F9AF-4D31-98B1-F01FF96F12B6}" dt="2023-11-09T14:31:41.326" v="2098" actId="1076"/>
          <ac:cxnSpMkLst>
            <pc:docMk/>
            <pc:sldMk cId="3398584187" sldId="266"/>
            <ac:cxnSpMk id="104" creationId="{AA17C928-262B-8EC0-7571-A8F6763F1A44}"/>
          </ac:cxnSpMkLst>
        </pc:cxnChg>
        <pc:cxnChg chg="add mod">
          <ac:chgData name="Xiao Sun" userId="0962261062d507a5" providerId="LiveId" clId="{4705B19A-F9AF-4D31-98B1-F01FF96F12B6}" dt="2023-11-09T14:55:35.510" v="2223" actId="164"/>
          <ac:cxnSpMkLst>
            <pc:docMk/>
            <pc:sldMk cId="3398584187" sldId="266"/>
            <ac:cxnSpMk id="105" creationId="{00928D6C-1BF8-E3D2-7EFD-216E17E7CD90}"/>
          </ac:cxnSpMkLst>
        </pc:cxnChg>
        <pc:cxnChg chg="add mod">
          <ac:chgData name="Xiao Sun" userId="0962261062d507a5" providerId="LiveId" clId="{4705B19A-F9AF-4D31-98B1-F01FF96F12B6}" dt="2023-11-09T14:34:03.878" v="2154" actId="1076"/>
          <ac:cxnSpMkLst>
            <pc:docMk/>
            <pc:sldMk cId="3398584187" sldId="266"/>
            <ac:cxnSpMk id="106" creationId="{BC1FFDD8-CBEF-31A4-5D51-22671AF3E0E6}"/>
          </ac:cxnSpMkLst>
        </pc:cxnChg>
        <pc:cxnChg chg="add del">
          <ac:chgData name="Xiao Sun" userId="0962261062d507a5" providerId="LiveId" clId="{4705B19A-F9AF-4D31-98B1-F01FF96F12B6}" dt="2023-11-09T14:31:48.357" v="2100" actId="478"/>
          <ac:cxnSpMkLst>
            <pc:docMk/>
            <pc:sldMk cId="3398584187" sldId="266"/>
            <ac:cxnSpMk id="108" creationId="{8FC2FEB9-8196-3929-087D-81BADDDE3FBD}"/>
          </ac:cxnSpMkLst>
        </pc:cxnChg>
        <pc:cxnChg chg="add mod">
          <ac:chgData name="Xiao Sun" userId="0962261062d507a5" providerId="LiveId" clId="{4705B19A-F9AF-4D31-98B1-F01FF96F12B6}" dt="2023-11-09T14:32:22.859" v="2104" actId="1582"/>
          <ac:cxnSpMkLst>
            <pc:docMk/>
            <pc:sldMk cId="3398584187" sldId="266"/>
            <ac:cxnSpMk id="110" creationId="{B7B32D02-D573-681A-2966-4E320C955E79}"/>
          </ac:cxnSpMkLst>
        </pc:cxnChg>
        <pc:cxnChg chg="add mod">
          <ac:chgData name="Xiao Sun" userId="0962261062d507a5" providerId="LiveId" clId="{4705B19A-F9AF-4D31-98B1-F01FF96F12B6}" dt="2023-11-09T14:33:17.469" v="2120" actId="14100"/>
          <ac:cxnSpMkLst>
            <pc:docMk/>
            <pc:sldMk cId="3398584187" sldId="266"/>
            <ac:cxnSpMk id="114" creationId="{3B478BE5-E8D1-D707-C81C-57EA1FC89E01}"/>
          </ac:cxnSpMkLst>
        </pc:cxnChg>
        <pc:cxnChg chg="add mod">
          <ac:chgData name="Xiao Sun" userId="0962261062d507a5" providerId="LiveId" clId="{4705B19A-F9AF-4D31-98B1-F01FF96F12B6}" dt="2023-11-09T14:33:57.867" v="2153" actId="1038"/>
          <ac:cxnSpMkLst>
            <pc:docMk/>
            <pc:sldMk cId="3398584187" sldId="266"/>
            <ac:cxnSpMk id="117" creationId="{DAA77E73-8003-CD74-A9EE-DB10110CB63A}"/>
          </ac:cxnSpMkLst>
        </pc:cxnChg>
        <pc:cxnChg chg="add mod">
          <ac:chgData name="Xiao Sun" userId="0962261062d507a5" providerId="LiveId" clId="{4705B19A-F9AF-4D31-98B1-F01FF96F12B6}" dt="2023-11-09T14:34:40.116" v="2193" actId="1076"/>
          <ac:cxnSpMkLst>
            <pc:docMk/>
            <pc:sldMk cId="3398584187" sldId="266"/>
            <ac:cxnSpMk id="118" creationId="{87016AC2-2FCF-EDD5-4CC0-2DECDA8D6ACD}"/>
          </ac:cxnSpMkLst>
        </pc:cxnChg>
        <pc:cxnChg chg="add mod">
          <ac:chgData name="Xiao Sun" userId="0962261062d507a5" providerId="LiveId" clId="{4705B19A-F9AF-4D31-98B1-F01FF96F12B6}" dt="2023-11-09T14:55:35.510" v="2223" actId="164"/>
          <ac:cxnSpMkLst>
            <pc:docMk/>
            <pc:sldMk cId="3398584187" sldId="266"/>
            <ac:cxnSpMk id="121" creationId="{6D548F72-D9D2-2E4D-94E9-5E023F5ABD75}"/>
          </ac:cxnSpMkLst>
        </pc:cxnChg>
      </pc:sldChg>
      <pc:sldChg chg="add">
        <pc:chgData name="Xiao Sun" userId="0962261062d507a5" providerId="LiveId" clId="{4705B19A-F9AF-4D31-98B1-F01FF96F12B6}" dt="2023-11-09T13:49:31.087" v="1460"/>
        <pc:sldMkLst>
          <pc:docMk/>
          <pc:sldMk cId="3061668126" sldId="267"/>
        </pc:sldMkLst>
      </pc:sldChg>
    </pc:docChg>
  </pc:docChgLst>
  <pc:docChgLst>
    <pc:chgData name="Xiao Sun" userId="0962261062d507a5" providerId="LiveId" clId="{76CF60F6-87D3-4498-B452-108E7DB6DDC9}"/>
    <pc:docChg chg="modSld">
      <pc:chgData name="Xiao Sun" userId="0962261062d507a5" providerId="LiveId" clId="{76CF60F6-87D3-4498-B452-108E7DB6DDC9}" dt="2023-11-07T06:20:47.334" v="4" actId="1076"/>
      <pc:docMkLst>
        <pc:docMk/>
      </pc:docMkLst>
      <pc:sldChg chg="modSp mod">
        <pc:chgData name="Xiao Sun" userId="0962261062d507a5" providerId="LiveId" clId="{76CF60F6-87D3-4498-B452-108E7DB6DDC9}" dt="2023-11-05T12:25:04.549" v="0" actId="1076"/>
        <pc:sldMkLst>
          <pc:docMk/>
          <pc:sldMk cId="1470149092" sldId="262"/>
        </pc:sldMkLst>
        <pc:spChg chg="mod">
          <ac:chgData name="Xiao Sun" userId="0962261062d507a5" providerId="LiveId" clId="{76CF60F6-87D3-4498-B452-108E7DB6DDC9}" dt="2023-11-05T12:25:04.549" v="0" actId="1076"/>
          <ac:spMkLst>
            <pc:docMk/>
            <pc:sldMk cId="1470149092" sldId="262"/>
            <ac:spMk id="232" creationId="{E155A56B-7027-C3AC-B2AE-8C7534C0BAF2}"/>
          </ac:spMkLst>
        </pc:spChg>
      </pc:sldChg>
      <pc:sldChg chg="addSp modSp mod">
        <pc:chgData name="Xiao Sun" userId="0962261062d507a5" providerId="LiveId" clId="{76CF60F6-87D3-4498-B452-108E7DB6DDC9}" dt="2023-11-07T06:20:47.334" v="4" actId="1076"/>
        <pc:sldMkLst>
          <pc:docMk/>
          <pc:sldMk cId="1892493646" sldId="264"/>
        </pc:sldMkLst>
        <pc:spChg chg="add mod">
          <ac:chgData name="Xiao Sun" userId="0962261062d507a5" providerId="LiveId" clId="{76CF60F6-87D3-4498-B452-108E7DB6DDC9}" dt="2023-11-07T06:20:47.334" v="4" actId="1076"/>
          <ac:spMkLst>
            <pc:docMk/>
            <pc:sldMk cId="1892493646" sldId="264"/>
            <ac:spMk id="5" creationId="{CC57079E-18A9-05A4-1C8D-B8469DCB815F}"/>
          </ac:spMkLst>
        </pc:spChg>
        <pc:cxnChg chg="mod">
          <ac:chgData name="Xiao Sun" userId="0962261062d507a5" providerId="LiveId" clId="{76CF60F6-87D3-4498-B452-108E7DB6DDC9}" dt="2023-11-07T06:20:33.393" v="1" actId="208"/>
          <ac:cxnSpMkLst>
            <pc:docMk/>
            <pc:sldMk cId="1892493646" sldId="264"/>
            <ac:cxnSpMk id="272" creationId="{67CE929F-07F7-DA69-C54B-72DF19151D8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4FBC4-C9DD-4891-B26F-7F8040CA493B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B7287-5AA0-4DA3-AA49-A28700F7C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0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B7287-5AA0-4DA3-AA49-A28700F7C0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9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33E95-D6F5-F593-C046-00702D900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8F5488-8B62-52E3-D81B-4720DD535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D5429-F132-AF21-F730-4A9208F5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623E-2D82-438C-BD67-EF68A587C3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21524-A92F-1289-342D-65D137F8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11DE2-15FB-26DE-34EC-642ECF84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A00C-FC3B-4076-8D94-2D34D200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C14B8-DEAA-BC3F-2280-383F9AD0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4F566-26B4-AC49-E920-C053656C6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787BE-EA56-746C-A5C2-B12591DA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623E-2D82-438C-BD67-EF68A587C3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9DC77-EB89-7C70-39CA-C4F5B027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0AE86-D8D8-81E6-CA57-09680C7C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A00C-FC3B-4076-8D94-2D34D200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24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698508-88EB-792C-5EAC-4192F5403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1B55BD-B8E9-7373-72AA-3E06981C3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326A8-43CF-4C0C-C706-3462F002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623E-2D82-438C-BD67-EF68A587C3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ED7F8-C8FB-B71E-49B1-DA5D5155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DDBF2-20B7-F489-BEB3-6FF61744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A00C-FC3B-4076-8D94-2D34D200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8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BAEDA-6AFB-C495-2E7A-C65211B7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0FBE0-7E9C-DA28-6271-23AFA72E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49D95-B098-DBBC-4A31-C1648931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623E-2D82-438C-BD67-EF68A587C3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96D92-9B34-D26E-35AD-547C6AA2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3E5D8-8B0E-DC1E-F95C-D7E426EA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A00C-FC3B-4076-8D94-2D34D200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0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FEA6-C7F3-390E-FB3B-1265D591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04A9F-6249-A3DA-EB3B-4E5C0FA01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C8578-7D8C-BA7C-F2D5-76673D60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623E-2D82-438C-BD67-EF68A587C3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58DB5-F1D4-A868-CBB2-82FF60AE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B74A1-39D3-C1A6-78E7-A9E339F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A00C-FC3B-4076-8D94-2D34D200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3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7A463-C520-4179-7DFD-B3E880AA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A9855-272D-0384-508F-3FDB15C37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765CFB-826F-9777-4CBB-B1D5FF97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48FDE-7046-EC20-476E-CC78BCE9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623E-2D82-438C-BD67-EF68A587C3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3181E-1C18-BA05-F1EC-DB0FBBFA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F348D-7632-1DD6-1BC2-5D858B37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A00C-FC3B-4076-8D94-2D34D200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9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9B818-7349-F537-3BE7-4A875B8B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5ED2A-74DA-6D2D-3B6F-E841DEF6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C19D7-DCB3-BDB5-6766-DBB0B4284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015BDF-ACC7-8ECF-E22F-5D72B9F14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51FE26-839D-4372-88F7-3120CAA65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D36CFC-EF25-A1CB-7C4D-7528E5D0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623E-2D82-438C-BD67-EF68A587C3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D9AB57-A65A-88F5-311E-4626C304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3267B-4065-605F-105E-BD2CB9FE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A00C-FC3B-4076-8D94-2D34D200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2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0A193-314D-C400-E6FF-13055E46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C3FC4E-42D5-5368-D658-C6C50EB9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623E-2D82-438C-BD67-EF68A587C3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BBCBF6-E27B-E71C-93A5-A94B7C12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16CCC6-6879-6C53-0E97-F416E133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A00C-FC3B-4076-8D94-2D34D200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3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FA3ED1-4807-B88B-7402-4C6E55CA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623E-2D82-438C-BD67-EF68A587C3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FE744D-97BF-87B0-4AF3-850DA836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4DED4-78CC-570D-22DB-33BC93BC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A00C-FC3B-4076-8D94-2D34D200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60D15-76AD-BF0C-5ECD-A9AB4BB1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DD6A7-872D-9B9D-58E4-CBAC1B87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25F59A-B9E4-66ED-4CB2-82F80771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C7FB9-7087-25AA-D054-5606CA29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623E-2D82-438C-BD67-EF68A587C3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88829-3DBB-06F1-0A47-ED477DB0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A4E40-715D-12FD-3B25-A3957797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A00C-FC3B-4076-8D94-2D34D200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2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DEBFE-35E4-BEF8-E163-225A27BC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B18B4A-329E-CAB9-4D7F-64AFD458C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701081-5FB8-421B-8280-3A2B23615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7925FE-AF4C-1C05-4D8C-3756BBEE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623E-2D82-438C-BD67-EF68A587C3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13A7C-A260-38BA-A03C-5BC71B89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0D74E-73E7-B7F1-F200-90E449ED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A00C-FC3B-4076-8D94-2D34D200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8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8A3E68-AB50-3427-DEBB-3275F7C2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28AE37-2C1F-1737-0F55-B34E711F3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5EEA0-F3D9-2CB9-D368-10CBC95E9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623E-2D82-438C-BD67-EF68A587C3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0A921-A9FB-3EA1-63B4-6CCD3932D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12535-64FC-5060-15F9-53D28B34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A00C-FC3B-4076-8D94-2D34D2009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9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7166E85-E9CE-F89A-0721-0680FBF8BC83}"/>
              </a:ext>
            </a:extLst>
          </p:cNvPr>
          <p:cNvGrpSpPr/>
          <p:nvPr/>
        </p:nvGrpSpPr>
        <p:grpSpPr>
          <a:xfrm>
            <a:off x="2317459" y="2302524"/>
            <a:ext cx="3355129" cy="1880795"/>
            <a:chOff x="1572354" y="1916717"/>
            <a:chExt cx="4143570" cy="232277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A1E9370-C0CC-D85A-AE2F-3608BB5626BB}"/>
                </a:ext>
              </a:extLst>
            </p:cNvPr>
            <p:cNvSpPr/>
            <p:nvPr/>
          </p:nvSpPr>
          <p:spPr>
            <a:xfrm>
              <a:off x="3066473" y="1985817"/>
              <a:ext cx="1533236" cy="22536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TX</a:t>
              </a:r>
              <a:endParaRPr lang="zh-CN" altLang="en-US" sz="14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16BB2A-7230-A7E8-7E62-BB86AA0440EC}"/>
                </a:ext>
              </a:extLst>
            </p:cNvPr>
            <p:cNvSpPr txBox="1"/>
            <p:nvPr/>
          </p:nvSpPr>
          <p:spPr>
            <a:xfrm>
              <a:off x="1574107" y="1916717"/>
              <a:ext cx="971207" cy="34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err="1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clk_sys</a:t>
              </a:r>
              <a:endParaRPr lang="zh-CN" altLang="en-US" sz="12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F71B41B-65E5-6B7F-8DCD-1AC9D4156624}"/>
                </a:ext>
              </a:extLst>
            </p:cNvPr>
            <p:cNvCxnSpPr>
              <a:cxnSpLocks/>
            </p:cNvCxnSpPr>
            <p:nvPr/>
          </p:nvCxnSpPr>
          <p:spPr>
            <a:xfrm>
              <a:off x="1902689" y="2308841"/>
              <a:ext cx="116378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FD03FD9-36F9-3CE4-B1C2-CBBCBA517F44}"/>
                </a:ext>
              </a:extLst>
            </p:cNvPr>
            <p:cNvCxnSpPr>
              <a:cxnSpLocks/>
            </p:cNvCxnSpPr>
            <p:nvPr/>
          </p:nvCxnSpPr>
          <p:spPr>
            <a:xfrm>
              <a:off x="1902689" y="2743250"/>
              <a:ext cx="116378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E30442E-6851-9301-112A-4D818F0800AA}"/>
                </a:ext>
              </a:extLst>
            </p:cNvPr>
            <p:cNvCxnSpPr>
              <a:cxnSpLocks/>
            </p:cNvCxnSpPr>
            <p:nvPr/>
          </p:nvCxnSpPr>
          <p:spPr>
            <a:xfrm>
              <a:off x="1902690" y="3223366"/>
              <a:ext cx="116378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862FDEC-B33F-DF36-3EE1-F2F1B8516205}"/>
                </a:ext>
              </a:extLst>
            </p:cNvPr>
            <p:cNvGrpSpPr/>
            <p:nvPr/>
          </p:nvGrpSpPr>
          <p:grpSpPr>
            <a:xfrm>
              <a:off x="1902689" y="3771836"/>
              <a:ext cx="1163783" cy="203200"/>
              <a:chOff x="1902689" y="3771836"/>
              <a:chExt cx="1163783" cy="203200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8CE9166E-0F35-5D8F-E8AA-0C79C10AF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2689" y="3864140"/>
                <a:ext cx="116378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DEA5B24-9E2C-9B4D-7F92-8003B4B10B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6582" y="3771836"/>
                <a:ext cx="120072" cy="203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F612878-3FE3-91B2-CE0F-74725443FC42}"/>
                </a:ext>
              </a:extLst>
            </p:cNvPr>
            <p:cNvSpPr txBox="1"/>
            <p:nvPr/>
          </p:nvSpPr>
          <p:spPr>
            <a:xfrm>
              <a:off x="1572354" y="3312520"/>
              <a:ext cx="971207" cy="34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tx_data</a:t>
              </a:r>
              <a:endParaRPr lang="zh-CN" altLang="en-US" sz="12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05E909C-678D-1A52-500D-21F570C1F0FA}"/>
                </a:ext>
              </a:extLst>
            </p:cNvPr>
            <p:cNvSpPr txBox="1"/>
            <p:nvPr/>
          </p:nvSpPr>
          <p:spPr>
            <a:xfrm>
              <a:off x="1574106" y="2854511"/>
              <a:ext cx="971207" cy="34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tx_valid</a:t>
              </a:r>
              <a:endParaRPr lang="zh-CN" altLang="en-US" sz="12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A528C99-7AD5-EA9D-1F33-FFF4A3DD90B6}"/>
                </a:ext>
              </a:extLst>
            </p:cNvPr>
            <p:cNvSpPr txBox="1"/>
            <p:nvPr/>
          </p:nvSpPr>
          <p:spPr>
            <a:xfrm>
              <a:off x="1645878" y="2382509"/>
              <a:ext cx="675644" cy="34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rst_n</a:t>
              </a:r>
              <a:endParaRPr lang="zh-CN" altLang="en-US" sz="12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0AC7FCF-6BD8-9960-2C7B-02D9D16BA0F8}"/>
                </a:ext>
              </a:extLst>
            </p:cNvPr>
            <p:cNvCxnSpPr>
              <a:cxnSpLocks/>
            </p:cNvCxnSpPr>
            <p:nvPr/>
          </p:nvCxnSpPr>
          <p:spPr>
            <a:xfrm>
              <a:off x="4599437" y="2541494"/>
              <a:ext cx="7948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A920F71-683A-E6EA-497A-9EFC776FC8C3}"/>
                </a:ext>
              </a:extLst>
            </p:cNvPr>
            <p:cNvCxnSpPr>
              <a:cxnSpLocks/>
            </p:cNvCxnSpPr>
            <p:nvPr/>
          </p:nvCxnSpPr>
          <p:spPr>
            <a:xfrm>
              <a:off x="4599437" y="3317349"/>
              <a:ext cx="7948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DBF78D6-A247-C44B-CBD1-0E44C6C3AA2E}"/>
                </a:ext>
              </a:extLst>
            </p:cNvPr>
            <p:cNvSpPr txBox="1"/>
            <p:nvPr/>
          </p:nvSpPr>
          <p:spPr>
            <a:xfrm>
              <a:off x="4744717" y="3312520"/>
              <a:ext cx="971207" cy="34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uart_tx</a:t>
              </a:r>
              <a:endParaRPr lang="zh-CN" altLang="en-US" sz="12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04D99F1-25D9-69A3-9C11-9E8E8C5C7652}"/>
                </a:ext>
              </a:extLst>
            </p:cNvPr>
            <p:cNvSpPr txBox="1"/>
            <p:nvPr/>
          </p:nvSpPr>
          <p:spPr>
            <a:xfrm>
              <a:off x="4694037" y="2139564"/>
              <a:ext cx="971207" cy="34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tx_done</a:t>
              </a:r>
              <a:endParaRPr lang="zh-CN" altLang="en-US" sz="12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288F069-C58B-5BFF-E9C8-C31C63764088}"/>
              </a:ext>
            </a:extLst>
          </p:cNvPr>
          <p:cNvGrpSpPr/>
          <p:nvPr/>
        </p:nvGrpSpPr>
        <p:grpSpPr>
          <a:xfrm>
            <a:off x="6331910" y="2290504"/>
            <a:ext cx="3878719" cy="1892815"/>
            <a:chOff x="7032345" y="1901872"/>
            <a:chExt cx="4790202" cy="233761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ABE317-7B34-2966-9B14-F528B5D54E8E}"/>
                </a:ext>
              </a:extLst>
            </p:cNvPr>
            <p:cNvSpPr/>
            <p:nvPr/>
          </p:nvSpPr>
          <p:spPr>
            <a:xfrm>
              <a:off x="8589818" y="1985817"/>
              <a:ext cx="1533236" cy="225367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RX</a:t>
              </a:r>
              <a:endParaRPr lang="zh-CN" altLang="en-US" sz="14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04AD75B-63AC-3A83-C2A2-7619FB761ECC}"/>
                </a:ext>
              </a:extLst>
            </p:cNvPr>
            <p:cNvSpPr txBox="1"/>
            <p:nvPr/>
          </p:nvSpPr>
          <p:spPr>
            <a:xfrm>
              <a:off x="7032345" y="1901872"/>
              <a:ext cx="971207" cy="34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err="1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clk_sys</a:t>
              </a:r>
              <a:endParaRPr lang="zh-CN" altLang="en-US" sz="12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48A3158-BF5B-3C3A-3C93-314022A20C38}"/>
                </a:ext>
              </a:extLst>
            </p:cNvPr>
            <p:cNvCxnSpPr>
              <a:cxnSpLocks/>
            </p:cNvCxnSpPr>
            <p:nvPr/>
          </p:nvCxnSpPr>
          <p:spPr>
            <a:xfrm>
              <a:off x="7426036" y="2308841"/>
              <a:ext cx="1163783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95CD801-245F-A179-F00E-8366A9B6E22D}"/>
                </a:ext>
              </a:extLst>
            </p:cNvPr>
            <p:cNvCxnSpPr>
              <a:cxnSpLocks/>
            </p:cNvCxnSpPr>
            <p:nvPr/>
          </p:nvCxnSpPr>
          <p:spPr>
            <a:xfrm>
              <a:off x="7426036" y="2791986"/>
              <a:ext cx="1163783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462AFBD3-3A73-9894-3142-5B9B0637D423}"/>
                </a:ext>
              </a:extLst>
            </p:cNvPr>
            <p:cNvCxnSpPr>
              <a:cxnSpLocks/>
            </p:cNvCxnSpPr>
            <p:nvPr/>
          </p:nvCxnSpPr>
          <p:spPr>
            <a:xfrm>
              <a:off x="7421660" y="3313536"/>
              <a:ext cx="1163784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50BFB-B4F9-AE02-43CF-1446EAC87701}"/>
                </a:ext>
              </a:extLst>
            </p:cNvPr>
            <p:cNvSpPr txBox="1"/>
            <p:nvPr/>
          </p:nvSpPr>
          <p:spPr>
            <a:xfrm>
              <a:off x="10289311" y="2050539"/>
              <a:ext cx="1163784" cy="34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o_rx_data</a:t>
              </a:r>
              <a:endParaRPr lang="zh-CN" altLang="en-US" sz="12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6241260-26E0-09FF-067C-073449F85D72}"/>
                </a:ext>
              </a:extLst>
            </p:cNvPr>
            <p:cNvSpPr txBox="1"/>
            <p:nvPr/>
          </p:nvSpPr>
          <p:spPr>
            <a:xfrm>
              <a:off x="7127115" y="3316074"/>
              <a:ext cx="971207" cy="34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uart_rx</a:t>
              </a:r>
              <a:endParaRPr lang="zh-CN" altLang="en-US" sz="12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1D31884-C361-70F6-2E53-E4237F9F7EEF}"/>
                </a:ext>
              </a:extLst>
            </p:cNvPr>
            <p:cNvSpPr txBox="1"/>
            <p:nvPr/>
          </p:nvSpPr>
          <p:spPr>
            <a:xfrm>
              <a:off x="7147557" y="2395942"/>
              <a:ext cx="675644" cy="34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rst_n</a:t>
              </a:r>
              <a:endParaRPr lang="zh-CN" altLang="en-US" sz="12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EFDABAA-CB41-FADF-26C1-9C1A59CFD15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054" y="2541494"/>
              <a:ext cx="794880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60619DF-B90D-9C14-D599-99D567C15C6B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054" y="3187915"/>
              <a:ext cx="794880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CB406229-8628-910D-349C-18BDED470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5458" y="2439894"/>
              <a:ext cx="120073" cy="2032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A868CB9-30DD-B37A-971D-CAF2EF205F93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054" y="3815925"/>
              <a:ext cx="794880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B01FF05-D3ED-680B-EC68-539A26DE5BA6}"/>
                </a:ext>
              </a:extLst>
            </p:cNvPr>
            <p:cNvSpPr txBox="1"/>
            <p:nvPr/>
          </p:nvSpPr>
          <p:spPr>
            <a:xfrm>
              <a:off x="10289311" y="2782576"/>
              <a:ext cx="1533236" cy="34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parity_check</a:t>
              </a:r>
              <a:endParaRPr lang="zh-CN" altLang="en-US" sz="12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25DAB72-70BA-0C53-B282-54923E09328E}"/>
                </a:ext>
              </a:extLst>
            </p:cNvPr>
            <p:cNvSpPr txBox="1"/>
            <p:nvPr/>
          </p:nvSpPr>
          <p:spPr>
            <a:xfrm>
              <a:off x="10289310" y="3370674"/>
              <a:ext cx="1163784" cy="34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rx_done</a:t>
              </a:r>
              <a:endParaRPr lang="zh-CN" altLang="en-US" sz="12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C43E8967-66F7-9BDF-F4C6-5B4D81DEC27D}"/>
              </a:ext>
            </a:extLst>
          </p:cNvPr>
          <p:cNvSpPr/>
          <p:nvPr/>
        </p:nvSpPr>
        <p:spPr>
          <a:xfrm>
            <a:off x="1746182" y="846081"/>
            <a:ext cx="8699633" cy="433628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692A2F0-75DF-2433-2BB7-E5EB2D2EA507}"/>
              </a:ext>
            </a:extLst>
          </p:cNvPr>
          <p:cNvSpPr txBox="1"/>
          <p:nvPr/>
        </p:nvSpPr>
        <p:spPr>
          <a:xfrm>
            <a:off x="1786302" y="92006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UART_top</a:t>
            </a:r>
            <a:endParaRPr lang="zh-CN" altLang="en-US">
              <a:solidFill>
                <a:schemeClr val="accent2"/>
              </a:solidFill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E4C7DE5-455F-7DC1-36B2-37B7627DF0C8}"/>
              </a:ext>
            </a:extLst>
          </p:cNvPr>
          <p:cNvCxnSpPr>
            <a:cxnSpLocks/>
          </p:cNvCxnSpPr>
          <p:nvPr/>
        </p:nvCxnSpPr>
        <p:spPr>
          <a:xfrm>
            <a:off x="1026761" y="2123516"/>
            <a:ext cx="71942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EBA5E38-D3E8-2610-DDD2-6FCB53FF8077}"/>
              </a:ext>
            </a:extLst>
          </p:cNvPr>
          <p:cNvCxnSpPr>
            <a:cxnSpLocks/>
          </p:cNvCxnSpPr>
          <p:nvPr/>
        </p:nvCxnSpPr>
        <p:spPr>
          <a:xfrm>
            <a:off x="1746181" y="2123516"/>
            <a:ext cx="422051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FCDEEFB-1032-278D-77DF-4DD51DA3B4C3}"/>
              </a:ext>
            </a:extLst>
          </p:cNvPr>
          <p:cNvSpPr txBox="1"/>
          <p:nvPr/>
        </p:nvSpPr>
        <p:spPr>
          <a:xfrm>
            <a:off x="115431" y="1954239"/>
            <a:ext cx="8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clk_sys</a:t>
            </a:r>
            <a:endParaRPr lang="zh-CN" altLang="en-US" sz="16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2F9C960-16EE-10B7-092E-D3BAFF49D1DA}"/>
              </a:ext>
            </a:extLst>
          </p:cNvPr>
          <p:cNvCxnSpPr>
            <a:cxnSpLocks/>
          </p:cNvCxnSpPr>
          <p:nvPr/>
        </p:nvCxnSpPr>
        <p:spPr>
          <a:xfrm>
            <a:off x="1026761" y="2707001"/>
            <a:ext cx="71942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F2F50B3-AFB4-C5A3-C9A0-1B2897B0DB21}"/>
              </a:ext>
            </a:extLst>
          </p:cNvPr>
          <p:cNvCxnSpPr>
            <a:cxnSpLocks/>
          </p:cNvCxnSpPr>
          <p:nvPr/>
        </p:nvCxnSpPr>
        <p:spPr>
          <a:xfrm>
            <a:off x="1026760" y="3360543"/>
            <a:ext cx="71942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543D7ED-B3A9-6D15-2976-B0C743A70BB1}"/>
              </a:ext>
            </a:extLst>
          </p:cNvPr>
          <p:cNvCxnSpPr>
            <a:cxnSpLocks/>
          </p:cNvCxnSpPr>
          <p:nvPr/>
        </p:nvCxnSpPr>
        <p:spPr>
          <a:xfrm>
            <a:off x="9468878" y="3331838"/>
            <a:ext cx="95754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321E693-F4CF-4C17-D4DB-9FCA8ED26AB7}"/>
              </a:ext>
            </a:extLst>
          </p:cNvPr>
          <p:cNvSpPr txBox="1"/>
          <p:nvPr/>
        </p:nvSpPr>
        <p:spPr>
          <a:xfrm>
            <a:off x="219358" y="2518604"/>
            <a:ext cx="719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rst_n</a:t>
            </a:r>
            <a:endParaRPr lang="zh-CN" altLang="en-US" sz="16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A7722A95-B0FC-C1AA-46E5-E7606845CEC6}"/>
              </a:ext>
            </a:extLst>
          </p:cNvPr>
          <p:cNvGrpSpPr/>
          <p:nvPr/>
        </p:nvGrpSpPr>
        <p:grpSpPr>
          <a:xfrm>
            <a:off x="1034638" y="3761838"/>
            <a:ext cx="719421" cy="224255"/>
            <a:chOff x="1026761" y="3762695"/>
            <a:chExt cx="719421" cy="224255"/>
          </a:xfrm>
        </p:grpSpPr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9E4DE972-393D-DB42-38BD-9E164815BE9C}"/>
                </a:ext>
              </a:extLst>
            </p:cNvPr>
            <p:cNvCxnSpPr>
              <a:cxnSpLocks/>
            </p:cNvCxnSpPr>
            <p:nvPr/>
          </p:nvCxnSpPr>
          <p:spPr>
            <a:xfrm>
              <a:off x="1026761" y="3873971"/>
              <a:ext cx="7194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8AA94B7-506A-14A0-9C48-7FB1A4669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050" y="3762695"/>
              <a:ext cx="115560" cy="22425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51CAD335-0006-DEB0-CA03-A38120FA2417}"/>
              </a:ext>
            </a:extLst>
          </p:cNvPr>
          <p:cNvSpPr txBox="1"/>
          <p:nvPr/>
        </p:nvSpPr>
        <p:spPr>
          <a:xfrm>
            <a:off x="93146" y="3121207"/>
            <a:ext cx="1020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in_valid</a:t>
            </a:r>
            <a:endParaRPr lang="zh-CN" altLang="en-US" sz="16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394B2E6-236B-8030-2226-042E3130A1C1}"/>
              </a:ext>
            </a:extLst>
          </p:cNvPr>
          <p:cNvSpPr txBox="1"/>
          <p:nvPr/>
        </p:nvSpPr>
        <p:spPr>
          <a:xfrm>
            <a:off x="104544" y="3739365"/>
            <a:ext cx="1020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in_data</a:t>
            </a:r>
            <a:endParaRPr lang="zh-CN" altLang="en-US" sz="16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D3EECA60-8303-E6B7-A2A3-D08DC48AC714}"/>
              </a:ext>
            </a:extLst>
          </p:cNvPr>
          <p:cNvCxnSpPr/>
          <p:nvPr/>
        </p:nvCxnSpPr>
        <p:spPr>
          <a:xfrm>
            <a:off x="5948219" y="2123516"/>
            <a:ext cx="849745" cy="496519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65EEF9DD-15E7-79AA-60F0-722BD81809EA}"/>
              </a:ext>
            </a:extLst>
          </p:cNvPr>
          <p:cNvCxnSpPr/>
          <p:nvPr/>
        </p:nvCxnSpPr>
        <p:spPr>
          <a:xfrm>
            <a:off x="1995055" y="2123516"/>
            <a:ext cx="746941" cy="496519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49A944B-1FD2-D244-0BA5-C29D08FD1FD8}"/>
              </a:ext>
            </a:extLst>
          </p:cNvPr>
          <p:cNvCxnSpPr>
            <a:cxnSpLocks/>
          </p:cNvCxnSpPr>
          <p:nvPr/>
        </p:nvCxnSpPr>
        <p:spPr>
          <a:xfrm>
            <a:off x="2092629" y="1974298"/>
            <a:ext cx="38368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7708239-D945-BE8C-9428-B214D92BCD67}"/>
              </a:ext>
            </a:extLst>
          </p:cNvPr>
          <p:cNvCxnSpPr/>
          <p:nvPr/>
        </p:nvCxnSpPr>
        <p:spPr>
          <a:xfrm>
            <a:off x="2102155" y="1964772"/>
            <a:ext cx="0" cy="75279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B001C3D-DCE0-C5E4-5E29-E04D88FBA824}"/>
              </a:ext>
            </a:extLst>
          </p:cNvPr>
          <p:cNvCxnSpPr/>
          <p:nvPr/>
        </p:nvCxnSpPr>
        <p:spPr>
          <a:xfrm>
            <a:off x="1746181" y="2707001"/>
            <a:ext cx="36521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45F6E5B8-4F32-49BA-C46F-969F4634F399}"/>
              </a:ext>
            </a:extLst>
          </p:cNvPr>
          <p:cNvCxnSpPr/>
          <p:nvPr/>
        </p:nvCxnSpPr>
        <p:spPr>
          <a:xfrm>
            <a:off x="5906489" y="1972998"/>
            <a:ext cx="783269" cy="1029329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3B681477-5E4D-6F4E-BFD8-452E7610C638}"/>
              </a:ext>
            </a:extLst>
          </p:cNvPr>
          <p:cNvCxnSpPr/>
          <p:nvPr/>
        </p:nvCxnSpPr>
        <p:spPr>
          <a:xfrm>
            <a:off x="2065636" y="2705234"/>
            <a:ext cx="538823" cy="271260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A2318988-9A95-A770-1E99-00B453396DE7}"/>
              </a:ext>
            </a:extLst>
          </p:cNvPr>
          <p:cNvCxnSpPr>
            <a:cxnSpLocks/>
          </p:cNvCxnSpPr>
          <p:nvPr/>
        </p:nvCxnSpPr>
        <p:spPr>
          <a:xfrm>
            <a:off x="1736638" y="3360543"/>
            <a:ext cx="87049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3A766BB-0741-B67D-392B-2AA5D79290DA}"/>
              </a:ext>
            </a:extLst>
          </p:cNvPr>
          <p:cNvCxnSpPr>
            <a:cxnSpLocks/>
          </p:cNvCxnSpPr>
          <p:nvPr/>
        </p:nvCxnSpPr>
        <p:spPr>
          <a:xfrm>
            <a:off x="1746181" y="3873237"/>
            <a:ext cx="87049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F5467195-A840-8A2B-F1F5-45A67044A551}"/>
              </a:ext>
            </a:extLst>
          </p:cNvPr>
          <p:cNvCxnSpPr>
            <a:cxnSpLocks/>
          </p:cNvCxnSpPr>
          <p:nvPr/>
        </p:nvCxnSpPr>
        <p:spPr>
          <a:xfrm>
            <a:off x="5383832" y="3436620"/>
            <a:ext cx="127449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A17C928-262B-8EC0-7571-A8F6763F1A44}"/>
              </a:ext>
            </a:extLst>
          </p:cNvPr>
          <p:cNvCxnSpPr>
            <a:cxnSpLocks/>
          </p:cNvCxnSpPr>
          <p:nvPr/>
        </p:nvCxnSpPr>
        <p:spPr>
          <a:xfrm>
            <a:off x="10445445" y="1816122"/>
            <a:ext cx="71942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C1FFDD8-CBEF-31A4-5D51-22671AF3E0E6}"/>
              </a:ext>
            </a:extLst>
          </p:cNvPr>
          <p:cNvCxnSpPr>
            <a:cxnSpLocks/>
          </p:cNvCxnSpPr>
          <p:nvPr/>
        </p:nvCxnSpPr>
        <p:spPr>
          <a:xfrm>
            <a:off x="10445445" y="3860028"/>
            <a:ext cx="71942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B7B32D02-D573-681A-2966-4E320C955E79}"/>
              </a:ext>
            </a:extLst>
          </p:cNvPr>
          <p:cNvCxnSpPr/>
          <p:nvPr/>
        </p:nvCxnSpPr>
        <p:spPr>
          <a:xfrm flipV="1">
            <a:off x="5383832" y="1816122"/>
            <a:ext cx="5061613" cy="992296"/>
          </a:xfrm>
          <a:prstGeom prst="bentConnector3">
            <a:avLst>
              <a:gd name="adj1" fmla="val 7396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3D70770-5CE6-5B98-3ABB-2EC0C7267E0E}"/>
              </a:ext>
            </a:extLst>
          </p:cNvPr>
          <p:cNvSpPr txBox="1"/>
          <p:nvPr/>
        </p:nvSpPr>
        <p:spPr>
          <a:xfrm>
            <a:off x="10666225" y="1422396"/>
            <a:ext cx="130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defRPr>
            </a:lvl1pPr>
          </a:lstStyle>
          <a:p>
            <a:r>
              <a:rPr lang="en-US" altLang="zh-CN"/>
              <a:t>tx_done</a:t>
            </a:r>
            <a:endParaRPr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BF397B4-7B94-382B-8354-0DE5993795C6}"/>
              </a:ext>
            </a:extLst>
          </p:cNvPr>
          <p:cNvSpPr txBox="1"/>
          <p:nvPr/>
        </p:nvSpPr>
        <p:spPr>
          <a:xfrm>
            <a:off x="10681697" y="2399921"/>
            <a:ext cx="1176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out_data</a:t>
            </a:r>
            <a:endParaRPr lang="zh-CN" altLang="en-US" sz="16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B478BE5-E8D1-D707-C81C-57EA1FC89E01}"/>
              </a:ext>
            </a:extLst>
          </p:cNvPr>
          <p:cNvCxnSpPr>
            <a:cxnSpLocks/>
          </p:cNvCxnSpPr>
          <p:nvPr/>
        </p:nvCxnSpPr>
        <p:spPr>
          <a:xfrm>
            <a:off x="9440306" y="2808418"/>
            <a:ext cx="10051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2532E3A-7CD0-F0DF-2AD0-52E0801DE57D}"/>
              </a:ext>
            </a:extLst>
          </p:cNvPr>
          <p:cNvSpPr txBox="1"/>
          <p:nvPr/>
        </p:nvSpPr>
        <p:spPr>
          <a:xfrm>
            <a:off x="10751948" y="3516943"/>
            <a:ext cx="130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defRPr>
            </a:lvl1pPr>
          </a:lstStyle>
          <a:p>
            <a:r>
              <a:rPr lang="en-US" altLang="zh-CN"/>
              <a:t>rx_done</a:t>
            </a:r>
            <a:endParaRPr lang="zh-CN" altLang="en-US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AA77E73-8003-CD74-A9EE-DB10110CB63A}"/>
              </a:ext>
            </a:extLst>
          </p:cNvPr>
          <p:cNvCxnSpPr>
            <a:cxnSpLocks/>
          </p:cNvCxnSpPr>
          <p:nvPr/>
        </p:nvCxnSpPr>
        <p:spPr>
          <a:xfrm>
            <a:off x="9473642" y="3840350"/>
            <a:ext cx="95754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87016AC2-2FCF-EDD5-4CC0-2DECDA8D6ACD}"/>
              </a:ext>
            </a:extLst>
          </p:cNvPr>
          <p:cNvCxnSpPr>
            <a:cxnSpLocks/>
          </p:cNvCxnSpPr>
          <p:nvPr/>
        </p:nvCxnSpPr>
        <p:spPr>
          <a:xfrm>
            <a:off x="10445445" y="3331176"/>
            <a:ext cx="71942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51C36BB-A84A-803C-F0B6-63510E80B4E1}"/>
              </a:ext>
            </a:extLst>
          </p:cNvPr>
          <p:cNvSpPr txBox="1"/>
          <p:nvPr/>
        </p:nvSpPr>
        <p:spPr>
          <a:xfrm>
            <a:off x="10638373" y="2897474"/>
            <a:ext cx="1455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defRPr>
            </a:lvl1pPr>
          </a:lstStyle>
          <a:p>
            <a:r>
              <a:rPr lang="en-US" altLang="zh-CN"/>
              <a:t>parity_check</a:t>
            </a:r>
            <a:endParaRPr lang="zh-CN" altLang="en-US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B05BB5AB-54FB-F398-13C1-688E227EBED7}"/>
              </a:ext>
            </a:extLst>
          </p:cNvPr>
          <p:cNvGrpSpPr/>
          <p:nvPr/>
        </p:nvGrpSpPr>
        <p:grpSpPr>
          <a:xfrm>
            <a:off x="10445445" y="2704316"/>
            <a:ext cx="719421" cy="224255"/>
            <a:chOff x="10445445" y="2704316"/>
            <a:chExt cx="719421" cy="224255"/>
          </a:xfrm>
        </p:grpSpPr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00928D6C-1BF8-E3D2-7EFD-216E17E7CD90}"/>
                </a:ext>
              </a:extLst>
            </p:cNvPr>
            <p:cNvCxnSpPr>
              <a:cxnSpLocks/>
            </p:cNvCxnSpPr>
            <p:nvPr/>
          </p:nvCxnSpPr>
          <p:spPr>
            <a:xfrm>
              <a:off x="10445445" y="2810564"/>
              <a:ext cx="7194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6D548F72-D9D2-2E4D-94E9-5E023F5AB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4593" y="2704316"/>
              <a:ext cx="115560" cy="22425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58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4D26FD-CA86-B6A5-7075-3E054BFD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904" y="243258"/>
            <a:ext cx="7376695" cy="655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3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78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A9CF84-4612-5A1E-3575-32CC9D487EED}"/>
              </a:ext>
            </a:extLst>
          </p:cNvPr>
          <p:cNvSpPr txBox="1"/>
          <p:nvPr/>
        </p:nvSpPr>
        <p:spPr>
          <a:xfrm>
            <a:off x="508000" y="118251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clk_sys</a:t>
            </a:r>
            <a:endParaRPr lang="zh-CN" altLang="en-US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521FB1F-E095-7010-2EA6-4BE2065378D6}"/>
              </a:ext>
            </a:extLst>
          </p:cNvPr>
          <p:cNvCxnSpPr/>
          <p:nvPr/>
        </p:nvCxnSpPr>
        <p:spPr>
          <a:xfrm>
            <a:off x="1558925" y="1733550"/>
            <a:ext cx="6000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A8D06B8-8512-D341-FC71-2923286536BD}"/>
              </a:ext>
            </a:extLst>
          </p:cNvPr>
          <p:cNvCxnSpPr>
            <a:cxnSpLocks/>
          </p:cNvCxnSpPr>
          <p:nvPr/>
        </p:nvCxnSpPr>
        <p:spPr>
          <a:xfrm flipV="1">
            <a:off x="2155825" y="1369288"/>
            <a:ext cx="0" cy="3714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A48E98D-85AE-E445-3A22-F3B6CA4538BD}"/>
              </a:ext>
            </a:extLst>
          </p:cNvPr>
          <p:cNvCxnSpPr>
            <a:cxnSpLocks/>
          </p:cNvCxnSpPr>
          <p:nvPr/>
        </p:nvCxnSpPr>
        <p:spPr>
          <a:xfrm flipV="1">
            <a:off x="2397125" y="1369288"/>
            <a:ext cx="0" cy="3714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60516CD-0603-4FAB-E8C6-7BF07FCD9624}"/>
              </a:ext>
            </a:extLst>
          </p:cNvPr>
          <p:cNvCxnSpPr>
            <a:cxnSpLocks/>
          </p:cNvCxnSpPr>
          <p:nvPr/>
        </p:nvCxnSpPr>
        <p:spPr>
          <a:xfrm>
            <a:off x="2155825" y="1375638"/>
            <a:ext cx="241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6C7CA8A-9DAA-1DC0-9D78-91EB35FECB12}"/>
              </a:ext>
            </a:extLst>
          </p:cNvPr>
          <p:cNvGrpSpPr/>
          <p:nvPr/>
        </p:nvGrpSpPr>
        <p:grpSpPr>
          <a:xfrm>
            <a:off x="2397125" y="1366113"/>
            <a:ext cx="476250" cy="374650"/>
            <a:chOff x="2397125" y="1366113"/>
            <a:chExt cx="476250" cy="374650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65AB949-5716-7E49-D307-9DDD3948474C}"/>
                </a:ext>
              </a:extLst>
            </p:cNvPr>
            <p:cNvCxnSpPr>
              <a:cxnSpLocks/>
            </p:cNvCxnSpPr>
            <p:nvPr/>
          </p:nvCxnSpPr>
          <p:spPr>
            <a:xfrm>
              <a:off x="2397125" y="1733550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4EEAB5F5-A6BF-AE0C-1C6F-DA4418679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2075" y="1366113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F6706EF-E446-9AB7-AFB2-98A571BCF35F}"/>
                </a:ext>
              </a:extLst>
            </p:cNvPr>
            <p:cNvCxnSpPr>
              <a:cxnSpLocks/>
            </p:cNvCxnSpPr>
            <p:nvPr/>
          </p:nvCxnSpPr>
          <p:spPr>
            <a:xfrm>
              <a:off x="2632075" y="1372463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B0C8BBA-0A43-ED42-5261-B4E2ADB81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0200" y="1369288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CC1937A-EDB4-A309-2479-4F511B0C0F65}"/>
              </a:ext>
            </a:extLst>
          </p:cNvPr>
          <p:cNvGrpSpPr/>
          <p:nvPr/>
        </p:nvGrpSpPr>
        <p:grpSpPr>
          <a:xfrm>
            <a:off x="2863850" y="1366113"/>
            <a:ext cx="476250" cy="374650"/>
            <a:chOff x="2863850" y="1366113"/>
            <a:chExt cx="476250" cy="374650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0F1ECAC-174B-9CA7-4E5D-AECC045E9AA4}"/>
                </a:ext>
              </a:extLst>
            </p:cNvPr>
            <p:cNvCxnSpPr>
              <a:cxnSpLocks/>
            </p:cNvCxnSpPr>
            <p:nvPr/>
          </p:nvCxnSpPr>
          <p:spPr>
            <a:xfrm>
              <a:off x="2863850" y="1733550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5DC6DAE-3CD7-132D-4F38-5A6A32E9C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1366113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2305292-08F7-14CA-FA4E-4941FB06F0BD}"/>
                </a:ext>
              </a:extLst>
            </p:cNvPr>
            <p:cNvCxnSpPr>
              <a:cxnSpLocks/>
            </p:cNvCxnSpPr>
            <p:nvPr/>
          </p:nvCxnSpPr>
          <p:spPr>
            <a:xfrm>
              <a:off x="3098800" y="1372463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00CC1BD9-26F1-80F9-F576-9D44EFB6E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6925" y="1369288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4EC5C14-279E-AB0A-96E8-76E9B36A4227}"/>
              </a:ext>
            </a:extLst>
          </p:cNvPr>
          <p:cNvGrpSpPr/>
          <p:nvPr/>
        </p:nvGrpSpPr>
        <p:grpSpPr>
          <a:xfrm>
            <a:off x="3330575" y="1366113"/>
            <a:ext cx="476250" cy="374650"/>
            <a:chOff x="3330575" y="1366113"/>
            <a:chExt cx="476250" cy="374650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52103C3-561E-3E2D-A8D2-BFECEA6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30575" y="1733550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1B5BC04-F8A5-B73B-E785-211EB7824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525" y="1366113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D029C94-5669-CD81-DD3E-E6C1A76B0D6E}"/>
                </a:ext>
              </a:extLst>
            </p:cNvPr>
            <p:cNvCxnSpPr>
              <a:cxnSpLocks/>
            </p:cNvCxnSpPr>
            <p:nvPr/>
          </p:nvCxnSpPr>
          <p:spPr>
            <a:xfrm>
              <a:off x="3565525" y="1372463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615776F-F2A4-B134-ADE4-D43187F97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3650" y="1369288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DB0CC46-60F2-F778-BE19-4358E6328B98}"/>
              </a:ext>
            </a:extLst>
          </p:cNvPr>
          <p:cNvGrpSpPr/>
          <p:nvPr/>
        </p:nvGrpSpPr>
        <p:grpSpPr>
          <a:xfrm>
            <a:off x="3803650" y="1358900"/>
            <a:ext cx="476250" cy="374650"/>
            <a:chOff x="3330575" y="1366113"/>
            <a:chExt cx="476250" cy="37465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79127DA-DE19-4C69-C919-D0711749019A}"/>
                </a:ext>
              </a:extLst>
            </p:cNvPr>
            <p:cNvCxnSpPr>
              <a:cxnSpLocks/>
            </p:cNvCxnSpPr>
            <p:nvPr/>
          </p:nvCxnSpPr>
          <p:spPr>
            <a:xfrm>
              <a:off x="3330575" y="1733550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B7E562AB-6C0A-3167-6407-F9C2D2A55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525" y="1366113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235347B-D511-C617-1929-D8390FD36FA3}"/>
                </a:ext>
              </a:extLst>
            </p:cNvPr>
            <p:cNvCxnSpPr>
              <a:cxnSpLocks/>
            </p:cNvCxnSpPr>
            <p:nvPr/>
          </p:nvCxnSpPr>
          <p:spPr>
            <a:xfrm>
              <a:off x="3565525" y="1372463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781E9BB-BAA6-74AE-103D-B205FFF71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3650" y="1369288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385E719-AAB0-7136-A2B2-D8F4000834FA}"/>
              </a:ext>
            </a:extLst>
          </p:cNvPr>
          <p:cNvGrpSpPr/>
          <p:nvPr/>
        </p:nvGrpSpPr>
        <p:grpSpPr>
          <a:xfrm>
            <a:off x="4270375" y="1358900"/>
            <a:ext cx="476250" cy="374650"/>
            <a:chOff x="3330575" y="1366113"/>
            <a:chExt cx="476250" cy="374650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2BEF1D6-6C91-BC4F-C472-7BF382EE5453}"/>
                </a:ext>
              </a:extLst>
            </p:cNvPr>
            <p:cNvCxnSpPr>
              <a:cxnSpLocks/>
            </p:cNvCxnSpPr>
            <p:nvPr/>
          </p:nvCxnSpPr>
          <p:spPr>
            <a:xfrm>
              <a:off x="3330575" y="1733550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36D4E80D-BF67-82FA-1765-7BD5BF18F2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525" y="1366113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FAB7AC0-3DEB-D81F-0E5D-8DD1032A7DAA}"/>
                </a:ext>
              </a:extLst>
            </p:cNvPr>
            <p:cNvCxnSpPr>
              <a:cxnSpLocks/>
            </p:cNvCxnSpPr>
            <p:nvPr/>
          </p:nvCxnSpPr>
          <p:spPr>
            <a:xfrm>
              <a:off x="3565525" y="1372463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9E0DA5A-E2E7-F190-875A-53C4182BF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3650" y="1369288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BB910C4-12B5-CA8C-941F-A64A79BE62E4}"/>
              </a:ext>
            </a:extLst>
          </p:cNvPr>
          <p:cNvGrpSpPr/>
          <p:nvPr/>
        </p:nvGrpSpPr>
        <p:grpSpPr>
          <a:xfrm>
            <a:off x="4749800" y="1351687"/>
            <a:ext cx="476250" cy="374650"/>
            <a:chOff x="3330575" y="1366113"/>
            <a:chExt cx="476250" cy="374650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53D3AEF-14D4-F739-93A4-06606F58F86C}"/>
                </a:ext>
              </a:extLst>
            </p:cNvPr>
            <p:cNvCxnSpPr>
              <a:cxnSpLocks/>
            </p:cNvCxnSpPr>
            <p:nvPr/>
          </p:nvCxnSpPr>
          <p:spPr>
            <a:xfrm>
              <a:off x="3330575" y="1733550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CA6AC74D-6091-E7C7-3325-D95DA98A1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525" y="1366113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05EB3F6B-F960-6792-EC26-9245A8164921}"/>
                </a:ext>
              </a:extLst>
            </p:cNvPr>
            <p:cNvCxnSpPr>
              <a:cxnSpLocks/>
            </p:cNvCxnSpPr>
            <p:nvPr/>
          </p:nvCxnSpPr>
          <p:spPr>
            <a:xfrm>
              <a:off x="3565525" y="1372463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AF4FC4A0-952E-C40E-C995-4FED751CE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3650" y="1369288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0AEF3C4-5202-B79D-EBD8-873B0D374675}"/>
              </a:ext>
            </a:extLst>
          </p:cNvPr>
          <p:cNvGrpSpPr/>
          <p:nvPr/>
        </p:nvGrpSpPr>
        <p:grpSpPr>
          <a:xfrm>
            <a:off x="5219700" y="1351687"/>
            <a:ext cx="476250" cy="374650"/>
            <a:chOff x="3330575" y="1366113"/>
            <a:chExt cx="476250" cy="374650"/>
          </a:xfrm>
        </p:grpSpPr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4CE5A69-C421-B3C6-C080-2B7B96B848E0}"/>
                </a:ext>
              </a:extLst>
            </p:cNvPr>
            <p:cNvCxnSpPr>
              <a:cxnSpLocks/>
            </p:cNvCxnSpPr>
            <p:nvPr/>
          </p:nvCxnSpPr>
          <p:spPr>
            <a:xfrm>
              <a:off x="3330575" y="1733550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D2CB28E-BD0F-D285-CAAF-EE807DE3D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525" y="1366113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03BA641-69E0-E420-5CB1-2B8431C5F528}"/>
                </a:ext>
              </a:extLst>
            </p:cNvPr>
            <p:cNvCxnSpPr>
              <a:cxnSpLocks/>
            </p:cNvCxnSpPr>
            <p:nvPr/>
          </p:nvCxnSpPr>
          <p:spPr>
            <a:xfrm>
              <a:off x="3565525" y="1372463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D48286D-C50D-F944-7896-FBDC66A38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3650" y="1369288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A152B7B-FF75-CD17-D630-BEE600A7A10F}"/>
              </a:ext>
            </a:extLst>
          </p:cNvPr>
          <p:cNvGrpSpPr/>
          <p:nvPr/>
        </p:nvGrpSpPr>
        <p:grpSpPr>
          <a:xfrm>
            <a:off x="5692775" y="1358900"/>
            <a:ext cx="476250" cy="374650"/>
            <a:chOff x="3330575" y="1366113"/>
            <a:chExt cx="476250" cy="374650"/>
          </a:xfrm>
        </p:grpSpPr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965C26EE-CAD6-D1BB-708A-60B79E9A316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575" y="1733550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E62B2879-37F8-6943-078D-26FEA08BF7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525" y="1366113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050C70CA-BB12-4448-92B8-CB1AE70EB58E}"/>
                </a:ext>
              </a:extLst>
            </p:cNvPr>
            <p:cNvCxnSpPr>
              <a:cxnSpLocks/>
            </p:cNvCxnSpPr>
            <p:nvPr/>
          </p:nvCxnSpPr>
          <p:spPr>
            <a:xfrm>
              <a:off x="3565525" y="1372463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3B80AC4C-8F0F-DDB9-17CE-F366FA6FC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3650" y="1369288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B6A9C6A0-4DD6-C9F2-711B-F26750918C68}"/>
              </a:ext>
            </a:extLst>
          </p:cNvPr>
          <p:cNvGrpSpPr/>
          <p:nvPr/>
        </p:nvGrpSpPr>
        <p:grpSpPr>
          <a:xfrm>
            <a:off x="6162675" y="1350099"/>
            <a:ext cx="476250" cy="374650"/>
            <a:chOff x="3330575" y="1366113"/>
            <a:chExt cx="476250" cy="374650"/>
          </a:xfrm>
        </p:grpSpPr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BAB3D43F-EC83-DF38-8AFB-7F20D5FC4649}"/>
                </a:ext>
              </a:extLst>
            </p:cNvPr>
            <p:cNvCxnSpPr>
              <a:cxnSpLocks/>
            </p:cNvCxnSpPr>
            <p:nvPr/>
          </p:nvCxnSpPr>
          <p:spPr>
            <a:xfrm>
              <a:off x="3330575" y="1733550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5ECF1CE-B4F9-4605-E629-F8E0A6AAA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525" y="1366113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784E6E3-FB92-F66D-196E-57B3CFF7A80F}"/>
                </a:ext>
              </a:extLst>
            </p:cNvPr>
            <p:cNvCxnSpPr>
              <a:cxnSpLocks/>
            </p:cNvCxnSpPr>
            <p:nvPr/>
          </p:nvCxnSpPr>
          <p:spPr>
            <a:xfrm>
              <a:off x="3565525" y="1372463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D6E23555-C3D3-927D-F1E3-0EBE009F0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3650" y="1369288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349D11B9-E7FE-EAE4-8BFA-2EB03480BE03}"/>
              </a:ext>
            </a:extLst>
          </p:cNvPr>
          <p:cNvGrpSpPr/>
          <p:nvPr/>
        </p:nvGrpSpPr>
        <p:grpSpPr>
          <a:xfrm>
            <a:off x="7588250" y="1350099"/>
            <a:ext cx="476250" cy="374650"/>
            <a:chOff x="3330575" y="1366113"/>
            <a:chExt cx="476250" cy="374650"/>
          </a:xfrm>
        </p:grpSpPr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936DB16-ACCD-CFB4-6979-0C64A938168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575" y="1733550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75606C17-C887-6598-D262-C9E0E70525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525" y="1366113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FF4C3BC1-BA2E-1484-01AA-BCFDD7339E2C}"/>
                </a:ext>
              </a:extLst>
            </p:cNvPr>
            <p:cNvCxnSpPr>
              <a:cxnSpLocks/>
            </p:cNvCxnSpPr>
            <p:nvPr/>
          </p:nvCxnSpPr>
          <p:spPr>
            <a:xfrm>
              <a:off x="3565525" y="1372463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4993C369-4534-C1C8-5979-6147DA543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3650" y="1369288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4BD9589-9324-7F32-C23A-8AD8A7FE517B}"/>
              </a:ext>
            </a:extLst>
          </p:cNvPr>
          <p:cNvGrpSpPr/>
          <p:nvPr/>
        </p:nvGrpSpPr>
        <p:grpSpPr>
          <a:xfrm>
            <a:off x="8058151" y="1348511"/>
            <a:ext cx="476250" cy="374650"/>
            <a:chOff x="3330575" y="1366113"/>
            <a:chExt cx="476250" cy="374650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5823528-7ABF-4C64-E9D2-6CADC424ACD5}"/>
                </a:ext>
              </a:extLst>
            </p:cNvPr>
            <p:cNvCxnSpPr>
              <a:cxnSpLocks/>
            </p:cNvCxnSpPr>
            <p:nvPr/>
          </p:nvCxnSpPr>
          <p:spPr>
            <a:xfrm>
              <a:off x="3330575" y="1733550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C17F764A-8204-65E1-59F4-EEC778A3A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525" y="1366113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C7C9524A-00D6-1ADE-ECC7-44289EE43597}"/>
                </a:ext>
              </a:extLst>
            </p:cNvPr>
            <p:cNvCxnSpPr>
              <a:cxnSpLocks/>
            </p:cNvCxnSpPr>
            <p:nvPr/>
          </p:nvCxnSpPr>
          <p:spPr>
            <a:xfrm>
              <a:off x="3565525" y="1372463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4E0D68AB-CD1D-91E1-F1DF-3E6E1E110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3650" y="1369288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A8F3439D-0191-A796-85D5-CDCCEFC7FE05}"/>
              </a:ext>
            </a:extLst>
          </p:cNvPr>
          <p:cNvGrpSpPr/>
          <p:nvPr/>
        </p:nvGrpSpPr>
        <p:grpSpPr>
          <a:xfrm>
            <a:off x="8531226" y="1356449"/>
            <a:ext cx="476250" cy="374650"/>
            <a:chOff x="3330575" y="1366113"/>
            <a:chExt cx="476250" cy="374650"/>
          </a:xfrm>
        </p:grpSpPr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5140C298-21A5-AF16-9CDD-B223392BBE91}"/>
                </a:ext>
              </a:extLst>
            </p:cNvPr>
            <p:cNvCxnSpPr>
              <a:cxnSpLocks/>
            </p:cNvCxnSpPr>
            <p:nvPr/>
          </p:nvCxnSpPr>
          <p:spPr>
            <a:xfrm>
              <a:off x="3330575" y="1733550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D2664C3-C9AA-7002-2EC9-BCAA62BED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525" y="1366113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228E47E8-AE98-892A-0AD3-5229EC99A0FD}"/>
                </a:ext>
              </a:extLst>
            </p:cNvPr>
            <p:cNvCxnSpPr>
              <a:cxnSpLocks/>
            </p:cNvCxnSpPr>
            <p:nvPr/>
          </p:nvCxnSpPr>
          <p:spPr>
            <a:xfrm>
              <a:off x="3565525" y="1372463"/>
              <a:ext cx="241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37A2C5DC-C5D8-89DF-BCC5-A4FE8813B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3650" y="1369288"/>
              <a:ext cx="0" cy="3714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918488DE-929F-86A1-E033-6FC0391F4564}"/>
              </a:ext>
            </a:extLst>
          </p:cNvPr>
          <p:cNvCxnSpPr/>
          <p:nvPr/>
        </p:nvCxnSpPr>
        <p:spPr>
          <a:xfrm>
            <a:off x="9001920" y="1723161"/>
            <a:ext cx="6000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E955B2E-34D7-179B-1FE1-0E204AD40705}"/>
              </a:ext>
            </a:extLst>
          </p:cNvPr>
          <p:cNvSpPr txBox="1"/>
          <p:nvPr/>
        </p:nvSpPr>
        <p:spPr>
          <a:xfrm>
            <a:off x="278884" y="5428306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baud_clk_cnt</a:t>
            </a:r>
            <a:endParaRPr lang="zh-CN" altLang="en-US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3746F5D2-7B7F-C63A-1995-91E50D374152}"/>
              </a:ext>
            </a:extLst>
          </p:cNvPr>
          <p:cNvGrpSpPr/>
          <p:nvPr/>
        </p:nvGrpSpPr>
        <p:grpSpPr>
          <a:xfrm>
            <a:off x="2028825" y="4672360"/>
            <a:ext cx="1895475" cy="290165"/>
            <a:chOff x="2028825" y="4672360"/>
            <a:chExt cx="1895475" cy="290165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D0CDE617-1670-7B78-3A93-924334DE8ED2}"/>
                </a:ext>
              </a:extLst>
            </p:cNvPr>
            <p:cNvCxnSpPr>
              <a:cxnSpLocks/>
            </p:cNvCxnSpPr>
            <p:nvPr/>
          </p:nvCxnSpPr>
          <p:spPr>
            <a:xfrm>
              <a:off x="2028825" y="4962525"/>
              <a:ext cx="18954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2D8A9177-2CF6-D8DC-582A-E64555B11C6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825" y="4672360"/>
              <a:ext cx="18954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92CED7E2-F68D-959E-8EF1-E0B219E3F013}"/>
              </a:ext>
            </a:extLst>
          </p:cNvPr>
          <p:cNvGrpSpPr/>
          <p:nvPr/>
        </p:nvGrpSpPr>
        <p:grpSpPr>
          <a:xfrm>
            <a:off x="4083050" y="4672360"/>
            <a:ext cx="1895475" cy="290165"/>
            <a:chOff x="2028825" y="4672360"/>
            <a:chExt cx="1895475" cy="290165"/>
          </a:xfrm>
        </p:grpSpPr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ED335AD5-0394-5F22-2E8C-C3E3D2B41686}"/>
                </a:ext>
              </a:extLst>
            </p:cNvPr>
            <p:cNvCxnSpPr>
              <a:cxnSpLocks/>
            </p:cNvCxnSpPr>
            <p:nvPr/>
          </p:nvCxnSpPr>
          <p:spPr>
            <a:xfrm>
              <a:off x="2028825" y="4962525"/>
              <a:ext cx="18954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E0B8E2B8-02AE-11D9-1E70-54F1ECEC1F93}"/>
                </a:ext>
              </a:extLst>
            </p:cNvPr>
            <p:cNvCxnSpPr>
              <a:cxnSpLocks/>
            </p:cNvCxnSpPr>
            <p:nvPr/>
          </p:nvCxnSpPr>
          <p:spPr>
            <a:xfrm>
              <a:off x="2028825" y="4672360"/>
              <a:ext cx="18954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A3E59B6A-C859-F256-9802-01311AE9B7C0}"/>
              </a:ext>
            </a:extLst>
          </p:cNvPr>
          <p:cNvGrpSpPr/>
          <p:nvPr/>
        </p:nvGrpSpPr>
        <p:grpSpPr>
          <a:xfrm>
            <a:off x="3924300" y="4672360"/>
            <a:ext cx="158750" cy="290165"/>
            <a:chOff x="3924300" y="4672360"/>
            <a:chExt cx="158750" cy="290165"/>
          </a:xfrm>
        </p:grpSpPr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0A58CC23-741C-20DD-2B44-0B4868FCBF27}"/>
                </a:ext>
              </a:extLst>
            </p:cNvPr>
            <p:cNvCxnSpPr/>
            <p:nvPr/>
          </p:nvCxnSpPr>
          <p:spPr>
            <a:xfrm>
              <a:off x="3924300" y="4672360"/>
              <a:ext cx="158750" cy="290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E21D08BA-F744-702E-A41D-3B4536F5F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4300" y="4672360"/>
              <a:ext cx="158750" cy="290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A14CFCCF-6162-415C-E6E5-F86DF1E1EBBE}"/>
              </a:ext>
            </a:extLst>
          </p:cNvPr>
          <p:cNvGrpSpPr/>
          <p:nvPr/>
        </p:nvGrpSpPr>
        <p:grpSpPr>
          <a:xfrm>
            <a:off x="5978525" y="4672360"/>
            <a:ext cx="158750" cy="290165"/>
            <a:chOff x="3924300" y="4672360"/>
            <a:chExt cx="158750" cy="290165"/>
          </a:xfrm>
        </p:grpSpPr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25448427-78B5-B14C-D019-60129D276B42}"/>
                </a:ext>
              </a:extLst>
            </p:cNvPr>
            <p:cNvCxnSpPr/>
            <p:nvPr/>
          </p:nvCxnSpPr>
          <p:spPr>
            <a:xfrm>
              <a:off x="3924300" y="4672360"/>
              <a:ext cx="158750" cy="290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CEDF56A2-9079-7B20-EC21-BD00C1C64B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4300" y="4672360"/>
              <a:ext cx="158750" cy="290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5EF936A-3309-3F0F-ABF8-F220A0D6FF0B}"/>
              </a:ext>
            </a:extLst>
          </p:cNvPr>
          <p:cNvGrpSpPr/>
          <p:nvPr/>
        </p:nvGrpSpPr>
        <p:grpSpPr>
          <a:xfrm>
            <a:off x="6136769" y="4678075"/>
            <a:ext cx="1895475" cy="290165"/>
            <a:chOff x="2028825" y="4672360"/>
            <a:chExt cx="1895475" cy="290165"/>
          </a:xfrm>
        </p:grpSpPr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E560FC35-8CDC-6808-AC6B-1EDA3113E9ED}"/>
                </a:ext>
              </a:extLst>
            </p:cNvPr>
            <p:cNvCxnSpPr>
              <a:cxnSpLocks/>
            </p:cNvCxnSpPr>
            <p:nvPr/>
          </p:nvCxnSpPr>
          <p:spPr>
            <a:xfrm>
              <a:off x="2028825" y="4962525"/>
              <a:ext cx="18954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4FD471FA-7EA5-8275-01CC-5C105F70AB30}"/>
                </a:ext>
              </a:extLst>
            </p:cNvPr>
            <p:cNvCxnSpPr>
              <a:cxnSpLocks/>
            </p:cNvCxnSpPr>
            <p:nvPr/>
          </p:nvCxnSpPr>
          <p:spPr>
            <a:xfrm>
              <a:off x="2028825" y="4672360"/>
              <a:ext cx="18954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ECD97345-CC04-C403-00F4-37A3B67161C7}"/>
              </a:ext>
            </a:extLst>
          </p:cNvPr>
          <p:cNvGrpSpPr/>
          <p:nvPr/>
        </p:nvGrpSpPr>
        <p:grpSpPr>
          <a:xfrm>
            <a:off x="8032244" y="4672360"/>
            <a:ext cx="158750" cy="290165"/>
            <a:chOff x="3924300" y="4672360"/>
            <a:chExt cx="158750" cy="290165"/>
          </a:xfrm>
        </p:grpSpPr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E3FF49D0-0C33-B7C0-7F76-0E9B4FA3C8FB}"/>
                </a:ext>
              </a:extLst>
            </p:cNvPr>
            <p:cNvCxnSpPr/>
            <p:nvPr/>
          </p:nvCxnSpPr>
          <p:spPr>
            <a:xfrm>
              <a:off x="3924300" y="4672360"/>
              <a:ext cx="158750" cy="290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6A171B48-1E69-CD63-412B-20DF01282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4300" y="4672360"/>
              <a:ext cx="158750" cy="290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6D21C55-7A96-4411-1447-31FE1047E0E3}"/>
              </a:ext>
            </a:extLst>
          </p:cNvPr>
          <p:cNvSpPr txBox="1"/>
          <p:nvPr/>
        </p:nvSpPr>
        <p:spPr>
          <a:xfrm>
            <a:off x="2703012" y="463277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D0 </a:t>
            </a:r>
            <a:endParaRPr lang="zh-CN" altLang="en-US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6BA9102-5F9E-CA5F-2E57-39EFE690CFF2}"/>
              </a:ext>
            </a:extLst>
          </p:cNvPr>
          <p:cNvSpPr txBox="1"/>
          <p:nvPr/>
        </p:nvSpPr>
        <p:spPr>
          <a:xfrm>
            <a:off x="4784543" y="463277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D1 </a:t>
            </a:r>
            <a:endParaRPr lang="zh-CN" altLang="en-US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3BD8787D-3A92-3140-2E09-AEFF32459095}"/>
              </a:ext>
            </a:extLst>
          </p:cNvPr>
          <p:cNvSpPr txBox="1"/>
          <p:nvPr/>
        </p:nvSpPr>
        <p:spPr>
          <a:xfrm>
            <a:off x="6848788" y="463277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D2 </a:t>
            </a:r>
            <a:endParaRPr lang="zh-CN" altLang="en-US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2066E9C0-8F1F-6986-6475-057AD720ABDC}"/>
              </a:ext>
            </a:extLst>
          </p:cNvPr>
          <p:cNvCxnSpPr>
            <a:cxnSpLocks/>
          </p:cNvCxnSpPr>
          <p:nvPr/>
        </p:nvCxnSpPr>
        <p:spPr>
          <a:xfrm>
            <a:off x="4003675" y="2986131"/>
            <a:ext cx="0" cy="3727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49345BD6-36B2-3939-9672-29F9036CA7C4}"/>
              </a:ext>
            </a:extLst>
          </p:cNvPr>
          <p:cNvCxnSpPr>
            <a:cxnSpLocks/>
          </p:cNvCxnSpPr>
          <p:nvPr/>
        </p:nvCxnSpPr>
        <p:spPr>
          <a:xfrm>
            <a:off x="6057900" y="2986131"/>
            <a:ext cx="0" cy="37271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1BE7E8FD-9407-893A-F2C5-C785DFE81B58}"/>
              </a:ext>
            </a:extLst>
          </p:cNvPr>
          <p:cNvSpPr txBox="1"/>
          <p:nvPr/>
        </p:nvSpPr>
        <p:spPr>
          <a:xfrm>
            <a:off x="254243" y="4593193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sync_uart_rx</a:t>
            </a:r>
            <a:endParaRPr lang="zh-CN" altLang="en-US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7B5B98D0-3542-A6FA-E857-F19572421FA7}"/>
              </a:ext>
            </a:extLst>
          </p:cNvPr>
          <p:cNvGrpSpPr/>
          <p:nvPr/>
        </p:nvGrpSpPr>
        <p:grpSpPr>
          <a:xfrm>
            <a:off x="3571875" y="5424576"/>
            <a:ext cx="864056" cy="374650"/>
            <a:chOff x="1650682" y="2678881"/>
            <a:chExt cx="864056" cy="374650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AB6CCCF9-E2D0-29C2-67D2-CBD33D0F4D8A}"/>
                </a:ext>
              </a:extLst>
            </p:cNvPr>
            <p:cNvGrpSpPr/>
            <p:nvPr/>
          </p:nvGrpSpPr>
          <p:grpSpPr>
            <a:xfrm>
              <a:off x="1650682" y="2678881"/>
              <a:ext cx="174308" cy="374650"/>
              <a:chOff x="2863850" y="1366113"/>
              <a:chExt cx="476250" cy="374650"/>
            </a:xfrm>
          </p:grpSpPr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85107161-370E-E52E-9042-1B9B38CC7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50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A759FD17-0A68-4447-9A38-0C41894CB5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7BD5DB03-F18F-FD7A-EAAE-F32BC7323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8800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3CC1CA62-1614-D01C-D51B-4FA74F52D4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6925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7F11C672-8E43-973D-CA8C-AE8049F57F8F}"/>
                </a:ext>
              </a:extLst>
            </p:cNvPr>
            <p:cNvGrpSpPr/>
            <p:nvPr/>
          </p:nvGrpSpPr>
          <p:grpSpPr>
            <a:xfrm>
              <a:off x="1822453" y="2678881"/>
              <a:ext cx="174308" cy="374650"/>
              <a:chOff x="3330575" y="1366113"/>
              <a:chExt cx="476250" cy="374650"/>
            </a:xfrm>
          </p:grpSpPr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91C98BEF-2F87-8E67-A719-DDDB02ABA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4A65EE95-F1CF-E867-ADEF-E9E7BA089C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2988A283-EFD9-7B53-A60A-7EEBE3572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9BFEAE59-5E30-2AAF-D8A4-0D5E9A529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F6F8F0EB-2C2E-95ED-50E8-E711BC1A1975}"/>
                </a:ext>
              </a:extLst>
            </p:cNvPr>
            <p:cNvGrpSpPr/>
            <p:nvPr/>
          </p:nvGrpSpPr>
          <p:grpSpPr>
            <a:xfrm>
              <a:off x="1993062" y="2678881"/>
              <a:ext cx="174308" cy="374650"/>
              <a:chOff x="3330575" y="1366113"/>
              <a:chExt cx="476250" cy="374650"/>
            </a:xfrm>
          </p:grpSpPr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33BC6F62-CBD5-33C9-3DB2-AD51F14E5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3F70005C-167C-D9D1-6AFC-BA8BBD59A8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24E20D49-9487-D3E8-13D9-64E507189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8759DFD2-F4AD-8F09-1AAF-17546CAA9B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C23E4B19-E03D-D790-3412-661FE2C2F217}"/>
                </a:ext>
              </a:extLst>
            </p:cNvPr>
            <p:cNvGrpSpPr/>
            <p:nvPr/>
          </p:nvGrpSpPr>
          <p:grpSpPr>
            <a:xfrm>
              <a:off x="2162509" y="2678881"/>
              <a:ext cx="174308" cy="374650"/>
              <a:chOff x="3330575" y="1366113"/>
              <a:chExt cx="476250" cy="374650"/>
            </a:xfrm>
          </p:grpSpPr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69649250-218D-C029-78C5-C0AECB3CF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ED4924D7-FB4F-FD4A-ECE8-6F6627074B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9486C13E-E137-9A41-239C-BFDE8DDAF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1F466F04-FA2E-266B-7DC0-0F2220E7D3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F1B2F8DD-CA2E-F940-CDA7-5DC6A5E2ED13}"/>
                </a:ext>
              </a:extLst>
            </p:cNvPr>
            <p:cNvGrpSpPr/>
            <p:nvPr/>
          </p:nvGrpSpPr>
          <p:grpSpPr>
            <a:xfrm>
              <a:off x="2340430" y="2678881"/>
              <a:ext cx="174308" cy="374650"/>
              <a:chOff x="3330575" y="1366113"/>
              <a:chExt cx="476250" cy="374650"/>
            </a:xfrm>
          </p:grpSpPr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DC515407-CEDE-7A46-5963-8A32841ABA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F5D3CBBA-4659-3D8F-EA3D-8A9A25472D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07834634-61E8-6AB6-5AA5-15D74AEDE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6886E30E-0932-8876-D04C-8A5E405AD5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0BD430E0-63AB-4A10-FFA3-48E6CAF59926}"/>
              </a:ext>
            </a:extLst>
          </p:cNvPr>
          <p:cNvGrpSpPr/>
          <p:nvPr/>
        </p:nvGrpSpPr>
        <p:grpSpPr>
          <a:xfrm>
            <a:off x="4762381" y="5426163"/>
            <a:ext cx="864056" cy="374650"/>
            <a:chOff x="1650682" y="2678881"/>
            <a:chExt cx="864056" cy="374650"/>
          </a:xfrm>
        </p:grpSpPr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D404FAD5-9B2D-9DF9-E6A2-335542C024EA}"/>
                </a:ext>
              </a:extLst>
            </p:cNvPr>
            <p:cNvGrpSpPr/>
            <p:nvPr/>
          </p:nvGrpSpPr>
          <p:grpSpPr>
            <a:xfrm>
              <a:off x="1650682" y="2678881"/>
              <a:ext cx="174308" cy="374650"/>
              <a:chOff x="2863850" y="1366113"/>
              <a:chExt cx="476250" cy="374650"/>
            </a:xfrm>
          </p:grpSpPr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368D8D56-5609-22A0-CBF8-B8168994EA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50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F401C4FE-8917-BD89-EC46-826A22F9E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0C42D006-C2C6-C40C-B000-2F9699D55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8800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05232B95-0BBE-46B3-5F56-EECA5F7AB2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6925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2C729A4D-7D54-A33D-58CD-68EF2EF37EF8}"/>
                </a:ext>
              </a:extLst>
            </p:cNvPr>
            <p:cNvGrpSpPr/>
            <p:nvPr/>
          </p:nvGrpSpPr>
          <p:grpSpPr>
            <a:xfrm>
              <a:off x="1822453" y="2678881"/>
              <a:ext cx="174308" cy="374650"/>
              <a:chOff x="3330575" y="1366113"/>
              <a:chExt cx="476250" cy="374650"/>
            </a:xfrm>
          </p:grpSpPr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34FA16D9-66DA-0A38-3387-40D38511E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07776CC0-4555-6EC1-8575-711C5A1ABE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8070D80A-41EF-FE1E-4D58-15F216D2DB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20CE4DEC-4663-54AB-373F-04D914924C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69FDDD80-CE9A-C444-B71D-DB85720C802E}"/>
                </a:ext>
              </a:extLst>
            </p:cNvPr>
            <p:cNvGrpSpPr/>
            <p:nvPr/>
          </p:nvGrpSpPr>
          <p:grpSpPr>
            <a:xfrm>
              <a:off x="1993062" y="2678881"/>
              <a:ext cx="174308" cy="374650"/>
              <a:chOff x="3330575" y="1366113"/>
              <a:chExt cx="476250" cy="374650"/>
            </a:xfrm>
          </p:grpSpPr>
          <p:cxnSp>
            <p:nvCxnSpPr>
              <p:cNvPr id="186" name="直接连接符 185">
                <a:extLst>
                  <a:ext uri="{FF2B5EF4-FFF2-40B4-BE49-F238E27FC236}">
                    <a16:creationId xmlns:a16="http://schemas.microsoft.com/office/drawing/2014/main" id="{2B47522E-FC4B-F17A-D814-0254B2EA7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8F627A28-95A4-1BA6-6A3F-392E42A7C6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B06082B4-C662-5427-5011-17439E10B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7895B05A-BB37-AE79-0C31-D551045156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CCFD1262-CF57-2797-ED56-32A1E1F61B70}"/>
                </a:ext>
              </a:extLst>
            </p:cNvPr>
            <p:cNvGrpSpPr/>
            <p:nvPr/>
          </p:nvGrpSpPr>
          <p:grpSpPr>
            <a:xfrm>
              <a:off x="2162509" y="2678881"/>
              <a:ext cx="174308" cy="374650"/>
              <a:chOff x="3330575" y="1366113"/>
              <a:chExt cx="476250" cy="374650"/>
            </a:xfrm>
          </p:grpSpPr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6D9A0825-F6F9-764C-88CC-0FBEA3FD3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4625D5B3-857C-8362-D732-3FDF63F833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1DC7CF65-FF72-0581-023D-EE2743EAA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>
                <a:extLst>
                  <a:ext uri="{FF2B5EF4-FFF2-40B4-BE49-F238E27FC236}">
                    <a16:creationId xmlns:a16="http://schemas.microsoft.com/office/drawing/2014/main" id="{9AFBBD00-C187-23B3-DB22-B7254110D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2E036350-D159-4CF1-6427-FCC841A9181E}"/>
                </a:ext>
              </a:extLst>
            </p:cNvPr>
            <p:cNvGrpSpPr/>
            <p:nvPr/>
          </p:nvGrpSpPr>
          <p:grpSpPr>
            <a:xfrm>
              <a:off x="2340430" y="2678881"/>
              <a:ext cx="174308" cy="374650"/>
              <a:chOff x="3330575" y="1366113"/>
              <a:chExt cx="476250" cy="374650"/>
            </a:xfrm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B6D39E19-CD0A-B1EA-3DF1-B07E22ECF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A3378BFD-F629-2E51-251D-B7CBF31A1A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7B1ADF44-720C-ADCC-B387-0A34F10A1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81B6A522-50C8-F6E6-93EF-10B4A209E1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文本框 197">
            <a:extLst>
              <a:ext uri="{FF2B5EF4-FFF2-40B4-BE49-F238E27FC236}">
                <a16:creationId xmlns:a16="http://schemas.microsoft.com/office/drawing/2014/main" id="{A7AD034D-C555-D6E8-7CC0-389C5AF04E92}"/>
              </a:ext>
            </a:extLst>
          </p:cNvPr>
          <p:cNvSpPr txBox="1"/>
          <p:nvPr/>
        </p:nvSpPr>
        <p:spPr>
          <a:xfrm>
            <a:off x="4466018" y="542169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E91B369B-F3F1-8EB3-77B6-B1420081DA6A}"/>
              </a:ext>
            </a:extLst>
          </p:cNvPr>
          <p:cNvCxnSpPr>
            <a:cxnSpLocks/>
          </p:cNvCxnSpPr>
          <p:nvPr/>
        </p:nvCxnSpPr>
        <p:spPr>
          <a:xfrm>
            <a:off x="5020144" y="4221480"/>
            <a:ext cx="4611" cy="228969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05D3314A-8213-DE7C-6A7A-F85A80A4495F}"/>
              </a:ext>
            </a:extLst>
          </p:cNvPr>
          <p:cNvSpPr txBox="1"/>
          <p:nvPr/>
        </p:nvSpPr>
        <p:spPr>
          <a:xfrm>
            <a:off x="243448" y="612207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baud_center_pulse</a:t>
            </a:r>
            <a:endParaRPr lang="zh-CN" altLang="en-US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0A4ECC25-75AA-8E20-608B-ABDEEBE82CE0}"/>
              </a:ext>
            </a:extLst>
          </p:cNvPr>
          <p:cNvGrpSpPr/>
          <p:nvPr/>
        </p:nvGrpSpPr>
        <p:grpSpPr>
          <a:xfrm>
            <a:off x="5971947" y="5432018"/>
            <a:ext cx="864056" cy="374650"/>
            <a:chOff x="1650682" y="2678881"/>
            <a:chExt cx="864056" cy="374650"/>
          </a:xfrm>
        </p:grpSpPr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17BE60E7-9E01-2EB7-B052-E25F7A115EAE}"/>
                </a:ext>
              </a:extLst>
            </p:cNvPr>
            <p:cNvGrpSpPr/>
            <p:nvPr/>
          </p:nvGrpSpPr>
          <p:grpSpPr>
            <a:xfrm>
              <a:off x="1650682" y="2678881"/>
              <a:ext cx="174308" cy="374650"/>
              <a:chOff x="2863850" y="1366113"/>
              <a:chExt cx="476250" cy="374650"/>
            </a:xfrm>
          </p:grpSpPr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585E436E-D148-CFF0-620A-6A6B82847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50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>
                <a:extLst>
                  <a:ext uri="{FF2B5EF4-FFF2-40B4-BE49-F238E27FC236}">
                    <a16:creationId xmlns:a16="http://schemas.microsoft.com/office/drawing/2014/main" id="{32F89955-0B7A-4E27-7179-92D93F0190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>
                <a:extLst>
                  <a:ext uri="{FF2B5EF4-FFF2-40B4-BE49-F238E27FC236}">
                    <a16:creationId xmlns:a16="http://schemas.microsoft.com/office/drawing/2014/main" id="{B1977625-A3E7-E2C8-2715-773A3C07D8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8800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BF8AD4DF-2DC5-767C-52CE-B7D3CD3DAE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6925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040E10D6-1EF0-BE6E-0AE0-75A01239A899}"/>
                </a:ext>
              </a:extLst>
            </p:cNvPr>
            <p:cNvGrpSpPr/>
            <p:nvPr/>
          </p:nvGrpSpPr>
          <p:grpSpPr>
            <a:xfrm>
              <a:off x="1822453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25" name="直接连接符 224">
                <a:extLst>
                  <a:ext uri="{FF2B5EF4-FFF2-40B4-BE49-F238E27FC236}">
                    <a16:creationId xmlns:a16="http://schemas.microsoft.com/office/drawing/2014/main" id="{8F4C7A03-895F-5EF3-6C0A-66C6FF393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>
                <a:extLst>
                  <a:ext uri="{FF2B5EF4-FFF2-40B4-BE49-F238E27FC236}">
                    <a16:creationId xmlns:a16="http://schemas.microsoft.com/office/drawing/2014/main" id="{44196602-4E4E-4AF0-C5F4-8651EA5C83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>
                <a:extLst>
                  <a:ext uri="{FF2B5EF4-FFF2-40B4-BE49-F238E27FC236}">
                    <a16:creationId xmlns:a16="http://schemas.microsoft.com/office/drawing/2014/main" id="{3C23FBF5-4807-E438-A92B-2EBFAF1A8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>
                <a:extLst>
                  <a:ext uri="{FF2B5EF4-FFF2-40B4-BE49-F238E27FC236}">
                    <a16:creationId xmlns:a16="http://schemas.microsoft.com/office/drawing/2014/main" id="{732C9ED1-4E2A-69E7-36D3-77E9C43E5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C0437006-0F80-01A4-2DA0-1066CCCF377E}"/>
                </a:ext>
              </a:extLst>
            </p:cNvPr>
            <p:cNvGrpSpPr/>
            <p:nvPr/>
          </p:nvGrpSpPr>
          <p:grpSpPr>
            <a:xfrm>
              <a:off x="1993062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21" name="直接连接符 220">
                <a:extLst>
                  <a:ext uri="{FF2B5EF4-FFF2-40B4-BE49-F238E27FC236}">
                    <a16:creationId xmlns:a16="http://schemas.microsoft.com/office/drawing/2014/main" id="{5079AC48-E9AD-31D6-0CC6-C19D8A12D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>
                <a:extLst>
                  <a:ext uri="{FF2B5EF4-FFF2-40B4-BE49-F238E27FC236}">
                    <a16:creationId xmlns:a16="http://schemas.microsoft.com/office/drawing/2014/main" id="{A8F81DFB-88A5-91DB-5FBC-01D91F0C1D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>
                <a:extLst>
                  <a:ext uri="{FF2B5EF4-FFF2-40B4-BE49-F238E27FC236}">
                    <a16:creationId xmlns:a16="http://schemas.microsoft.com/office/drawing/2014/main" id="{A84872EC-5DF1-51FF-1CE0-08682AE63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>
                <a:extLst>
                  <a:ext uri="{FF2B5EF4-FFF2-40B4-BE49-F238E27FC236}">
                    <a16:creationId xmlns:a16="http://schemas.microsoft.com/office/drawing/2014/main" id="{DED72878-F145-B2BA-B774-39811788EF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F3900918-E02D-6799-C283-052737CF5AE4}"/>
                </a:ext>
              </a:extLst>
            </p:cNvPr>
            <p:cNvGrpSpPr/>
            <p:nvPr/>
          </p:nvGrpSpPr>
          <p:grpSpPr>
            <a:xfrm>
              <a:off x="2162509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03CFE977-9862-0BB9-86A8-7630459B27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>
                <a:extLst>
                  <a:ext uri="{FF2B5EF4-FFF2-40B4-BE49-F238E27FC236}">
                    <a16:creationId xmlns:a16="http://schemas.microsoft.com/office/drawing/2014/main" id="{3BF3EACE-3C48-C9F8-C122-AD9E1FA46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>
                <a:extLst>
                  <a:ext uri="{FF2B5EF4-FFF2-40B4-BE49-F238E27FC236}">
                    <a16:creationId xmlns:a16="http://schemas.microsoft.com/office/drawing/2014/main" id="{4A0D95B0-EFA2-50D5-7BF9-9E7CE24D4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0F208ABE-5452-D5A7-84CD-B0A125D980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AE8A6DC2-4045-60A6-0B18-CA9F491D43FB}"/>
                </a:ext>
              </a:extLst>
            </p:cNvPr>
            <p:cNvGrpSpPr/>
            <p:nvPr/>
          </p:nvGrpSpPr>
          <p:grpSpPr>
            <a:xfrm>
              <a:off x="2340430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13" name="直接连接符 212">
                <a:extLst>
                  <a:ext uri="{FF2B5EF4-FFF2-40B4-BE49-F238E27FC236}">
                    <a16:creationId xmlns:a16="http://schemas.microsoft.com/office/drawing/2014/main" id="{B5AC005D-ED9F-E98E-4A84-5CAF831FF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>
                <a:extLst>
                  <a:ext uri="{FF2B5EF4-FFF2-40B4-BE49-F238E27FC236}">
                    <a16:creationId xmlns:a16="http://schemas.microsoft.com/office/drawing/2014/main" id="{9F5114DC-5EB1-F91A-D062-90CCD8AF29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BE442FFE-9E98-155B-98FA-26A8C611F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>
                <a:extLst>
                  <a:ext uri="{FF2B5EF4-FFF2-40B4-BE49-F238E27FC236}">
                    <a16:creationId xmlns:a16="http://schemas.microsoft.com/office/drawing/2014/main" id="{453E0EA3-6FE8-BBA0-4282-E08D7CC742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33" name="文本框 232">
            <a:extLst>
              <a:ext uri="{FF2B5EF4-FFF2-40B4-BE49-F238E27FC236}">
                <a16:creationId xmlns:a16="http://schemas.microsoft.com/office/drawing/2014/main" id="{7855279B-DFD2-CD2C-E854-4AF963215E0E}"/>
              </a:ext>
            </a:extLst>
          </p:cNvPr>
          <p:cNvSpPr txBox="1"/>
          <p:nvPr/>
        </p:nvSpPr>
        <p:spPr>
          <a:xfrm>
            <a:off x="5663141" y="54373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0C0FD5AE-9508-0C3D-B975-3D05C63E4CA9}"/>
              </a:ext>
            </a:extLst>
          </p:cNvPr>
          <p:cNvGrpSpPr/>
          <p:nvPr/>
        </p:nvGrpSpPr>
        <p:grpSpPr>
          <a:xfrm>
            <a:off x="2829912" y="6021441"/>
            <a:ext cx="4469692" cy="374825"/>
            <a:chOff x="2829912" y="6021441"/>
            <a:chExt cx="4469692" cy="374825"/>
          </a:xfrm>
        </p:grpSpPr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217B3A7F-BB86-97BF-FB36-ECF803C91D70}"/>
                </a:ext>
              </a:extLst>
            </p:cNvPr>
            <p:cNvCxnSpPr>
              <a:cxnSpLocks/>
            </p:cNvCxnSpPr>
            <p:nvPr/>
          </p:nvCxnSpPr>
          <p:spPr>
            <a:xfrm>
              <a:off x="2829912" y="6396266"/>
              <a:ext cx="21948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37B1AF56-36FD-3CDD-69A3-7245287CD96C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61" y="6396266"/>
              <a:ext cx="21948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625E0085-D678-5F99-AE24-290949A51870}"/>
                </a:ext>
              </a:extLst>
            </p:cNvPr>
            <p:cNvGrpSpPr/>
            <p:nvPr/>
          </p:nvGrpSpPr>
          <p:grpSpPr>
            <a:xfrm>
              <a:off x="5024967" y="6021441"/>
              <a:ext cx="88316" cy="374650"/>
              <a:chOff x="5017607" y="6023933"/>
              <a:chExt cx="88316" cy="374650"/>
            </a:xfrm>
          </p:grpSpPr>
          <p:cxnSp>
            <p:nvCxnSpPr>
              <p:cNvPr id="234" name="直接连接符 233">
                <a:extLst>
                  <a:ext uri="{FF2B5EF4-FFF2-40B4-BE49-F238E27FC236}">
                    <a16:creationId xmlns:a16="http://schemas.microsoft.com/office/drawing/2014/main" id="{41700FC5-043B-1F98-06FE-21BD14A2E0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7607" y="6023933"/>
                <a:ext cx="0" cy="37147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>
                <a:extLst>
                  <a:ext uri="{FF2B5EF4-FFF2-40B4-BE49-F238E27FC236}">
                    <a16:creationId xmlns:a16="http://schemas.microsoft.com/office/drawing/2014/main" id="{C788600D-7BD5-2B07-CF5E-C5854068D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7607" y="6030283"/>
                <a:ext cx="88316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>
                <a:extLst>
                  <a:ext uri="{FF2B5EF4-FFF2-40B4-BE49-F238E27FC236}">
                    <a16:creationId xmlns:a16="http://schemas.microsoft.com/office/drawing/2014/main" id="{3893DE5B-0CD7-4AD7-D95A-01990D7597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4761" y="6027108"/>
                <a:ext cx="0" cy="37147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39" name="文本框 238">
            <a:extLst>
              <a:ext uri="{FF2B5EF4-FFF2-40B4-BE49-F238E27FC236}">
                <a16:creationId xmlns:a16="http://schemas.microsoft.com/office/drawing/2014/main" id="{E5D29BF9-EE32-445B-ABDE-3193A7EE4799}"/>
              </a:ext>
            </a:extLst>
          </p:cNvPr>
          <p:cNvSpPr txBox="1"/>
          <p:nvPr/>
        </p:nvSpPr>
        <p:spPr>
          <a:xfrm>
            <a:off x="4617629" y="388654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center</a:t>
            </a:r>
            <a:endParaRPr lang="zh-CN" altLang="en-US"/>
          </a:p>
        </p:txBody>
      </p: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D1729149-9B00-6D23-BBB5-B0F55395004E}"/>
              </a:ext>
            </a:extLst>
          </p:cNvPr>
          <p:cNvGrpSpPr/>
          <p:nvPr/>
        </p:nvGrpSpPr>
        <p:grpSpPr>
          <a:xfrm>
            <a:off x="3565525" y="3405589"/>
            <a:ext cx="864056" cy="374650"/>
            <a:chOff x="1650682" y="2678881"/>
            <a:chExt cx="864056" cy="374650"/>
          </a:xfrm>
        </p:grpSpPr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CC018252-7D79-F88D-356B-C5EAEDD8C338}"/>
                </a:ext>
              </a:extLst>
            </p:cNvPr>
            <p:cNvGrpSpPr/>
            <p:nvPr/>
          </p:nvGrpSpPr>
          <p:grpSpPr>
            <a:xfrm>
              <a:off x="1650682" y="2678881"/>
              <a:ext cx="174308" cy="374650"/>
              <a:chOff x="2863850" y="1366113"/>
              <a:chExt cx="476250" cy="374650"/>
            </a:xfrm>
          </p:grpSpPr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F1B3B652-150D-6F75-E4A2-E0341E744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50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C0A212B5-DC35-1C44-3927-5F4B914CDF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D59A942C-7164-13AF-B073-D5505A278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8800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1BD3EA93-3087-FD10-4854-9A9056EAB1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6925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98D9A39C-321D-7E56-5582-9A07C3C30903}"/>
                </a:ext>
              </a:extLst>
            </p:cNvPr>
            <p:cNvGrpSpPr/>
            <p:nvPr/>
          </p:nvGrpSpPr>
          <p:grpSpPr>
            <a:xfrm>
              <a:off x="1822453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E65FCB8E-62A5-2B53-A7EF-D6EAF9FD5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416CE10B-D86E-ACFE-854E-E6551A3147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4C708CDB-9E47-A252-5F15-5C5447580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671ABC7F-AC96-FD88-66DB-8A6E767CA1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AB1C9EA7-4150-F8A8-36B4-66A673A25A20}"/>
                </a:ext>
              </a:extLst>
            </p:cNvPr>
            <p:cNvGrpSpPr/>
            <p:nvPr/>
          </p:nvGrpSpPr>
          <p:grpSpPr>
            <a:xfrm>
              <a:off x="1993062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55" name="直接连接符 254">
                <a:extLst>
                  <a:ext uri="{FF2B5EF4-FFF2-40B4-BE49-F238E27FC236}">
                    <a16:creationId xmlns:a16="http://schemas.microsoft.com/office/drawing/2014/main" id="{8CE0CF65-55EE-3AEC-0D3D-52212146F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>
                <a:extLst>
                  <a:ext uri="{FF2B5EF4-FFF2-40B4-BE49-F238E27FC236}">
                    <a16:creationId xmlns:a16="http://schemas.microsoft.com/office/drawing/2014/main" id="{8DBD5E55-D686-1A6D-3BCF-A3348580C9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C68516B1-0DBA-1AC3-FD9D-2A820F754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25FDA82D-4E80-8F2D-54F9-293217F2B6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BA5A5737-CF52-57BB-17C5-BA80BA3F4069}"/>
                </a:ext>
              </a:extLst>
            </p:cNvPr>
            <p:cNvGrpSpPr/>
            <p:nvPr/>
          </p:nvGrpSpPr>
          <p:grpSpPr>
            <a:xfrm>
              <a:off x="2162509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13487B62-9066-2B15-485C-73DFEB9D9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>
                <a:extLst>
                  <a:ext uri="{FF2B5EF4-FFF2-40B4-BE49-F238E27FC236}">
                    <a16:creationId xmlns:a16="http://schemas.microsoft.com/office/drawing/2014/main" id="{BF37C4DD-DC85-3A10-C566-488B393682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>
                <a:extLst>
                  <a:ext uri="{FF2B5EF4-FFF2-40B4-BE49-F238E27FC236}">
                    <a16:creationId xmlns:a16="http://schemas.microsoft.com/office/drawing/2014/main" id="{137654A5-E1B5-0CCB-30E1-3AB4422E9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B72CADCA-7DA4-C407-0F25-0705D6A28A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D2478FD1-800A-9EAD-6767-0B71234466D8}"/>
                </a:ext>
              </a:extLst>
            </p:cNvPr>
            <p:cNvGrpSpPr/>
            <p:nvPr/>
          </p:nvGrpSpPr>
          <p:grpSpPr>
            <a:xfrm>
              <a:off x="2340430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47" name="直接连接符 246">
                <a:extLst>
                  <a:ext uri="{FF2B5EF4-FFF2-40B4-BE49-F238E27FC236}">
                    <a16:creationId xmlns:a16="http://schemas.microsoft.com/office/drawing/2014/main" id="{AA5F939C-573C-CA37-8602-BD9969A4F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>
                <a:extLst>
                  <a:ext uri="{FF2B5EF4-FFF2-40B4-BE49-F238E27FC236}">
                    <a16:creationId xmlns:a16="http://schemas.microsoft.com/office/drawing/2014/main" id="{DB08E8FC-2879-3EA7-F6F7-90E14274EE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>
                <a:extLst>
                  <a:ext uri="{FF2B5EF4-FFF2-40B4-BE49-F238E27FC236}">
                    <a16:creationId xmlns:a16="http://schemas.microsoft.com/office/drawing/2014/main" id="{03CD58AC-7B1C-8DE8-6D56-0EDED4FAB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 249">
                <a:extLst>
                  <a:ext uri="{FF2B5EF4-FFF2-40B4-BE49-F238E27FC236}">
                    <a16:creationId xmlns:a16="http://schemas.microsoft.com/office/drawing/2014/main" id="{307216A4-5F20-009E-3B2D-943F55426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561F9534-F6E7-85A7-F986-F29607D46A0D}"/>
              </a:ext>
            </a:extLst>
          </p:cNvPr>
          <p:cNvGrpSpPr/>
          <p:nvPr/>
        </p:nvGrpSpPr>
        <p:grpSpPr>
          <a:xfrm>
            <a:off x="4756031" y="3407176"/>
            <a:ext cx="864056" cy="374650"/>
            <a:chOff x="1650682" y="2678881"/>
            <a:chExt cx="864056" cy="374650"/>
          </a:xfrm>
        </p:grpSpPr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2D447D7D-D074-8989-16DB-2F7DC779DF0E}"/>
                </a:ext>
              </a:extLst>
            </p:cNvPr>
            <p:cNvGrpSpPr/>
            <p:nvPr/>
          </p:nvGrpSpPr>
          <p:grpSpPr>
            <a:xfrm>
              <a:off x="1650682" y="2678881"/>
              <a:ext cx="174308" cy="374650"/>
              <a:chOff x="2863850" y="1366113"/>
              <a:chExt cx="476250" cy="374650"/>
            </a:xfrm>
          </p:grpSpPr>
          <p:cxnSp>
            <p:nvCxnSpPr>
              <p:cNvPr id="289" name="直接连接符 288">
                <a:extLst>
                  <a:ext uri="{FF2B5EF4-FFF2-40B4-BE49-F238E27FC236}">
                    <a16:creationId xmlns:a16="http://schemas.microsoft.com/office/drawing/2014/main" id="{387D55C4-A0E1-1F2C-A774-128F58141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50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>
                <a:extLst>
                  <a:ext uri="{FF2B5EF4-FFF2-40B4-BE49-F238E27FC236}">
                    <a16:creationId xmlns:a16="http://schemas.microsoft.com/office/drawing/2014/main" id="{39B5741F-8831-2512-010E-3F0AECE3AE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接连接符 290">
                <a:extLst>
                  <a:ext uri="{FF2B5EF4-FFF2-40B4-BE49-F238E27FC236}">
                    <a16:creationId xmlns:a16="http://schemas.microsoft.com/office/drawing/2014/main" id="{0D30873E-3A86-D73B-A577-1B34EF634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8800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 291">
                <a:extLst>
                  <a:ext uri="{FF2B5EF4-FFF2-40B4-BE49-F238E27FC236}">
                    <a16:creationId xmlns:a16="http://schemas.microsoft.com/office/drawing/2014/main" id="{4DF55DF2-70B7-3C88-8EBA-C4F9A3753D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6925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组合 268">
              <a:extLst>
                <a:ext uri="{FF2B5EF4-FFF2-40B4-BE49-F238E27FC236}">
                  <a16:creationId xmlns:a16="http://schemas.microsoft.com/office/drawing/2014/main" id="{CEE97A3A-A7AF-D056-9CE3-970AFEC53CA9}"/>
                </a:ext>
              </a:extLst>
            </p:cNvPr>
            <p:cNvGrpSpPr/>
            <p:nvPr/>
          </p:nvGrpSpPr>
          <p:grpSpPr>
            <a:xfrm>
              <a:off x="1822453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85" name="直接连接符 284">
                <a:extLst>
                  <a:ext uri="{FF2B5EF4-FFF2-40B4-BE49-F238E27FC236}">
                    <a16:creationId xmlns:a16="http://schemas.microsoft.com/office/drawing/2014/main" id="{4AC875AE-5418-D0A0-518E-A97234738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 285">
                <a:extLst>
                  <a:ext uri="{FF2B5EF4-FFF2-40B4-BE49-F238E27FC236}">
                    <a16:creationId xmlns:a16="http://schemas.microsoft.com/office/drawing/2014/main" id="{47379759-636B-E1B7-209F-2F6154EDF0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>
                <a:extLst>
                  <a:ext uri="{FF2B5EF4-FFF2-40B4-BE49-F238E27FC236}">
                    <a16:creationId xmlns:a16="http://schemas.microsoft.com/office/drawing/2014/main" id="{BB745F3F-D338-9342-95F7-68F03FC84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>
                <a:extLst>
                  <a:ext uri="{FF2B5EF4-FFF2-40B4-BE49-F238E27FC236}">
                    <a16:creationId xmlns:a16="http://schemas.microsoft.com/office/drawing/2014/main" id="{EDE162E6-AEBD-0E9A-79FC-89D575C2C7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BF53419E-BCAA-212B-1E18-81EAC1806497}"/>
                </a:ext>
              </a:extLst>
            </p:cNvPr>
            <p:cNvGrpSpPr/>
            <p:nvPr/>
          </p:nvGrpSpPr>
          <p:grpSpPr>
            <a:xfrm>
              <a:off x="1993062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81" name="直接连接符 280">
                <a:extLst>
                  <a:ext uri="{FF2B5EF4-FFF2-40B4-BE49-F238E27FC236}">
                    <a16:creationId xmlns:a16="http://schemas.microsoft.com/office/drawing/2014/main" id="{45E03713-3988-F813-0F80-5276A87DF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>
                <a:extLst>
                  <a:ext uri="{FF2B5EF4-FFF2-40B4-BE49-F238E27FC236}">
                    <a16:creationId xmlns:a16="http://schemas.microsoft.com/office/drawing/2014/main" id="{42A07578-54BB-2936-7EB3-83659C71E6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直接连接符 282">
                <a:extLst>
                  <a:ext uri="{FF2B5EF4-FFF2-40B4-BE49-F238E27FC236}">
                    <a16:creationId xmlns:a16="http://schemas.microsoft.com/office/drawing/2014/main" id="{786C4ADB-3546-B804-4060-81503AAD9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>
                <a:extLst>
                  <a:ext uri="{FF2B5EF4-FFF2-40B4-BE49-F238E27FC236}">
                    <a16:creationId xmlns:a16="http://schemas.microsoft.com/office/drawing/2014/main" id="{C6734E76-3D56-5B48-2E8E-E26C9A5E01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0BB9D49A-69F9-BDEF-E3B2-4CA7BDBBF7CA}"/>
                </a:ext>
              </a:extLst>
            </p:cNvPr>
            <p:cNvGrpSpPr/>
            <p:nvPr/>
          </p:nvGrpSpPr>
          <p:grpSpPr>
            <a:xfrm>
              <a:off x="2162509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77" name="直接连接符 276">
                <a:extLst>
                  <a:ext uri="{FF2B5EF4-FFF2-40B4-BE49-F238E27FC236}">
                    <a16:creationId xmlns:a16="http://schemas.microsoft.com/office/drawing/2014/main" id="{1BE05ABB-E5D6-1E5D-3C2C-803B8BFAC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直接连接符 277">
                <a:extLst>
                  <a:ext uri="{FF2B5EF4-FFF2-40B4-BE49-F238E27FC236}">
                    <a16:creationId xmlns:a16="http://schemas.microsoft.com/office/drawing/2014/main" id="{0F6289E7-EA66-2058-2AB6-E16DFF175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直接连接符 278">
                <a:extLst>
                  <a:ext uri="{FF2B5EF4-FFF2-40B4-BE49-F238E27FC236}">
                    <a16:creationId xmlns:a16="http://schemas.microsoft.com/office/drawing/2014/main" id="{49FACDBB-072A-0008-3442-EE158C9D5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直接连接符 279">
                <a:extLst>
                  <a:ext uri="{FF2B5EF4-FFF2-40B4-BE49-F238E27FC236}">
                    <a16:creationId xmlns:a16="http://schemas.microsoft.com/office/drawing/2014/main" id="{EFAE3F81-A67C-7D4E-B2A4-AFFD1BDE6F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D4B143CC-1D4A-5D8E-13B3-62EEA9565618}"/>
                </a:ext>
              </a:extLst>
            </p:cNvPr>
            <p:cNvGrpSpPr/>
            <p:nvPr/>
          </p:nvGrpSpPr>
          <p:grpSpPr>
            <a:xfrm>
              <a:off x="2340430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6D0294BF-FD61-7F5D-0E47-39F3E59B1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>
                <a:extLst>
                  <a:ext uri="{FF2B5EF4-FFF2-40B4-BE49-F238E27FC236}">
                    <a16:creationId xmlns:a16="http://schemas.microsoft.com/office/drawing/2014/main" id="{8D7B5B00-667E-EF2F-812B-175E2ADD29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B511CEC0-FA47-3A4E-766A-99D21028F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43F01DD1-77D5-63A6-A985-C30D55A72B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05E7F21A-08D9-65C7-007A-F14A034D594B}"/>
              </a:ext>
            </a:extLst>
          </p:cNvPr>
          <p:cNvGrpSpPr/>
          <p:nvPr/>
        </p:nvGrpSpPr>
        <p:grpSpPr>
          <a:xfrm>
            <a:off x="5965597" y="3413031"/>
            <a:ext cx="864056" cy="374650"/>
            <a:chOff x="1650682" y="2678881"/>
            <a:chExt cx="864056" cy="374650"/>
          </a:xfrm>
        </p:grpSpPr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DBDDF300-2CFA-5B2C-8B5C-4CBC31569DBF}"/>
                </a:ext>
              </a:extLst>
            </p:cNvPr>
            <p:cNvGrpSpPr/>
            <p:nvPr/>
          </p:nvGrpSpPr>
          <p:grpSpPr>
            <a:xfrm>
              <a:off x="1650682" y="2678881"/>
              <a:ext cx="174308" cy="374650"/>
              <a:chOff x="2863850" y="1366113"/>
              <a:chExt cx="476250" cy="374650"/>
            </a:xfrm>
          </p:grpSpPr>
          <p:cxnSp>
            <p:nvCxnSpPr>
              <p:cNvPr id="315" name="直接连接符 314">
                <a:extLst>
                  <a:ext uri="{FF2B5EF4-FFF2-40B4-BE49-F238E27FC236}">
                    <a16:creationId xmlns:a16="http://schemas.microsoft.com/office/drawing/2014/main" id="{9F609870-C10F-AE33-6FFA-EDD27C8FC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50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>
                <a:extLst>
                  <a:ext uri="{FF2B5EF4-FFF2-40B4-BE49-F238E27FC236}">
                    <a16:creationId xmlns:a16="http://schemas.microsoft.com/office/drawing/2014/main" id="{68C91EB0-F9DD-DAD7-CCDC-8CB0DF82FA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599CDFDC-D437-5659-6A51-770FF529E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8800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 317">
                <a:extLst>
                  <a:ext uri="{FF2B5EF4-FFF2-40B4-BE49-F238E27FC236}">
                    <a16:creationId xmlns:a16="http://schemas.microsoft.com/office/drawing/2014/main" id="{D4DA2541-ADE9-93D5-E7C9-8D284299B5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6925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9896954E-8102-1CB9-DE0B-196EF5EE4E00}"/>
                </a:ext>
              </a:extLst>
            </p:cNvPr>
            <p:cNvGrpSpPr/>
            <p:nvPr/>
          </p:nvGrpSpPr>
          <p:grpSpPr>
            <a:xfrm>
              <a:off x="1822453" y="2678881"/>
              <a:ext cx="174308" cy="374650"/>
              <a:chOff x="3330575" y="1366113"/>
              <a:chExt cx="476250" cy="374650"/>
            </a:xfrm>
          </p:grpSpPr>
          <p:cxnSp>
            <p:nvCxnSpPr>
              <p:cNvPr id="311" name="直接连接符 310">
                <a:extLst>
                  <a:ext uri="{FF2B5EF4-FFF2-40B4-BE49-F238E27FC236}">
                    <a16:creationId xmlns:a16="http://schemas.microsoft.com/office/drawing/2014/main" id="{3F437DE3-8744-D7B6-1A55-6CCD334C7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 311">
                <a:extLst>
                  <a:ext uri="{FF2B5EF4-FFF2-40B4-BE49-F238E27FC236}">
                    <a16:creationId xmlns:a16="http://schemas.microsoft.com/office/drawing/2014/main" id="{DFDC10B2-3C6F-2F26-F58F-7C22BFCA7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>
                <a:extLst>
                  <a:ext uri="{FF2B5EF4-FFF2-40B4-BE49-F238E27FC236}">
                    <a16:creationId xmlns:a16="http://schemas.microsoft.com/office/drawing/2014/main" id="{A0CA886D-DB40-6A62-A02D-BB4C82C10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>
                <a:extLst>
                  <a:ext uri="{FF2B5EF4-FFF2-40B4-BE49-F238E27FC236}">
                    <a16:creationId xmlns:a16="http://schemas.microsoft.com/office/drawing/2014/main" id="{5E5C3307-5BE8-27FF-A7F0-3FD5947B6A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F69263B3-19FE-5AB4-6D93-84F3374D4771}"/>
                </a:ext>
              </a:extLst>
            </p:cNvPr>
            <p:cNvGrpSpPr/>
            <p:nvPr/>
          </p:nvGrpSpPr>
          <p:grpSpPr>
            <a:xfrm>
              <a:off x="1993062" y="2678881"/>
              <a:ext cx="174308" cy="374650"/>
              <a:chOff x="3330575" y="1366113"/>
              <a:chExt cx="476250" cy="374650"/>
            </a:xfrm>
          </p:grpSpPr>
          <p:cxnSp>
            <p:nvCxnSpPr>
              <p:cNvPr id="307" name="直接连接符 306">
                <a:extLst>
                  <a:ext uri="{FF2B5EF4-FFF2-40B4-BE49-F238E27FC236}">
                    <a16:creationId xmlns:a16="http://schemas.microsoft.com/office/drawing/2014/main" id="{7A43D50B-8364-E79C-87C6-B1B33FBB8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>
                <a:extLst>
                  <a:ext uri="{FF2B5EF4-FFF2-40B4-BE49-F238E27FC236}">
                    <a16:creationId xmlns:a16="http://schemas.microsoft.com/office/drawing/2014/main" id="{54B92AF8-3AD1-ACA3-7788-03767E8A47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>
                <a:extLst>
                  <a:ext uri="{FF2B5EF4-FFF2-40B4-BE49-F238E27FC236}">
                    <a16:creationId xmlns:a16="http://schemas.microsoft.com/office/drawing/2014/main" id="{A30EEF50-E4DE-081A-A83F-614613D85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 309">
                <a:extLst>
                  <a:ext uri="{FF2B5EF4-FFF2-40B4-BE49-F238E27FC236}">
                    <a16:creationId xmlns:a16="http://schemas.microsoft.com/office/drawing/2014/main" id="{E33C810F-8873-D26E-5DAF-82141B17A0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CA6F8E76-9C28-B227-BCC5-36272AB3E995}"/>
                </a:ext>
              </a:extLst>
            </p:cNvPr>
            <p:cNvGrpSpPr/>
            <p:nvPr/>
          </p:nvGrpSpPr>
          <p:grpSpPr>
            <a:xfrm>
              <a:off x="2162509" y="2678881"/>
              <a:ext cx="174308" cy="374650"/>
              <a:chOff x="3330575" y="1366113"/>
              <a:chExt cx="476250" cy="374650"/>
            </a:xfrm>
          </p:grpSpPr>
          <p:cxnSp>
            <p:nvCxnSpPr>
              <p:cNvPr id="303" name="直接连接符 302">
                <a:extLst>
                  <a:ext uri="{FF2B5EF4-FFF2-40B4-BE49-F238E27FC236}">
                    <a16:creationId xmlns:a16="http://schemas.microsoft.com/office/drawing/2014/main" id="{AB23207A-5003-8D92-607C-007867A23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直接连接符 303">
                <a:extLst>
                  <a:ext uri="{FF2B5EF4-FFF2-40B4-BE49-F238E27FC236}">
                    <a16:creationId xmlns:a16="http://schemas.microsoft.com/office/drawing/2014/main" id="{D4A71CA6-7FA3-3E2E-A4DA-FB8EDC9A4D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直接连接符 304">
                <a:extLst>
                  <a:ext uri="{FF2B5EF4-FFF2-40B4-BE49-F238E27FC236}">
                    <a16:creationId xmlns:a16="http://schemas.microsoft.com/office/drawing/2014/main" id="{24C9FA3E-448E-1C9A-B344-93E4F336A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 305">
                <a:extLst>
                  <a:ext uri="{FF2B5EF4-FFF2-40B4-BE49-F238E27FC236}">
                    <a16:creationId xmlns:a16="http://schemas.microsoft.com/office/drawing/2014/main" id="{99E0AB8E-3FF5-18CF-F03B-6F88263248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组合 297">
              <a:extLst>
                <a:ext uri="{FF2B5EF4-FFF2-40B4-BE49-F238E27FC236}">
                  <a16:creationId xmlns:a16="http://schemas.microsoft.com/office/drawing/2014/main" id="{8A23476A-5682-A33F-E25A-67B8C1E7D5B0}"/>
                </a:ext>
              </a:extLst>
            </p:cNvPr>
            <p:cNvGrpSpPr/>
            <p:nvPr/>
          </p:nvGrpSpPr>
          <p:grpSpPr>
            <a:xfrm>
              <a:off x="2340430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99" name="直接连接符 298">
                <a:extLst>
                  <a:ext uri="{FF2B5EF4-FFF2-40B4-BE49-F238E27FC236}">
                    <a16:creationId xmlns:a16="http://schemas.microsoft.com/office/drawing/2014/main" id="{D95D441F-7EC9-0875-AF88-0546D5EC36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接连接符 299">
                <a:extLst>
                  <a:ext uri="{FF2B5EF4-FFF2-40B4-BE49-F238E27FC236}">
                    <a16:creationId xmlns:a16="http://schemas.microsoft.com/office/drawing/2014/main" id="{4CAEF0C1-7E85-8607-9A28-FE26CBFFC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接连接符 300">
                <a:extLst>
                  <a:ext uri="{FF2B5EF4-FFF2-40B4-BE49-F238E27FC236}">
                    <a16:creationId xmlns:a16="http://schemas.microsoft.com/office/drawing/2014/main" id="{755A0DD9-7DFE-EE51-D43C-39C45F22D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 301">
                <a:extLst>
                  <a:ext uri="{FF2B5EF4-FFF2-40B4-BE49-F238E27FC236}">
                    <a16:creationId xmlns:a16="http://schemas.microsoft.com/office/drawing/2014/main" id="{C698A0E6-CAB6-D2AF-8FC1-1C99DD3D7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88806-3292-2663-5575-4054BBC210F3}"/>
              </a:ext>
            </a:extLst>
          </p:cNvPr>
          <p:cNvSpPr txBox="1"/>
          <p:nvPr/>
        </p:nvSpPr>
        <p:spPr>
          <a:xfrm>
            <a:off x="5656791" y="341834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04AE0364-DB14-9820-9AAC-5D8CFBA10295}"/>
              </a:ext>
            </a:extLst>
          </p:cNvPr>
          <p:cNvSpPr txBox="1"/>
          <p:nvPr/>
        </p:nvSpPr>
        <p:spPr>
          <a:xfrm>
            <a:off x="657857" y="340369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clk_sys</a:t>
            </a:r>
            <a:endParaRPr lang="zh-CN" altLang="en-US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E7A66EC9-C040-A49A-26C4-072AB083BC29}"/>
              </a:ext>
            </a:extLst>
          </p:cNvPr>
          <p:cNvGrpSpPr/>
          <p:nvPr/>
        </p:nvGrpSpPr>
        <p:grpSpPr>
          <a:xfrm>
            <a:off x="2146138" y="3401035"/>
            <a:ext cx="864056" cy="374650"/>
            <a:chOff x="1650682" y="2678881"/>
            <a:chExt cx="864056" cy="374650"/>
          </a:xfrm>
        </p:grpSpPr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34C8E7DC-946E-9D6B-4AD6-DD12E0A26B56}"/>
                </a:ext>
              </a:extLst>
            </p:cNvPr>
            <p:cNvGrpSpPr/>
            <p:nvPr/>
          </p:nvGrpSpPr>
          <p:grpSpPr>
            <a:xfrm>
              <a:off x="1650682" y="2678881"/>
              <a:ext cx="174308" cy="374650"/>
              <a:chOff x="2863850" y="1366113"/>
              <a:chExt cx="476250" cy="374650"/>
            </a:xfrm>
          </p:grpSpPr>
          <p:cxnSp>
            <p:nvCxnSpPr>
              <p:cNvPr id="343" name="直接连接符 342">
                <a:extLst>
                  <a:ext uri="{FF2B5EF4-FFF2-40B4-BE49-F238E27FC236}">
                    <a16:creationId xmlns:a16="http://schemas.microsoft.com/office/drawing/2014/main" id="{CEC58220-A50F-2FB5-30EC-8A4B99E48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50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直接连接符 343">
                <a:extLst>
                  <a:ext uri="{FF2B5EF4-FFF2-40B4-BE49-F238E27FC236}">
                    <a16:creationId xmlns:a16="http://schemas.microsoft.com/office/drawing/2014/main" id="{C9FD2E8C-8E86-3CEB-3CCA-571F9A8BF9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直接连接符 344">
                <a:extLst>
                  <a:ext uri="{FF2B5EF4-FFF2-40B4-BE49-F238E27FC236}">
                    <a16:creationId xmlns:a16="http://schemas.microsoft.com/office/drawing/2014/main" id="{82705A40-E393-DF64-5428-C13749CF2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8800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直接连接符 345">
                <a:extLst>
                  <a:ext uri="{FF2B5EF4-FFF2-40B4-BE49-F238E27FC236}">
                    <a16:creationId xmlns:a16="http://schemas.microsoft.com/office/drawing/2014/main" id="{4C055071-EEA2-B1E6-5F5A-842AD13C75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6925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D5CF9F63-59C8-A9F9-8617-7D83B199EAD0}"/>
                </a:ext>
              </a:extLst>
            </p:cNvPr>
            <p:cNvGrpSpPr/>
            <p:nvPr/>
          </p:nvGrpSpPr>
          <p:grpSpPr>
            <a:xfrm>
              <a:off x="1822453" y="2678881"/>
              <a:ext cx="174308" cy="374650"/>
              <a:chOff x="3330575" y="1366113"/>
              <a:chExt cx="476250" cy="374650"/>
            </a:xfrm>
          </p:grpSpPr>
          <p:cxnSp>
            <p:nvCxnSpPr>
              <p:cNvPr id="339" name="直接连接符 338">
                <a:extLst>
                  <a:ext uri="{FF2B5EF4-FFF2-40B4-BE49-F238E27FC236}">
                    <a16:creationId xmlns:a16="http://schemas.microsoft.com/office/drawing/2014/main" id="{6F51689F-6153-796C-ACEA-91F378E4A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直接连接符 339">
                <a:extLst>
                  <a:ext uri="{FF2B5EF4-FFF2-40B4-BE49-F238E27FC236}">
                    <a16:creationId xmlns:a16="http://schemas.microsoft.com/office/drawing/2014/main" id="{A4095834-C24A-5206-A75E-DFC4C9ED8E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直接连接符 340">
                <a:extLst>
                  <a:ext uri="{FF2B5EF4-FFF2-40B4-BE49-F238E27FC236}">
                    <a16:creationId xmlns:a16="http://schemas.microsoft.com/office/drawing/2014/main" id="{A79A853C-7759-4FAB-A2D8-77147598BE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直接连接符 341">
                <a:extLst>
                  <a:ext uri="{FF2B5EF4-FFF2-40B4-BE49-F238E27FC236}">
                    <a16:creationId xmlns:a16="http://schemas.microsoft.com/office/drawing/2014/main" id="{16D50E89-67FE-FEBB-F1D7-357974132D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D1FD3908-EB6B-6FD9-B5CA-E493BA66DA74}"/>
                </a:ext>
              </a:extLst>
            </p:cNvPr>
            <p:cNvGrpSpPr/>
            <p:nvPr/>
          </p:nvGrpSpPr>
          <p:grpSpPr>
            <a:xfrm>
              <a:off x="1993062" y="2678881"/>
              <a:ext cx="174308" cy="374650"/>
              <a:chOff x="3330575" y="1366113"/>
              <a:chExt cx="476250" cy="374650"/>
            </a:xfrm>
          </p:grpSpPr>
          <p:cxnSp>
            <p:nvCxnSpPr>
              <p:cNvPr id="335" name="直接连接符 334">
                <a:extLst>
                  <a:ext uri="{FF2B5EF4-FFF2-40B4-BE49-F238E27FC236}">
                    <a16:creationId xmlns:a16="http://schemas.microsoft.com/office/drawing/2014/main" id="{547C4877-D358-B28F-9BBA-CCC6C3582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直接连接符 335">
                <a:extLst>
                  <a:ext uri="{FF2B5EF4-FFF2-40B4-BE49-F238E27FC236}">
                    <a16:creationId xmlns:a16="http://schemas.microsoft.com/office/drawing/2014/main" id="{26B80628-1DFB-F540-2B27-960EAA7021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直接连接符 336">
                <a:extLst>
                  <a:ext uri="{FF2B5EF4-FFF2-40B4-BE49-F238E27FC236}">
                    <a16:creationId xmlns:a16="http://schemas.microsoft.com/office/drawing/2014/main" id="{06885AD5-8C8A-7B13-E0B7-E385B3657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直接连接符 337">
                <a:extLst>
                  <a:ext uri="{FF2B5EF4-FFF2-40B4-BE49-F238E27FC236}">
                    <a16:creationId xmlns:a16="http://schemas.microsoft.com/office/drawing/2014/main" id="{E25CFE2A-FA7A-B0F7-6CF9-1BFF3D64E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组合 324">
              <a:extLst>
                <a:ext uri="{FF2B5EF4-FFF2-40B4-BE49-F238E27FC236}">
                  <a16:creationId xmlns:a16="http://schemas.microsoft.com/office/drawing/2014/main" id="{3D151AD2-BAB6-7862-8649-3DBF0146C60B}"/>
                </a:ext>
              </a:extLst>
            </p:cNvPr>
            <p:cNvGrpSpPr/>
            <p:nvPr/>
          </p:nvGrpSpPr>
          <p:grpSpPr>
            <a:xfrm>
              <a:off x="2162509" y="2678881"/>
              <a:ext cx="174308" cy="374650"/>
              <a:chOff x="3330575" y="1366113"/>
              <a:chExt cx="476250" cy="374650"/>
            </a:xfrm>
          </p:grpSpPr>
          <p:cxnSp>
            <p:nvCxnSpPr>
              <p:cNvPr id="331" name="直接连接符 330">
                <a:extLst>
                  <a:ext uri="{FF2B5EF4-FFF2-40B4-BE49-F238E27FC236}">
                    <a16:creationId xmlns:a16="http://schemas.microsoft.com/office/drawing/2014/main" id="{48B3E133-E628-62D1-2986-5271422F2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直接连接符 331">
                <a:extLst>
                  <a:ext uri="{FF2B5EF4-FFF2-40B4-BE49-F238E27FC236}">
                    <a16:creationId xmlns:a16="http://schemas.microsoft.com/office/drawing/2014/main" id="{27F2AFFB-5D62-F19B-85F1-70914251B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直接连接符 332">
                <a:extLst>
                  <a:ext uri="{FF2B5EF4-FFF2-40B4-BE49-F238E27FC236}">
                    <a16:creationId xmlns:a16="http://schemas.microsoft.com/office/drawing/2014/main" id="{3AE0F540-A1A6-151C-7627-6F8302A1F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4" name="直接连接符 333">
                <a:extLst>
                  <a:ext uri="{FF2B5EF4-FFF2-40B4-BE49-F238E27FC236}">
                    <a16:creationId xmlns:a16="http://schemas.microsoft.com/office/drawing/2014/main" id="{7C7D5120-E210-C5FA-AA7D-72A071AA2B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B6FD37B3-1269-C251-67AA-4D9A97F50BF4}"/>
                </a:ext>
              </a:extLst>
            </p:cNvPr>
            <p:cNvGrpSpPr/>
            <p:nvPr/>
          </p:nvGrpSpPr>
          <p:grpSpPr>
            <a:xfrm>
              <a:off x="2340430" y="2678881"/>
              <a:ext cx="174308" cy="374650"/>
              <a:chOff x="3330575" y="1366113"/>
              <a:chExt cx="476250" cy="374650"/>
            </a:xfrm>
          </p:grpSpPr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17130FE9-004B-A80E-B982-36245D076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直接连接符 327">
                <a:extLst>
                  <a:ext uri="{FF2B5EF4-FFF2-40B4-BE49-F238E27FC236}">
                    <a16:creationId xmlns:a16="http://schemas.microsoft.com/office/drawing/2014/main" id="{1B591B3A-66BD-C7BA-CEC2-D268E0302F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9" name="直接连接符 328">
                <a:extLst>
                  <a:ext uri="{FF2B5EF4-FFF2-40B4-BE49-F238E27FC236}">
                    <a16:creationId xmlns:a16="http://schemas.microsoft.com/office/drawing/2014/main" id="{0CB77007-7F3B-3568-B729-66495471A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直接连接符 329">
                <a:extLst>
                  <a:ext uri="{FF2B5EF4-FFF2-40B4-BE49-F238E27FC236}">
                    <a16:creationId xmlns:a16="http://schemas.microsoft.com/office/drawing/2014/main" id="{6B47ACC1-EFF0-24BF-1933-D6E335FAED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47" name="文本框 346">
            <a:extLst>
              <a:ext uri="{FF2B5EF4-FFF2-40B4-BE49-F238E27FC236}">
                <a16:creationId xmlns:a16="http://schemas.microsoft.com/office/drawing/2014/main" id="{F9BEB05E-3CCB-1567-8352-70DDA77283AE}"/>
              </a:ext>
            </a:extLst>
          </p:cNvPr>
          <p:cNvSpPr txBox="1"/>
          <p:nvPr/>
        </p:nvSpPr>
        <p:spPr>
          <a:xfrm>
            <a:off x="4444901" y="341727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348" name="文本框 347">
            <a:extLst>
              <a:ext uri="{FF2B5EF4-FFF2-40B4-BE49-F238E27FC236}">
                <a16:creationId xmlns:a16="http://schemas.microsoft.com/office/drawing/2014/main" id="{154F0BFC-826F-F19E-AE7D-CE12881E33BD}"/>
              </a:ext>
            </a:extLst>
          </p:cNvPr>
          <p:cNvSpPr txBox="1"/>
          <p:nvPr/>
        </p:nvSpPr>
        <p:spPr>
          <a:xfrm>
            <a:off x="3118465" y="340983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94FDDD26-611B-2F5E-0FC8-619DFD3A9F2D}"/>
              </a:ext>
            </a:extLst>
          </p:cNvPr>
          <p:cNvSpPr txBox="1"/>
          <p:nvPr/>
        </p:nvSpPr>
        <p:spPr>
          <a:xfrm>
            <a:off x="6935207" y="342550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F0050DB-4F6C-B108-9B90-74792EB7C817}"/>
              </a:ext>
            </a:extLst>
          </p:cNvPr>
          <p:cNvCxnSpPr>
            <a:cxnSpLocks/>
          </p:cNvCxnSpPr>
          <p:nvPr/>
        </p:nvCxnSpPr>
        <p:spPr>
          <a:xfrm>
            <a:off x="3406635" y="3216852"/>
            <a:ext cx="38320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DFAC79-9D89-AE4E-EC86-02D44898B6B2}"/>
              </a:ext>
            </a:extLst>
          </p:cNvPr>
          <p:cNvGrpSpPr/>
          <p:nvPr/>
        </p:nvGrpSpPr>
        <p:grpSpPr>
          <a:xfrm>
            <a:off x="7403960" y="2926687"/>
            <a:ext cx="1895475" cy="290165"/>
            <a:chOff x="2028825" y="4672360"/>
            <a:chExt cx="1895475" cy="29016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40C9F8-CE34-BB42-995C-42BB0D7C243F}"/>
                </a:ext>
              </a:extLst>
            </p:cNvPr>
            <p:cNvCxnSpPr>
              <a:cxnSpLocks/>
            </p:cNvCxnSpPr>
            <p:nvPr/>
          </p:nvCxnSpPr>
          <p:spPr>
            <a:xfrm>
              <a:off x="2028825" y="4962525"/>
              <a:ext cx="18954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A3B0BE5-6F3E-155B-1C60-B87223A9B6DA}"/>
                </a:ext>
              </a:extLst>
            </p:cNvPr>
            <p:cNvCxnSpPr>
              <a:cxnSpLocks/>
            </p:cNvCxnSpPr>
            <p:nvPr/>
          </p:nvCxnSpPr>
          <p:spPr>
            <a:xfrm>
              <a:off x="2028825" y="4672360"/>
              <a:ext cx="18954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6D2503E-8F45-4598-B5AB-ED7FC93C1D43}"/>
              </a:ext>
            </a:extLst>
          </p:cNvPr>
          <p:cNvGrpSpPr/>
          <p:nvPr/>
        </p:nvGrpSpPr>
        <p:grpSpPr>
          <a:xfrm>
            <a:off x="7245210" y="2926687"/>
            <a:ext cx="158750" cy="290165"/>
            <a:chOff x="3924300" y="4672360"/>
            <a:chExt cx="158750" cy="290165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3E395CB-B53F-9E48-0CEC-E12EBCB33DF3}"/>
                </a:ext>
              </a:extLst>
            </p:cNvPr>
            <p:cNvCxnSpPr/>
            <p:nvPr/>
          </p:nvCxnSpPr>
          <p:spPr>
            <a:xfrm>
              <a:off x="3924300" y="4672360"/>
              <a:ext cx="158750" cy="290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55804C4-F0E2-FFBE-A8AD-54C04B618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4300" y="4672360"/>
              <a:ext cx="158750" cy="290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EDC8A-5919-AF4F-2771-79974A5ACCB2}"/>
              </a:ext>
            </a:extLst>
          </p:cNvPr>
          <p:cNvGrpSpPr/>
          <p:nvPr/>
        </p:nvGrpSpPr>
        <p:grpSpPr>
          <a:xfrm>
            <a:off x="9299435" y="2926687"/>
            <a:ext cx="158750" cy="290165"/>
            <a:chOff x="3924300" y="4672360"/>
            <a:chExt cx="158750" cy="29016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5650D9C-BB15-5587-0F44-D485E60D4072}"/>
                </a:ext>
              </a:extLst>
            </p:cNvPr>
            <p:cNvCxnSpPr/>
            <p:nvPr/>
          </p:nvCxnSpPr>
          <p:spPr>
            <a:xfrm>
              <a:off x="3924300" y="4672360"/>
              <a:ext cx="158750" cy="290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FE53DF1-799A-6077-6631-54DB6A1CC2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4300" y="4672360"/>
              <a:ext cx="158750" cy="290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A91DA3B-64EF-0810-5C44-35DEFC1F82A8}"/>
              </a:ext>
            </a:extLst>
          </p:cNvPr>
          <p:cNvSpPr txBox="1"/>
          <p:nvPr/>
        </p:nvSpPr>
        <p:spPr>
          <a:xfrm>
            <a:off x="4867365" y="2924001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start bit = 0 </a:t>
            </a:r>
            <a:endParaRPr lang="zh-CN" altLang="en-US" sz="14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A4BB88-D3A8-4E43-C572-0F7DD24320ED}"/>
              </a:ext>
            </a:extLst>
          </p:cNvPr>
          <p:cNvSpPr txBox="1"/>
          <p:nvPr/>
        </p:nvSpPr>
        <p:spPr>
          <a:xfrm>
            <a:off x="8105453" y="288710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D0 </a:t>
            </a:r>
            <a:endParaRPr lang="zh-CN" altLang="en-US" sz="14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7B3E43-24FA-2F4F-A6A6-922A67BD0313}"/>
              </a:ext>
            </a:extLst>
          </p:cNvPr>
          <p:cNvSpPr txBox="1"/>
          <p:nvPr/>
        </p:nvSpPr>
        <p:spPr>
          <a:xfrm>
            <a:off x="654836" y="2847519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sync_uart_rx</a:t>
            </a:r>
            <a:endParaRPr lang="zh-CN" altLang="en-US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9046ED5-8545-91AF-015D-6F84471252FD}"/>
              </a:ext>
            </a:extLst>
          </p:cNvPr>
          <p:cNvSpPr txBox="1"/>
          <p:nvPr/>
        </p:nvSpPr>
        <p:spPr>
          <a:xfrm>
            <a:off x="1276694" y="165802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clk_sys</a:t>
            </a:r>
            <a:endParaRPr lang="zh-CN" altLang="en-US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E6FB648-6C95-16DE-2752-428013F41FB6}"/>
              </a:ext>
            </a:extLst>
          </p:cNvPr>
          <p:cNvGrpSpPr/>
          <p:nvPr/>
        </p:nvGrpSpPr>
        <p:grpSpPr>
          <a:xfrm>
            <a:off x="4115577" y="1662575"/>
            <a:ext cx="864056" cy="374650"/>
            <a:chOff x="1650682" y="2678881"/>
            <a:chExt cx="864056" cy="37465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AB131D8-B4A7-D07A-E9C9-A376CFC3F427}"/>
                </a:ext>
              </a:extLst>
            </p:cNvPr>
            <p:cNvGrpSpPr/>
            <p:nvPr/>
          </p:nvGrpSpPr>
          <p:grpSpPr>
            <a:xfrm>
              <a:off x="1650682" y="2678881"/>
              <a:ext cx="174308" cy="374650"/>
              <a:chOff x="2863850" y="1366113"/>
              <a:chExt cx="476250" cy="374650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9DB75D1-2EBC-CF09-8DCA-A28CA130B3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50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0284C452-3810-0ED2-7416-55A86D6236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2206443-3359-555F-3E20-744D50650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8800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5FDAE28-9709-1AAF-FB3F-ACBD4FE27A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6925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A2BC3B1-9DB4-B0EF-3514-53A4B2B313FA}"/>
                </a:ext>
              </a:extLst>
            </p:cNvPr>
            <p:cNvGrpSpPr/>
            <p:nvPr/>
          </p:nvGrpSpPr>
          <p:grpSpPr>
            <a:xfrm>
              <a:off x="1822453" y="2678881"/>
              <a:ext cx="174308" cy="374650"/>
              <a:chOff x="3330575" y="1366113"/>
              <a:chExt cx="476250" cy="374650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7A52C60D-763A-9A85-4027-57DFFC581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17CFC4A4-B892-A8D9-B420-8ED8703BD9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5AC503FC-A43A-30D6-2AFA-E5AAAC39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E0C36387-8C1E-9510-5DD3-E9B03F7EF4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7FED65D-ABCF-EFEE-0C47-3330CAA412C2}"/>
                </a:ext>
              </a:extLst>
            </p:cNvPr>
            <p:cNvGrpSpPr/>
            <p:nvPr/>
          </p:nvGrpSpPr>
          <p:grpSpPr>
            <a:xfrm>
              <a:off x="1993062" y="2678881"/>
              <a:ext cx="174308" cy="374650"/>
              <a:chOff x="3330575" y="1366113"/>
              <a:chExt cx="476250" cy="37465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2ACB3C60-769C-62FF-1972-CEF8456AE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292AA985-BD92-CC58-EE2F-CE87904A0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A229AC6A-0980-E342-D19A-EB316D0DF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476A5EE6-CAA9-4E62-0F04-F2AD239E11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1AFA9A0-13E6-4DC7-1284-3EC794A1AF08}"/>
                </a:ext>
              </a:extLst>
            </p:cNvPr>
            <p:cNvGrpSpPr/>
            <p:nvPr/>
          </p:nvGrpSpPr>
          <p:grpSpPr>
            <a:xfrm>
              <a:off x="2162509" y="2678881"/>
              <a:ext cx="174308" cy="374650"/>
              <a:chOff x="3330575" y="1366113"/>
              <a:chExt cx="476250" cy="374650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A0FB200D-1CE0-2972-5FAA-F785A1CFA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07DE5F4D-0911-BB71-54F4-E1217D48F6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735B753-8DAA-B11D-D92C-EB0A06E8A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215492CE-4A3D-B5E2-EA71-A3CA9767EC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B7155A4-BC40-2E60-5699-3C20A89DE8B6}"/>
                </a:ext>
              </a:extLst>
            </p:cNvPr>
            <p:cNvGrpSpPr/>
            <p:nvPr/>
          </p:nvGrpSpPr>
          <p:grpSpPr>
            <a:xfrm>
              <a:off x="2340430" y="2678881"/>
              <a:ext cx="174308" cy="374650"/>
              <a:chOff x="3330575" y="1366113"/>
              <a:chExt cx="476250" cy="374650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4EAB11BA-EDFA-6111-F000-33534DABC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F4CC173-21AB-1458-6806-AEA5FEA1B2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D2C6EDD-ED4B-A17C-6D13-69E636DE4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A150531-AECB-01B1-FBE8-599B510DE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C738609-C418-2B1C-41E8-665F904DF8E2}"/>
              </a:ext>
            </a:extLst>
          </p:cNvPr>
          <p:cNvGrpSpPr/>
          <p:nvPr/>
        </p:nvGrpSpPr>
        <p:grpSpPr>
          <a:xfrm>
            <a:off x="5299733" y="1664162"/>
            <a:ext cx="864056" cy="374650"/>
            <a:chOff x="1650682" y="2678881"/>
            <a:chExt cx="864056" cy="37465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D311E04-3F1E-0E01-4BBD-706BA3ABDDA4}"/>
                </a:ext>
              </a:extLst>
            </p:cNvPr>
            <p:cNvGrpSpPr/>
            <p:nvPr/>
          </p:nvGrpSpPr>
          <p:grpSpPr>
            <a:xfrm>
              <a:off x="1650682" y="2678881"/>
              <a:ext cx="174308" cy="374650"/>
              <a:chOff x="2863850" y="1366113"/>
              <a:chExt cx="476250" cy="37465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7DC5BBB1-4A4E-293B-505A-D4F578471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50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8EA1CD35-50B7-D4F0-A6CE-EC7F07AF63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1BFACA7F-52E5-0E90-4282-D4F8DECE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8800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A6EB3638-9176-C7B9-DEB6-729A2ADFA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6925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4286DD4D-5889-A2DB-60AF-22AA66413BC7}"/>
                </a:ext>
              </a:extLst>
            </p:cNvPr>
            <p:cNvGrpSpPr/>
            <p:nvPr/>
          </p:nvGrpSpPr>
          <p:grpSpPr>
            <a:xfrm>
              <a:off x="1822453" y="2678881"/>
              <a:ext cx="174308" cy="374650"/>
              <a:chOff x="3330575" y="1366113"/>
              <a:chExt cx="476250" cy="374650"/>
            </a:xfrm>
          </p:grpSpPr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9FA81D67-2DD9-9129-D8AF-F00C01A4D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C3C532CE-7471-643D-4DAE-42E034AD9A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CE14AA65-517C-7F0A-34CF-B02C9D8769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FBC17707-6AEF-3653-F080-B5651E0ACB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562AC110-9521-59F2-F4DC-D33DF1920A74}"/>
                </a:ext>
              </a:extLst>
            </p:cNvPr>
            <p:cNvGrpSpPr/>
            <p:nvPr/>
          </p:nvGrpSpPr>
          <p:grpSpPr>
            <a:xfrm>
              <a:off x="1993062" y="2678881"/>
              <a:ext cx="174308" cy="374650"/>
              <a:chOff x="3330575" y="1366113"/>
              <a:chExt cx="476250" cy="374650"/>
            </a:xfrm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7A0B79A9-98AB-0FA4-0BF2-FC75990D8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623433A1-5BAD-CEC9-7D1F-C4C820F7E2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FE0A2AF7-534B-13C3-3730-5203CD111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593F9E14-B379-DD96-13EE-987FB6517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A169CED4-ADF0-1BCB-8167-ADE888689C49}"/>
                </a:ext>
              </a:extLst>
            </p:cNvPr>
            <p:cNvGrpSpPr/>
            <p:nvPr/>
          </p:nvGrpSpPr>
          <p:grpSpPr>
            <a:xfrm>
              <a:off x="2162509" y="2678881"/>
              <a:ext cx="174308" cy="374650"/>
              <a:chOff x="3330575" y="1366113"/>
              <a:chExt cx="476250" cy="374650"/>
            </a:xfrm>
          </p:grpSpPr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C67B04AE-1A83-764D-04FE-E28A6553B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D282A3DB-18CB-FD0A-29C0-01E02B2C4D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4831265-DC21-3BA7-2EF1-F44296932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A8BDA95F-29B5-4373-2D68-3016B2E12C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9A5C1D7-6DED-3997-C52F-B4F4127FBD5B}"/>
                </a:ext>
              </a:extLst>
            </p:cNvPr>
            <p:cNvGrpSpPr/>
            <p:nvPr/>
          </p:nvGrpSpPr>
          <p:grpSpPr>
            <a:xfrm>
              <a:off x="2340430" y="2678881"/>
              <a:ext cx="174308" cy="374650"/>
              <a:chOff x="3330575" y="1366113"/>
              <a:chExt cx="476250" cy="374650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685699-1AC2-C4BC-D65E-E06AAD1CF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C7BB4B6B-EBAA-E436-2AD8-DFB48B8B32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E4D3A38-E80C-9CDF-DDEF-97DE6E7FD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87AFCF30-FD15-A218-2820-6358E0CF35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B06DC15-4EA2-7CF9-FF46-8725A596AF87}"/>
              </a:ext>
            </a:extLst>
          </p:cNvPr>
          <p:cNvGrpSpPr/>
          <p:nvPr/>
        </p:nvGrpSpPr>
        <p:grpSpPr>
          <a:xfrm>
            <a:off x="6553749" y="1670017"/>
            <a:ext cx="864056" cy="374650"/>
            <a:chOff x="1650682" y="2678881"/>
            <a:chExt cx="864056" cy="374650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FC2B54C-8DC8-8564-84D9-425F142CDC34}"/>
                </a:ext>
              </a:extLst>
            </p:cNvPr>
            <p:cNvGrpSpPr/>
            <p:nvPr/>
          </p:nvGrpSpPr>
          <p:grpSpPr>
            <a:xfrm>
              <a:off x="1650682" y="2678881"/>
              <a:ext cx="174308" cy="374650"/>
              <a:chOff x="2863850" y="1366113"/>
              <a:chExt cx="476250" cy="374650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E37B0CB-FE61-5685-AFD2-56E87F505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50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1F03270E-F9F4-C4EA-FECE-8B7D9B84CB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4254AAFE-CE1F-A451-81AD-74C3070EC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8800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A9166EFF-CDBC-ADCE-6B37-D3F7422628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6925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E7762D7-65A4-E563-2672-54114EF4B0AE}"/>
                </a:ext>
              </a:extLst>
            </p:cNvPr>
            <p:cNvGrpSpPr/>
            <p:nvPr/>
          </p:nvGrpSpPr>
          <p:grpSpPr>
            <a:xfrm>
              <a:off x="1822453" y="2678881"/>
              <a:ext cx="174308" cy="374650"/>
              <a:chOff x="3330575" y="1366113"/>
              <a:chExt cx="476250" cy="374650"/>
            </a:xfrm>
          </p:grpSpPr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0E639B93-F718-69FD-F4A5-A3E2202D1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9CF3CB0E-04A2-9F5F-BA98-EF2B1DD9AC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EAA34503-98C8-F8B8-67EA-31BEA078F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FB2623E4-39A9-D625-1743-A4D78E776B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37A086C3-E660-9F27-3CEE-D82B053E191C}"/>
                </a:ext>
              </a:extLst>
            </p:cNvPr>
            <p:cNvGrpSpPr/>
            <p:nvPr/>
          </p:nvGrpSpPr>
          <p:grpSpPr>
            <a:xfrm>
              <a:off x="1993062" y="2678881"/>
              <a:ext cx="174308" cy="374650"/>
              <a:chOff x="3330575" y="1366113"/>
              <a:chExt cx="476250" cy="374650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79C7DC6B-6889-4580-93E2-0357B785E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7DA70CC8-D895-5989-2D4D-B410255DF2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79496CC0-2CB0-D35F-4539-D70F906F9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F6D31BF3-3901-9F3F-AAFB-0796086EA1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B4CB51FA-298F-A9AF-8B0C-0A8A1DD187A3}"/>
                </a:ext>
              </a:extLst>
            </p:cNvPr>
            <p:cNvGrpSpPr/>
            <p:nvPr/>
          </p:nvGrpSpPr>
          <p:grpSpPr>
            <a:xfrm>
              <a:off x="2162509" y="2678881"/>
              <a:ext cx="174308" cy="374650"/>
              <a:chOff x="3330575" y="1366113"/>
              <a:chExt cx="476250" cy="37465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65D089BD-AAA8-146D-BFEE-3248595A0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B12AB315-CE83-F488-9259-B1EDD8B2A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69A4C42-BD53-1B71-9005-DE79CD870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B926BC2A-8C97-597E-644E-83F8704BC3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AB8EFD84-E55C-A9D7-985D-572336A4FCD6}"/>
                </a:ext>
              </a:extLst>
            </p:cNvPr>
            <p:cNvGrpSpPr/>
            <p:nvPr/>
          </p:nvGrpSpPr>
          <p:grpSpPr>
            <a:xfrm>
              <a:off x="2340430" y="2678881"/>
              <a:ext cx="174308" cy="374650"/>
              <a:chOff x="3330575" y="1366113"/>
              <a:chExt cx="476250" cy="37465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CF6B3121-1CDE-0F8F-9C3B-D3C116116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D4FF3A5E-F51F-2A12-F842-78B02C35C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C21C0326-0AA4-D766-C22A-51222D5E2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93F67239-E578-D187-B2C6-40510B33D0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C95E313-06C0-3928-61F4-9C4F74642A17}"/>
              </a:ext>
            </a:extLst>
          </p:cNvPr>
          <p:cNvSpPr txBox="1"/>
          <p:nvPr/>
        </p:nvSpPr>
        <p:spPr>
          <a:xfrm>
            <a:off x="6244943" y="167533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447EFDF0-C3A1-4F7A-7220-B0EC98846ADB}"/>
              </a:ext>
            </a:extLst>
          </p:cNvPr>
          <p:cNvGrpSpPr/>
          <p:nvPr/>
        </p:nvGrpSpPr>
        <p:grpSpPr>
          <a:xfrm>
            <a:off x="2734290" y="1658021"/>
            <a:ext cx="864056" cy="374650"/>
            <a:chOff x="1650682" y="2678881"/>
            <a:chExt cx="864056" cy="374650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932211E7-AB3A-E8B0-D33B-2A5CB75DF21A}"/>
                </a:ext>
              </a:extLst>
            </p:cNvPr>
            <p:cNvGrpSpPr/>
            <p:nvPr/>
          </p:nvGrpSpPr>
          <p:grpSpPr>
            <a:xfrm>
              <a:off x="1650682" y="2678881"/>
              <a:ext cx="174308" cy="374650"/>
              <a:chOff x="2863850" y="1366113"/>
              <a:chExt cx="476250" cy="374650"/>
            </a:xfrm>
          </p:grpSpPr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746EEE09-3099-6505-4254-07168C6E2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50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371B4ED4-2233-5CC9-7163-9CDF16A196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339C2504-7EAA-165D-FB3C-86A5CB2D2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8800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067BD6DF-4E78-C122-8452-52062D7B76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6925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418DF7CE-0514-B6CD-9FE9-47D6F1E7C57D}"/>
                </a:ext>
              </a:extLst>
            </p:cNvPr>
            <p:cNvGrpSpPr/>
            <p:nvPr/>
          </p:nvGrpSpPr>
          <p:grpSpPr>
            <a:xfrm>
              <a:off x="1822453" y="2678881"/>
              <a:ext cx="174308" cy="374650"/>
              <a:chOff x="3330575" y="1366113"/>
              <a:chExt cx="476250" cy="374650"/>
            </a:xfrm>
          </p:grpSpPr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6F160B61-BDC2-BDED-E69E-68536F327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27C43A65-BD9A-AC37-79F5-39B24DB685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BEC49870-2C88-20BD-4C94-71620686D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B3EFB18D-00FD-08C3-3762-407B663E9C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8250E1D2-339C-4892-4F93-4823FF33A2F9}"/>
                </a:ext>
              </a:extLst>
            </p:cNvPr>
            <p:cNvGrpSpPr/>
            <p:nvPr/>
          </p:nvGrpSpPr>
          <p:grpSpPr>
            <a:xfrm>
              <a:off x="1993062" y="2678881"/>
              <a:ext cx="174308" cy="374650"/>
              <a:chOff x="3330575" y="1366113"/>
              <a:chExt cx="476250" cy="374650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B9BD0776-96B2-D799-A8E5-7E00A9DC06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F329873-03A0-ECF7-7E9E-9F15CA277A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ADD04AB5-0EA3-EFDE-82BE-C3EEE984C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1D17D388-8597-DA70-A0B7-35249DD719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776426CA-53E9-3B7A-623E-E3771805150F}"/>
                </a:ext>
              </a:extLst>
            </p:cNvPr>
            <p:cNvGrpSpPr/>
            <p:nvPr/>
          </p:nvGrpSpPr>
          <p:grpSpPr>
            <a:xfrm>
              <a:off x="2162509" y="2678881"/>
              <a:ext cx="174308" cy="374650"/>
              <a:chOff x="3330575" y="1366113"/>
              <a:chExt cx="476250" cy="374650"/>
            </a:xfrm>
          </p:grpSpPr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100B23E5-5CA9-5406-4541-2684EA1B7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51213162-D58D-9DBD-D509-4E1AAFDB7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0C8E0CC3-679F-94C3-5301-7BD112503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C1D9C041-D214-A952-1EF6-F03610E1A6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081FBA9A-E052-C464-FF63-A6E32A71050D}"/>
                </a:ext>
              </a:extLst>
            </p:cNvPr>
            <p:cNvGrpSpPr/>
            <p:nvPr/>
          </p:nvGrpSpPr>
          <p:grpSpPr>
            <a:xfrm>
              <a:off x="2340430" y="2678881"/>
              <a:ext cx="174308" cy="374650"/>
              <a:chOff x="3330575" y="1366113"/>
              <a:chExt cx="476250" cy="374650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70B306E7-F9D8-CD73-A168-232BB82E2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5B3FCDD-8AD1-1A3C-1494-90E1D1BE8D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7D2532A-ADFA-75DF-5B41-01A2A2C57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A1991CE0-DCF8-C4FD-CCA6-1B870057AD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6ADE48E-221E-48AC-8D8F-E14D288E6FE4}"/>
              </a:ext>
            </a:extLst>
          </p:cNvPr>
          <p:cNvSpPr txBox="1"/>
          <p:nvPr/>
        </p:nvSpPr>
        <p:spPr>
          <a:xfrm>
            <a:off x="5033053" y="167426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42EB5B1-F099-C63D-E9A6-5C1939D49FCA}"/>
              </a:ext>
            </a:extLst>
          </p:cNvPr>
          <p:cNvSpPr txBox="1"/>
          <p:nvPr/>
        </p:nvSpPr>
        <p:spPr>
          <a:xfrm>
            <a:off x="3706617" y="166682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DA6F5C2-0758-DD91-2758-C50FC187A691}"/>
              </a:ext>
            </a:extLst>
          </p:cNvPr>
          <p:cNvSpPr txBox="1"/>
          <p:nvPr/>
        </p:nvSpPr>
        <p:spPr>
          <a:xfrm>
            <a:off x="7523359" y="168249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6FFB6D82-7237-1C7C-C4C0-A088899C71F5}"/>
              </a:ext>
            </a:extLst>
          </p:cNvPr>
          <p:cNvCxnSpPr/>
          <p:nvPr/>
        </p:nvCxnSpPr>
        <p:spPr>
          <a:xfrm>
            <a:off x="3250771" y="2926687"/>
            <a:ext cx="158750" cy="2901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101A2612-B060-DFE8-CEE4-37A4F017DA20}"/>
              </a:ext>
            </a:extLst>
          </p:cNvPr>
          <p:cNvCxnSpPr>
            <a:cxnSpLocks/>
          </p:cNvCxnSpPr>
          <p:nvPr/>
        </p:nvCxnSpPr>
        <p:spPr>
          <a:xfrm>
            <a:off x="2194937" y="2926686"/>
            <a:ext cx="1060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C536BA0C-9A48-F548-432C-93E82D162957}"/>
              </a:ext>
            </a:extLst>
          </p:cNvPr>
          <p:cNvCxnSpPr>
            <a:cxnSpLocks/>
          </p:cNvCxnSpPr>
          <p:nvPr/>
        </p:nvCxnSpPr>
        <p:spPr>
          <a:xfrm>
            <a:off x="3334154" y="982618"/>
            <a:ext cx="0" cy="450378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6C8E4681-C5DE-719F-ECB1-843CF4EA968C}"/>
              </a:ext>
            </a:extLst>
          </p:cNvPr>
          <p:cNvCxnSpPr>
            <a:cxnSpLocks/>
          </p:cNvCxnSpPr>
          <p:nvPr/>
        </p:nvCxnSpPr>
        <p:spPr>
          <a:xfrm>
            <a:off x="7331813" y="849268"/>
            <a:ext cx="0" cy="46371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A1AB8C80-EEE3-D5C1-CC16-3F0626724933}"/>
              </a:ext>
            </a:extLst>
          </p:cNvPr>
          <p:cNvGrpSpPr/>
          <p:nvPr/>
        </p:nvGrpSpPr>
        <p:grpSpPr>
          <a:xfrm>
            <a:off x="3247786" y="3641148"/>
            <a:ext cx="1461876" cy="374650"/>
            <a:chOff x="3922344" y="4917874"/>
            <a:chExt cx="1461876" cy="374650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EAD6B36A-612A-BE7A-3142-267840CBECB8}"/>
                </a:ext>
              </a:extLst>
            </p:cNvPr>
            <p:cNvGrpSpPr/>
            <p:nvPr/>
          </p:nvGrpSpPr>
          <p:grpSpPr>
            <a:xfrm>
              <a:off x="3922344" y="4917874"/>
              <a:ext cx="864056" cy="374650"/>
              <a:chOff x="1650682" y="2678881"/>
              <a:chExt cx="864056" cy="374650"/>
            </a:xfrm>
          </p:grpSpPr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00ACD8BF-A19C-F864-6D51-7AE0B5F0673F}"/>
                  </a:ext>
                </a:extLst>
              </p:cNvPr>
              <p:cNvGrpSpPr/>
              <p:nvPr/>
            </p:nvGrpSpPr>
            <p:grpSpPr>
              <a:xfrm>
                <a:off x="1650682" y="2678881"/>
                <a:ext cx="174308" cy="374650"/>
                <a:chOff x="2863850" y="1366113"/>
                <a:chExt cx="476250" cy="374650"/>
              </a:xfrm>
            </p:grpSpPr>
            <p:cxnSp>
              <p:nvCxnSpPr>
                <p:cNvPr id="171" name="直接连接符 170">
                  <a:extLst>
                    <a:ext uri="{FF2B5EF4-FFF2-40B4-BE49-F238E27FC236}">
                      <a16:creationId xmlns:a16="http://schemas.microsoft.com/office/drawing/2014/main" id="{C78FE443-8554-B3FC-7B43-7C27AD9C4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3850" y="1733550"/>
                  <a:ext cx="2413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A9101BC6-0E8F-8855-B47C-7DCFA4B470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98800" y="1366113"/>
                  <a:ext cx="0" cy="3714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B3D7A832-BF02-011E-2308-FE2445685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8800" y="1372463"/>
                  <a:ext cx="2413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连接符 173">
                  <a:extLst>
                    <a:ext uri="{FF2B5EF4-FFF2-40B4-BE49-F238E27FC236}">
                      <a16:creationId xmlns:a16="http://schemas.microsoft.com/office/drawing/2014/main" id="{4DC22ABF-CB37-9E15-DCAE-75820C8F69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6925" y="1369288"/>
                  <a:ext cx="0" cy="3714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C86EFD64-7E1F-8FFF-C908-FE11A3DACC5F}"/>
                  </a:ext>
                </a:extLst>
              </p:cNvPr>
              <p:cNvGrpSpPr/>
              <p:nvPr/>
            </p:nvGrpSpPr>
            <p:grpSpPr>
              <a:xfrm>
                <a:off x="1822453" y="2678881"/>
                <a:ext cx="174308" cy="374650"/>
                <a:chOff x="3330575" y="1366113"/>
                <a:chExt cx="476250" cy="374650"/>
              </a:xfrm>
            </p:grpSpPr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8E4791D4-C32B-5829-0036-512445559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0575" y="1733550"/>
                  <a:ext cx="2413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>
                  <a:extLst>
                    <a:ext uri="{FF2B5EF4-FFF2-40B4-BE49-F238E27FC236}">
                      <a16:creationId xmlns:a16="http://schemas.microsoft.com/office/drawing/2014/main" id="{A8B0C8C6-82A6-453D-857C-872A3D849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5525" y="1366113"/>
                  <a:ext cx="0" cy="3714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连接符 168">
                  <a:extLst>
                    <a:ext uri="{FF2B5EF4-FFF2-40B4-BE49-F238E27FC236}">
                      <a16:creationId xmlns:a16="http://schemas.microsoft.com/office/drawing/2014/main" id="{E89F48C0-92BD-A4C9-9577-DEF2BD409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5525" y="1372463"/>
                  <a:ext cx="2413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141BCC1E-82F5-81C4-A4A7-3BA942667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03650" y="1369288"/>
                  <a:ext cx="0" cy="3714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1590B067-D8A0-589E-3C27-F3AF2DA8968C}"/>
                  </a:ext>
                </a:extLst>
              </p:cNvPr>
              <p:cNvGrpSpPr/>
              <p:nvPr/>
            </p:nvGrpSpPr>
            <p:grpSpPr>
              <a:xfrm>
                <a:off x="1993062" y="2678881"/>
                <a:ext cx="174308" cy="374650"/>
                <a:chOff x="3330575" y="1366113"/>
                <a:chExt cx="476250" cy="374650"/>
              </a:xfrm>
            </p:grpSpPr>
            <p:cxnSp>
              <p:nvCxnSpPr>
                <p:cNvPr id="163" name="直接连接符 162">
                  <a:extLst>
                    <a:ext uri="{FF2B5EF4-FFF2-40B4-BE49-F238E27FC236}">
                      <a16:creationId xmlns:a16="http://schemas.microsoft.com/office/drawing/2014/main" id="{E016C874-7125-A5EF-FBE9-A7A69FC99F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0575" y="1733550"/>
                  <a:ext cx="2413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2610E515-3185-99B1-27DC-CBF227E23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5525" y="1366113"/>
                  <a:ext cx="0" cy="3714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>
                  <a:extLst>
                    <a:ext uri="{FF2B5EF4-FFF2-40B4-BE49-F238E27FC236}">
                      <a16:creationId xmlns:a16="http://schemas.microsoft.com/office/drawing/2014/main" id="{890AD7E2-6466-F193-ED7A-4D8018C42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5525" y="1372463"/>
                  <a:ext cx="2413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300F1909-9934-EE19-BE60-8E94DA957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03650" y="1369288"/>
                  <a:ext cx="0" cy="3714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4DCE69CE-751C-6AA1-D92F-2F532DC81344}"/>
                  </a:ext>
                </a:extLst>
              </p:cNvPr>
              <p:cNvGrpSpPr/>
              <p:nvPr/>
            </p:nvGrpSpPr>
            <p:grpSpPr>
              <a:xfrm>
                <a:off x="2162509" y="2678881"/>
                <a:ext cx="174308" cy="374650"/>
                <a:chOff x="3330575" y="1366113"/>
                <a:chExt cx="476250" cy="374650"/>
              </a:xfrm>
            </p:grpSpPr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F18CADCB-30C6-B588-93E2-2151C485F8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0575" y="1733550"/>
                  <a:ext cx="2413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899674E3-6787-000A-93F7-700688DB6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5525" y="1366113"/>
                  <a:ext cx="0" cy="3714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8442F2C7-78EB-3226-4B64-224D85C22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5525" y="1372463"/>
                  <a:ext cx="2413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A6F0860C-3372-DC6A-49D3-1050F979F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03650" y="1369288"/>
                  <a:ext cx="0" cy="3714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组合 153">
                <a:extLst>
                  <a:ext uri="{FF2B5EF4-FFF2-40B4-BE49-F238E27FC236}">
                    <a16:creationId xmlns:a16="http://schemas.microsoft.com/office/drawing/2014/main" id="{A24E796A-8EC5-79B1-5D90-B4810B0E64DF}"/>
                  </a:ext>
                </a:extLst>
              </p:cNvPr>
              <p:cNvGrpSpPr/>
              <p:nvPr/>
            </p:nvGrpSpPr>
            <p:grpSpPr>
              <a:xfrm>
                <a:off x="2340430" y="2678881"/>
                <a:ext cx="174308" cy="374650"/>
                <a:chOff x="3330575" y="1366113"/>
                <a:chExt cx="476250" cy="374650"/>
              </a:xfrm>
            </p:grpSpPr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A75D75D7-FE76-3ECF-4B96-E01A6F399A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0575" y="1733550"/>
                  <a:ext cx="2413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7EA21BE5-8F75-F84E-6915-2EA6DA485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5525" y="1366113"/>
                  <a:ext cx="0" cy="3714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6C134525-2057-FA32-A85C-453445341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5525" y="1372463"/>
                  <a:ext cx="2413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87D5F579-EA06-2780-6B60-626E964DF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03650" y="1369288"/>
                  <a:ext cx="0" cy="3714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F700A920-CD07-330D-7DE2-C19E2938F18A}"/>
                </a:ext>
              </a:extLst>
            </p:cNvPr>
            <p:cNvGrpSpPr/>
            <p:nvPr/>
          </p:nvGrpSpPr>
          <p:grpSpPr>
            <a:xfrm>
              <a:off x="4784077" y="4917874"/>
              <a:ext cx="600143" cy="374650"/>
              <a:chOff x="1650682" y="2678881"/>
              <a:chExt cx="600143" cy="374650"/>
            </a:xfrm>
          </p:grpSpPr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98939824-6160-5EE5-3374-0FF45F6E8F50}"/>
                  </a:ext>
                </a:extLst>
              </p:cNvPr>
              <p:cNvGrpSpPr/>
              <p:nvPr/>
            </p:nvGrpSpPr>
            <p:grpSpPr>
              <a:xfrm>
                <a:off x="1650682" y="2678881"/>
                <a:ext cx="174308" cy="374650"/>
                <a:chOff x="2863850" y="1366113"/>
                <a:chExt cx="476250" cy="374650"/>
              </a:xfrm>
            </p:grpSpPr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EEBD524F-B6F1-262C-9D6E-BDA2F402C5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3850" y="1733550"/>
                  <a:ext cx="2413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EBE74E3A-2DBF-F300-662E-64DE3C8486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98800" y="1366113"/>
                  <a:ext cx="0" cy="3714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DB3A0A58-66FA-DFC5-40F6-7A66E5ADA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8800" y="1372463"/>
                  <a:ext cx="2413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201">
                  <a:extLst>
                    <a:ext uri="{FF2B5EF4-FFF2-40B4-BE49-F238E27FC236}">
                      <a16:creationId xmlns:a16="http://schemas.microsoft.com/office/drawing/2014/main" id="{6591C508-62F3-A3EB-BB7B-74A140927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6925" y="1369288"/>
                  <a:ext cx="0" cy="3714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FB0457E5-5894-B2E4-6653-9520BF46815C}"/>
                  </a:ext>
                </a:extLst>
              </p:cNvPr>
              <p:cNvGrpSpPr/>
              <p:nvPr/>
            </p:nvGrpSpPr>
            <p:grpSpPr>
              <a:xfrm>
                <a:off x="1822453" y="2678881"/>
                <a:ext cx="174308" cy="374650"/>
                <a:chOff x="3330575" y="1366113"/>
                <a:chExt cx="476250" cy="374650"/>
              </a:xfrm>
            </p:grpSpPr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667DB2FC-577A-C1B3-7923-2E80543E7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0575" y="1733550"/>
                  <a:ext cx="2413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CF3587D6-52CC-F377-52C0-268CD93A0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5525" y="1366113"/>
                  <a:ext cx="0" cy="3714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01725AF5-FE1F-B609-4CFB-F323A0714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5525" y="1372463"/>
                  <a:ext cx="2413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C0F42696-90D4-2E7F-FC4E-36D277B8B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03650" y="1369288"/>
                  <a:ext cx="0" cy="3714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8AE87E53-2353-23C4-14D2-A2F2080E0962}"/>
                  </a:ext>
                </a:extLst>
              </p:cNvPr>
              <p:cNvGrpSpPr/>
              <p:nvPr/>
            </p:nvGrpSpPr>
            <p:grpSpPr>
              <a:xfrm>
                <a:off x="1993062" y="2678881"/>
                <a:ext cx="174308" cy="374650"/>
                <a:chOff x="3330575" y="1366113"/>
                <a:chExt cx="476250" cy="374650"/>
              </a:xfrm>
            </p:grpSpPr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611AC324-3C75-9B0C-AC0F-83E59A033B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0575" y="1733550"/>
                  <a:ext cx="2413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A09F73FB-F945-B5E1-8EAB-C3801EE17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5525" y="1366113"/>
                  <a:ext cx="0" cy="3714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64C70D1B-E4ED-E9AE-B97B-3D9FCEED2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5525" y="1372463"/>
                  <a:ext cx="2413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1033B88D-09C7-07A9-AC30-6FEDDAB86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03650" y="1369288"/>
                  <a:ext cx="0" cy="3714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47651994-B63E-3019-95CE-BEC648019A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2509" y="3046318"/>
                <a:ext cx="8831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E5050072-0715-7BD9-B1ED-344CB0C304FA}"/>
              </a:ext>
            </a:extLst>
          </p:cNvPr>
          <p:cNvGrpSpPr/>
          <p:nvPr/>
        </p:nvGrpSpPr>
        <p:grpSpPr>
          <a:xfrm>
            <a:off x="2031456" y="3496186"/>
            <a:ext cx="3332736" cy="982577"/>
            <a:chOff x="2031456" y="3496186"/>
            <a:chExt cx="3332736" cy="982577"/>
          </a:xfrm>
        </p:grpSpPr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FD1EC653-2B85-BFA8-3BD2-16FC199DFDFC}"/>
                </a:ext>
              </a:extLst>
            </p:cNvPr>
            <p:cNvSpPr txBox="1"/>
            <p:nvPr/>
          </p:nvSpPr>
          <p:spPr>
            <a:xfrm>
              <a:off x="2540652" y="4201764"/>
              <a:ext cx="1049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0000_0000</a:t>
              </a:r>
              <a:endParaRPr lang="zh-CN" altLang="en-US" sz="1200"/>
            </a:p>
          </p:txBody>
        </p: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BF94472C-AE9D-A964-3A6C-FD1B4183EEB7}"/>
                </a:ext>
              </a:extLst>
            </p:cNvPr>
            <p:cNvGrpSpPr/>
            <p:nvPr/>
          </p:nvGrpSpPr>
          <p:grpSpPr>
            <a:xfrm>
              <a:off x="2031456" y="3496186"/>
              <a:ext cx="1302985" cy="785182"/>
              <a:chOff x="1427753" y="3680498"/>
              <a:chExt cx="1302985" cy="785182"/>
            </a:xfrm>
          </p:grpSpPr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3C3C320C-A7BB-1F05-15FA-5457D99A49AC}"/>
                  </a:ext>
                </a:extLst>
              </p:cNvPr>
              <p:cNvSpPr txBox="1"/>
              <p:nvPr/>
            </p:nvSpPr>
            <p:spPr>
              <a:xfrm>
                <a:off x="1427753" y="3680498"/>
                <a:ext cx="1049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/>
                  <a:t>1111_1111</a:t>
                </a:r>
                <a:endParaRPr lang="zh-CN" altLang="en-US" sz="1200"/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9338E43D-E1B3-6A75-3BC5-53A3BAC29304}"/>
                  </a:ext>
                </a:extLst>
              </p:cNvPr>
              <p:cNvSpPr txBox="1"/>
              <p:nvPr/>
            </p:nvSpPr>
            <p:spPr>
              <a:xfrm>
                <a:off x="1504067" y="3852786"/>
                <a:ext cx="1049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/>
                  <a:t>1111_1110</a:t>
                </a:r>
                <a:endParaRPr lang="zh-CN" altLang="en-US" sz="1200"/>
              </a:p>
            </p:txBody>
          </p:sp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10E8632-5D2C-D121-B52D-7B73DA4E9A59}"/>
                  </a:ext>
                </a:extLst>
              </p:cNvPr>
              <p:cNvSpPr txBox="1"/>
              <p:nvPr/>
            </p:nvSpPr>
            <p:spPr>
              <a:xfrm>
                <a:off x="1599840" y="4033073"/>
                <a:ext cx="1049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/>
                  <a:t>1111_1100</a:t>
                </a:r>
                <a:endParaRPr lang="zh-CN" altLang="en-US" sz="1200"/>
              </a:p>
            </p:txBody>
          </p: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72521EDE-F6EF-A3E9-AEA9-0E5C85355334}"/>
                  </a:ext>
                </a:extLst>
              </p:cNvPr>
              <p:cNvSpPr txBox="1"/>
              <p:nvPr/>
            </p:nvSpPr>
            <p:spPr>
              <a:xfrm>
                <a:off x="1681224" y="4188681"/>
                <a:ext cx="1049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/>
                  <a:t>1111_1000</a:t>
                </a:r>
                <a:endParaRPr lang="zh-CN" altLang="en-US" sz="1200"/>
              </a:p>
            </p:txBody>
          </p:sp>
        </p:grp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BC8CEDA2-6561-FEBB-77BC-0CCF65F52C49}"/>
                </a:ext>
              </a:extLst>
            </p:cNvPr>
            <p:cNvCxnSpPr>
              <a:cxnSpLocks/>
            </p:cNvCxnSpPr>
            <p:nvPr/>
          </p:nvCxnSpPr>
          <p:spPr>
            <a:xfrm>
              <a:off x="2846953" y="3647498"/>
              <a:ext cx="483193" cy="20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C0DD7813-12E1-6E9B-9A2B-53E57C15D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156" y="3747391"/>
              <a:ext cx="574814" cy="38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251A97F0-A849-7C91-249B-C4A847CBD4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211" y="3814562"/>
              <a:ext cx="642485" cy="172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75DAC53C-A42A-401C-2B9B-956EF4EBAA14}"/>
                </a:ext>
              </a:extLst>
            </p:cNvPr>
            <p:cNvCxnSpPr/>
            <p:nvPr/>
          </p:nvCxnSpPr>
          <p:spPr>
            <a:xfrm flipV="1">
              <a:off x="3120828" y="3865870"/>
              <a:ext cx="724777" cy="259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E34C2F71-AF26-25FF-20F1-02201BA7CC65}"/>
                </a:ext>
              </a:extLst>
            </p:cNvPr>
            <p:cNvCxnSpPr/>
            <p:nvPr/>
          </p:nvCxnSpPr>
          <p:spPr>
            <a:xfrm flipV="1">
              <a:off x="3357453" y="3848761"/>
              <a:ext cx="1180438" cy="491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E155A56B-7027-C3AC-B2AE-8C7534C0BAF2}"/>
                </a:ext>
              </a:extLst>
            </p:cNvPr>
            <p:cNvSpPr txBox="1"/>
            <p:nvPr/>
          </p:nvSpPr>
          <p:spPr>
            <a:xfrm>
              <a:off x="4314678" y="4201763"/>
              <a:ext cx="1049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0000_0000</a:t>
              </a:r>
              <a:endParaRPr lang="zh-CN" altLang="en-US" sz="1200"/>
            </a:p>
          </p:txBody>
        </p:sp>
      </p:grpSp>
      <p:sp>
        <p:nvSpPr>
          <p:cNvPr id="229" name="文本框 228">
            <a:extLst>
              <a:ext uri="{FF2B5EF4-FFF2-40B4-BE49-F238E27FC236}">
                <a16:creationId xmlns:a16="http://schemas.microsoft.com/office/drawing/2014/main" id="{EC92A225-F2FB-556C-818B-4D11B703FF01}"/>
              </a:ext>
            </a:extLst>
          </p:cNvPr>
          <p:cNvSpPr txBox="1"/>
          <p:nvPr/>
        </p:nvSpPr>
        <p:spPr>
          <a:xfrm>
            <a:off x="145978" y="3631858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defRPr>
            </a:lvl1pPr>
          </a:lstStyle>
          <a:p>
            <a:r>
              <a:rPr lang="en-US" altLang="zh-CN" sz="1400"/>
              <a:t>reg [7:0] receive_start</a:t>
            </a:r>
            <a:endParaRPr lang="zh-CN" altLang="en-US" sz="140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0C9979B-0492-7217-D997-98965B0D8579}"/>
              </a:ext>
            </a:extLst>
          </p:cNvPr>
          <p:cNvSpPr txBox="1"/>
          <p:nvPr/>
        </p:nvSpPr>
        <p:spPr>
          <a:xfrm>
            <a:off x="4860893" y="36298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07281B3B-7632-E89E-640D-1B3F3A082054}"/>
              </a:ext>
            </a:extLst>
          </p:cNvPr>
          <p:cNvCxnSpPr>
            <a:cxnSpLocks/>
          </p:cNvCxnSpPr>
          <p:nvPr/>
        </p:nvCxnSpPr>
        <p:spPr>
          <a:xfrm>
            <a:off x="4709662" y="849268"/>
            <a:ext cx="0" cy="450378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9343309B-6C38-B833-E8B9-E01E92A43179}"/>
              </a:ext>
            </a:extLst>
          </p:cNvPr>
          <p:cNvGrpSpPr/>
          <p:nvPr/>
        </p:nvGrpSpPr>
        <p:grpSpPr>
          <a:xfrm>
            <a:off x="2528223" y="4478763"/>
            <a:ext cx="4360497" cy="371475"/>
            <a:chOff x="2528223" y="4478763"/>
            <a:chExt cx="4360497" cy="371475"/>
          </a:xfrm>
        </p:grpSpPr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6BF38D91-EE7E-8203-B9D3-1C7767359848}"/>
                </a:ext>
              </a:extLst>
            </p:cNvPr>
            <p:cNvCxnSpPr>
              <a:cxnSpLocks/>
            </p:cNvCxnSpPr>
            <p:nvPr/>
          </p:nvCxnSpPr>
          <p:spPr>
            <a:xfrm>
              <a:off x="4707281" y="4482762"/>
              <a:ext cx="218143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F5D0AAD1-64F4-E348-687F-FBA0A3631079}"/>
                </a:ext>
              </a:extLst>
            </p:cNvPr>
            <p:cNvGrpSpPr/>
            <p:nvPr/>
          </p:nvGrpSpPr>
          <p:grpSpPr>
            <a:xfrm>
              <a:off x="2528223" y="4478763"/>
              <a:ext cx="2181439" cy="371475"/>
              <a:chOff x="2528223" y="4478763"/>
              <a:chExt cx="2181439" cy="371475"/>
            </a:xfrm>
          </p:grpSpPr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C3B50B55-0965-F8FD-95B3-A109FE544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8223" y="4843123"/>
                <a:ext cx="2181439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>
                <a:extLst>
                  <a:ext uri="{FF2B5EF4-FFF2-40B4-BE49-F238E27FC236}">
                    <a16:creationId xmlns:a16="http://schemas.microsoft.com/office/drawing/2014/main" id="{E783936A-53E8-67D7-0943-767C756E00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9662" y="4478763"/>
                <a:ext cx="0" cy="37147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46" name="文本框 245">
            <a:extLst>
              <a:ext uri="{FF2B5EF4-FFF2-40B4-BE49-F238E27FC236}">
                <a16:creationId xmlns:a16="http://schemas.microsoft.com/office/drawing/2014/main" id="{6A70179B-88FC-A937-EAD1-54396F434744}"/>
              </a:ext>
            </a:extLst>
          </p:cNvPr>
          <p:cNvSpPr txBox="1"/>
          <p:nvPr/>
        </p:nvSpPr>
        <p:spPr>
          <a:xfrm>
            <a:off x="304949" y="459307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defRPr>
            </a:lvl1pPr>
          </a:lstStyle>
          <a:p>
            <a:r>
              <a:rPr lang="en-US" altLang="zh-CN"/>
              <a:t>baud_clk_cnt_valid</a:t>
            </a:r>
            <a:endParaRPr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00EF8D9C-3904-F7F0-EF5D-1167DB449FAF}"/>
              </a:ext>
            </a:extLst>
          </p:cNvPr>
          <p:cNvSpPr txBox="1"/>
          <p:nvPr/>
        </p:nvSpPr>
        <p:spPr>
          <a:xfrm>
            <a:off x="2209172" y="2647774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idle bit = 1 </a:t>
            </a:r>
            <a:endParaRPr lang="zh-CN" altLang="en-US" sz="14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4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005593BD-654C-CA3C-5236-63FC3B331867}"/>
              </a:ext>
            </a:extLst>
          </p:cNvPr>
          <p:cNvGrpSpPr/>
          <p:nvPr/>
        </p:nvGrpSpPr>
        <p:grpSpPr>
          <a:xfrm>
            <a:off x="3458457" y="2062509"/>
            <a:ext cx="757943" cy="290166"/>
            <a:chOff x="3801357" y="2062509"/>
            <a:chExt cx="757943" cy="29016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6187917-935F-BE22-ABD1-8A9C5DE3E44B}"/>
                </a:ext>
              </a:extLst>
            </p:cNvPr>
            <p:cNvGrpSpPr/>
            <p:nvPr/>
          </p:nvGrpSpPr>
          <p:grpSpPr>
            <a:xfrm>
              <a:off x="3801357" y="2062509"/>
              <a:ext cx="603956" cy="290165"/>
              <a:chOff x="2028825" y="4672360"/>
              <a:chExt cx="1895475" cy="290165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F7D02DD0-3FA3-414B-084A-2F6B716E8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962525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DA7424F0-241C-39A0-5EFB-7DF34334E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672360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89FA196-FA6F-7E7C-5DE8-873F3352468A}"/>
                </a:ext>
              </a:extLst>
            </p:cNvPr>
            <p:cNvGrpSpPr/>
            <p:nvPr/>
          </p:nvGrpSpPr>
          <p:grpSpPr>
            <a:xfrm>
              <a:off x="4400550" y="2062510"/>
              <a:ext cx="158750" cy="290165"/>
              <a:chOff x="3924300" y="4672360"/>
              <a:chExt cx="158750" cy="290165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66FCB0E-F794-6626-919A-E19F2E5CB9A1}"/>
                  </a:ext>
                </a:extLst>
              </p:cNvPr>
              <p:cNvCxnSpPr/>
              <p:nvPr/>
            </p:nvCxnSpPr>
            <p:spPr>
              <a:xfrm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AE5EE0FF-2F24-3F8D-63C5-1D30F4634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7FDE940-6D65-A6D5-67F0-73BE6D3826E0}"/>
              </a:ext>
            </a:extLst>
          </p:cNvPr>
          <p:cNvCxnSpPr/>
          <p:nvPr/>
        </p:nvCxnSpPr>
        <p:spPr>
          <a:xfrm>
            <a:off x="2540857" y="2060299"/>
            <a:ext cx="158750" cy="2901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B7B239F-F368-4140-DBCE-C66DA5741A8B}"/>
              </a:ext>
            </a:extLst>
          </p:cNvPr>
          <p:cNvSpPr txBox="1"/>
          <p:nvPr/>
        </p:nvSpPr>
        <p:spPr>
          <a:xfrm>
            <a:off x="3550798" y="2065684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D0 </a:t>
            </a:r>
            <a:endParaRPr lang="zh-CN" altLang="en-US" sz="14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846A25F-B49C-055C-7A64-40758A05C289}"/>
              </a:ext>
            </a:extLst>
          </p:cNvPr>
          <p:cNvSpPr txBox="1"/>
          <p:nvPr/>
        </p:nvSpPr>
        <p:spPr>
          <a:xfrm>
            <a:off x="290421" y="2073465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sync_uart_rx</a:t>
            </a:r>
            <a:endParaRPr lang="zh-CN" altLang="en-US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B7A35B3-41F9-81B3-51CE-239D12A2B3CE}"/>
              </a:ext>
            </a:extLst>
          </p:cNvPr>
          <p:cNvGrpSpPr/>
          <p:nvPr/>
        </p:nvGrpSpPr>
        <p:grpSpPr>
          <a:xfrm>
            <a:off x="4041775" y="795739"/>
            <a:ext cx="864056" cy="374650"/>
            <a:chOff x="1650682" y="2678881"/>
            <a:chExt cx="864056" cy="37465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C984E1A-ACB7-E612-78EA-3F823105B906}"/>
                </a:ext>
              </a:extLst>
            </p:cNvPr>
            <p:cNvGrpSpPr/>
            <p:nvPr/>
          </p:nvGrpSpPr>
          <p:grpSpPr>
            <a:xfrm>
              <a:off x="1650682" y="2678881"/>
              <a:ext cx="174308" cy="374650"/>
              <a:chOff x="2863850" y="1366113"/>
              <a:chExt cx="476250" cy="374650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97925DCF-78FF-C02E-D2B7-A02C329DB2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50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48FC0D41-8D35-0ED7-62BD-D7CAF1A171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BC96909A-D101-13F5-A6CA-313DD7A04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8800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FFA46310-A893-A6E6-A210-C7ECB929DF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6925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E53719B-FD5A-42E4-F5BC-0C8B88EA0EF4}"/>
                </a:ext>
              </a:extLst>
            </p:cNvPr>
            <p:cNvGrpSpPr/>
            <p:nvPr/>
          </p:nvGrpSpPr>
          <p:grpSpPr>
            <a:xfrm>
              <a:off x="1822453" y="2678881"/>
              <a:ext cx="174308" cy="374650"/>
              <a:chOff x="3330575" y="1366113"/>
              <a:chExt cx="476250" cy="374650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8BF84228-9326-071B-99FA-BB4BA660C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4F4F683D-FE00-2715-E9B9-690543C59F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A4462123-1E00-2482-C07A-0EDDC8D7CC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D6112C1D-945E-A7B5-B6B4-61DEC72B1A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62286D8-C627-82C3-9C14-8A8BE37330DA}"/>
                </a:ext>
              </a:extLst>
            </p:cNvPr>
            <p:cNvGrpSpPr/>
            <p:nvPr/>
          </p:nvGrpSpPr>
          <p:grpSpPr>
            <a:xfrm>
              <a:off x="1993062" y="2678881"/>
              <a:ext cx="174308" cy="374650"/>
              <a:chOff x="3330575" y="1366113"/>
              <a:chExt cx="476250" cy="37465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705F96B-4613-B8EB-6D01-3394426DEE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6398579D-8582-EAB2-F7F3-E862EF60D1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EAC27D58-6755-E0C6-A10A-9BE1C87AD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5D708A8-9C2D-866F-6225-158F9CF4DA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CEE934F-148A-2037-B549-E7DF568D6947}"/>
                </a:ext>
              </a:extLst>
            </p:cNvPr>
            <p:cNvGrpSpPr/>
            <p:nvPr/>
          </p:nvGrpSpPr>
          <p:grpSpPr>
            <a:xfrm>
              <a:off x="2162509" y="2678881"/>
              <a:ext cx="174308" cy="374650"/>
              <a:chOff x="3330575" y="1366113"/>
              <a:chExt cx="476250" cy="374650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B36C0611-451F-A11F-9583-784D11674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671DE3F-9840-F015-5332-F3786FE82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05FDDCC8-331E-F965-6086-6D6C36580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4CC6518-5634-26D9-D520-202A1117B6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A1F238E-671A-0977-B06B-1286450D43EA}"/>
                </a:ext>
              </a:extLst>
            </p:cNvPr>
            <p:cNvGrpSpPr/>
            <p:nvPr/>
          </p:nvGrpSpPr>
          <p:grpSpPr>
            <a:xfrm>
              <a:off x="2340430" y="2678881"/>
              <a:ext cx="174308" cy="374650"/>
              <a:chOff x="3330575" y="1366113"/>
              <a:chExt cx="476250" cy="374650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E802F48-A317-729A-2C09-20919FF6C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69DC080-3392-5632-9FF8-A1761923D2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27A9955B-41BC-C637-9A8A-0D321A6B2F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C1C3F804-C69C-A285-206D-EAE3A0071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6F9B440-7626-020A-54B7-BD4B90CCAF20}"/>
              </a:ext>
            </a:extLst>
          </p:cNvPr>
          <p:cNvGrpSpPr/>
          <p:nvPr/>
        </p:nvGrpSpPr>
        <p:grpSpPr>
          <a:xfrm>
            <a:off x="5232281" y="797326"/>
            <a:ext cx="864056" cy="374650"/>
            <a:chOff x="1650682" y="2678881"/>
            <a:chExt cx="864056" cy="37465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DE8DB661-FF2B-1382-B85B-74F70D8565F7}"/>
                </a:ext>
              </a:extLst>
            </p:cNvPr>
            <p:cNvGrpSpPr/>
            <p:nvPr/>
          </p:nvGrpSpPr>
          <p:grpSpPr>
            <a:xfrm>
              <a:off x="1650682" y="2678881"/>
              <a:ext cx="174308" cy="374650"/>
              <a:chOff x="2863850" y="1366113"/>
              <a:chExt cx="476250" cy="37465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7E2F1C11-0C3E-1085-757E-D91E07307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50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F810D81B-238E-EC11-3E6B-9A1F23908B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E5189E74-5393-F428-24F3-6E21E6BAA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8800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523A026E-E2C9-7829-344B-9A98B1AAE3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6925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470F8072-6CD3-36E9-36E1-1018010DF844}"/>
                </a:ext>
              </a:extLst>
            </p:cNvPr>
            <p:cNvGrpSpPr/>
            <p:nvPr/>
          </p:nvGrpSpPr>
          <p:grpSpPr>
            <a:xfrm>
              <a:off x="1822453" y="2678881"/>
              <a:ext cx="174308" cy="374650"/>
              <a:chOff x="3330575" y="1366113"/>
              <a:chExt cx="476250" cy="374650"/>
            </a:xfrm>
          </p:grpSpPr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F5FEA6BF-EBAE-C0A0-BD09-A458189E7A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6722541F-34E4-CABE-D008-4F236E24F5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3F2C3524-2863-4103-D441-61CCECA9A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6959C014-735B-2B1C-46A8-7F93E9D1C3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DABA95E3-3E16-668A-0E1E-0ECA93A71185}"/>
                </a:ext>
              </a:extLst>
            </p:cNvPr>
            <p:cNvGrpSpPr/>
            <p:nvPr/>
          </p:nvGrpSpPr>
          <p:grpSpPr>
            <a:xfrm>
              <a:off x="1993062" y="2678881"/>
              <a:ext cx="174308" cy="374650"/>
              <a:chOff x="3330575" y="1366113"/>
              <a:chExt cx="476250" cy="374650"/>
            </a:xfrm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C07EF75E-2E1D-C857-5932-09D7A78BC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5645C549-DF28-C47A-CA06-0693B788A7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A393DB40-1C55-F12D-ED58-1D2C772BC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30318DF7-6A0A-84DD-1CEB-5D87D4216C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3042542-2456-4D5C-8BDD-5EFBA94733AE}"/>
                </a:ext>
              </a:extLst>
            </p:cNvPr>
            <p:cNvGrpSpPr/>
            <p:nvPr/>
          </p:nvGrpSpPr>
          <p:grpSpPr>
            <a:xfrm>
              <a:off x="2162509" y="2678881"/>
              <a:ext cx="174308" cy="374650"/>
              <a:chOff x="3330575" y="1366113"/>
              <a:chExt cx="476250" cy="374650"/>
            </a:xfrm>
          </p:grpSpPr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CC292318-B9E3-738C-1306-7248D1361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CBBCF4B6-C029-9438-F4E9-58E8E68EB8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17B2D3EA-AFB8-0C74-BF4C-5D090E7758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F3ECF029-BBAD-88DC-1E20-3977C147A6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4BD0D55C-000D-692C-C8E5-C843D33637E4}"/>
                </a:ext>
              </a:extLst>
            </p:cNvPr>
            <p:cNvGrpSpPr/>
            <p:nvPr/>
          </p:nvGrpSpPr>
          <p:grpSpPr>
            <a:xfrm>
              <a:off x="2340430" y="2678881"/>
              <a:ext cx="174308" cy="374650"/>
              <a:chOff x="3330575" y="1366113"/>
              <a:chExt cx="476250" cy="374650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397844E-5E15-5FFC-23A6-D9D5E072D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0032997-C6EB-BBE0-6910-06875BEBA2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07D9624-8F4A-1E62-F0A6-C64B8D4C9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9A571E4D-8440-B8D0-3612-898C86A2E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96C93FD-E06C-8981-35F2-ACC12689B5FC}"/>
              </a:ext>
            </a:extLst>
          </p:cNvPr>
          <p:cNvGrpSpPr/>
          <p:nvPr/>
        </p:nvGrpSpPr>
        <p:grpSpPr>
          <a:xfrm>
            <a:off x="6441847" y="803181"/>
            <a:ext cx="864056" cy="374650"/>
            <a:chOff x="1650682" y="2678881"/>
            <a:chExt cx="864056" cy="374650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BCA5304A-7BBA-5768-FAD9-32A17625A3AA}"/>
                </a:ext>
              </a:extLst>
            </p:cNvPr>
            <p:cNvGrpSpPr/>
            <p:nvPr/>
          </p:nvGrpSpPr>
          <p:grpSpPr>
            <a:xfrm>
              <a:off x="1650682" y="2678881"/>
              <a:ext cx="174308" cy="374650"/>
              <a:chOff x="2863850" y="1366113"/>
              <a:chExt cx="476250" cy="374650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00D67797-7DAA-C91F-BDD5-A4C0951FA6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50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4134FF27-ECDB-C0B7-6ABF-85BBACA57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86ACB2A7-2592-218B-E767-4A0DB80331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8800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5D82E6F3-25FD-B6E1-7662-D6A4781FA2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6925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953BACF0-A1EA-A2B5-9229-30343C576043}"/>
                </a:ext>
              </a:extLst>
            </p:cNvPr>
            <p:cNvGrpSpPr/>
            <p:nvPr/>
          </p:nvGrpSpPr>
          <p:grpSpPr>
            <a:xfrm>
              <a:off x="1822453" y="2678881"/>
              <a:ext cx="174308" cy="374650"/>
              <a:chOff x="3330575" y="1366113"/>
              <a:chExt cx="476250" cy="374650"/>
            </a:xfrm>
          </p:grpSpPr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CEB4E798-B9A4-9AF0-4533-B8C7B1B3F4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18CB3477-C3E3-D3B6-1251-B593AFD6B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106CA673-9531-72BD-47CD-50A23BEB5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E5A97828-8D16-BD64-55A3-2BB09BA6C3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AC7BB02B-876C-D0E4-7BE4-30FC0092F254}"/>
                </a:ext>
              </a:extLst>
            </p:cNvPr>
            <p:cNvGrpSpPr/>
            <p:nvPr/>
          </p:nvGrpSpPr>
          <p:grpSpPr>
            <a:xfrm>
              <a:off x="1993062" y="2678881"/>
              <a:ext cx="174308" cy="374650"/>
              <a:chOff x="3330575" y="1366113"/>
              <a:chExt cx="476250" cy="374650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D194A381-A1EA-0F8E-EAA3-52A2B06561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B4D7C80B-F7A8-B55A-ED63-F204292E8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5720D737-76D9-CFA2-446A-037A01320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07892EFD-EFCB-D4F6-9491-45EAC76186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B1DA82F-7F13-AFC8-DF0A-2911512806BF}"/>
                </a:ext>
              </a:extLst>
            </p:cNvPr>
            <p:cNvGrpSpPr/>
            <p:nvPr/>
          </p:nvGrpSpPr>
          <p:grpSpPr>
            <a:xfrm>
              <a:off x="2162509" y="2678881"/>
              <a:ext cx="174308" cy="374650"/>
              <a:chOff x="3330575" y="1366113"/>
              <a:chExt cx="476250" cy="37465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8B0900E3-0BFE-1D68-271B-1E203B511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8C920644-E7D5-DF9E-CCC0-E38511C64D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BDE38864-9D72-F7B3-363B-3F5D3AAED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41D1F9C8-841E-E2E4-432C-1DAD8AB7C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0C4155D0-5E6E-A4A8-0047-83931232167D}"/>
                </a:ext>
              </a:extLst>
            </p:cNvPr>
            <p:cNvGrpSpPr/>
            <p:nvPr/>
          </p:nvGrpSpPr>
          <p:grpSpPr>
            <a:xfrm>
              <a:off x="2340430" y="2678881"/>
              <a:ext cx="174308" cy="374650"/>
              <a:chOff x="3330575" y="1366113"/>
              <a:chExt cx="476250" cy="37465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74E707D7-E7DB-2A9F-36FA-FE3D0E319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8708AF08-F4DC-E21F-4683-7E1985C0A0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94383FE5-B1FC-BACF-92F4-163509E3B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EB27B2C0-D3A6-7558-E10B-525C03CDA0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60333AF-62C9-308A-DD25-55DBA9969107}"/>
              </a:ext>
            </a:extLst>
          </p:cNvPr>
          <p:cNvSpPr txBox="1"/>
          <p:nvPr/>
        </p:nvSpPr>
        <p:spPr>
          <a:xfrm>
            <a:off x="6133041" y="80849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2F4887F-D482-89BC-96B6-1585C333EC89}"/>
              </a:ext>
            </a:extLst>
          </p:cNvPr>
          <p:cNvSpPr txBox="1"/>
          <p:nvPr/>
        </p:nvSpPr>
        <p:spPr>
          <a:xfrm>
            <a:off x="581883" y="81874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clk_sys</a:t>
            </a:r>
            <a:endParaRPr lang="zh-CN" altLang="en-US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96B2DAF-A318-05AF-0CE1-3F0DC3AEE51B}"/>
              </a:ext>
            </a:extLst>
          </p:cNvPr>
          <p:cNvGrpSpPr/>
          <p:nvPr/>
        </p:nvGrpSpPr>
        <p:grpSpPr>
          <a:xfrm>
            <a:off x="2289343" y="788526"/>
            <a:ext cx="864056" cy="374650"/>
            <a:chOff x="1650682" y="2678881"/>
            <a:chExt cx="864056" cy="374650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842C94F-B267-DE56-238D-3CEB21605CDC}"/>
                </a:ext>
              </a:extLst>
            </p:cNvPr>
            <p:cNvGrpSpPr/>
            <p:nvPr/>
          </p:nvGrpSpPr>
          <p:grpSpPr>
            <a:xfrm>
              <a:off x="1650682" y="2678881"/>
              <a:ext cx="174308" cy="374650"/>
              <a:chOff x="2863850" y="1366113"/>
              <a:chExt cx="476250" cy="374650"/>
            </a:xfrm>
          </p:grpSpPr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ABA7C163-B548-1E6C-0EE5-BA24415FBE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50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E220373F-54BF-148E-BF15-9C5F7A77CC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A5CED2A8-B9A6-1DC5-5D37-7C5EC84EE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8800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8284E6A8-37F7-567C-E66B-F4004A34B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6925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3701DD78-96AD-9B86-C4EC-4E494C88AD78}"/>
                </a:ext>
              </a:extLst>
            </p:cNvPr>
            <p:cNvGrpSpPr/>
            <p:nvPr/>
          </p:nvGrpSpPr>
          <p:grpSpPr>
            <a:xfrm>
              <a:off x="1822453" y="2678881"/>
              <a:ext cx="174308" cy="374650"/>
              <a:chOff x="3330575" y="1366113"/>
              <a:chExt cx="476250" cy="374650"/>
            </a:xfrm>
          </p:grpSpPr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F5163C3C-8137-86AC-6054-2BB4E128F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8B3C79B1-D8D3-1DC0-28AC-DA3F2E545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5AFEB1E4-F6AF-6186-AD1B-AC1D3C2FD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53B731C4-E724-915D-29C3-71E56A5232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10023A51-0956-7A92-565C-ABD9BD5EE862}"/>
                </a:ext>
              </a:extLst>
            </p:cNvPr>
            <p:cNvGrpSpPr/>
            <p:nvPr/>
          </p:nvGrpSpPr>
          <p:grpSpPr>
            <a:xfrm>
              <a:off x="1993062" y="2678881"/>
              <a:ext cx="174308" cy="374650"/>
              <a:chOff x="3330575" y="1366113"/>
              <a:chExt cx="476250" cy="374650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3F9E3958-9599-FD71-0F04-E1EF23219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5D332CCF-70B4-25F5-0C51-D582532CAA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40B1C5D6-F076-681B-11BD-B94671EE9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7472D892-1C79-C4EB-8B24-F56D2230F5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AFD868BF-251D-B735-DBD6-C673F7D05FC1}"/>
                </a:ext>
              </a:extLst>
            </p:cNvPr>
            <p:cNvGrpSpPr/>
            <p:nvPr/>
          </p:nvGrpSpPr>
          <p:grpSpPr>
            <a:xfrm>
              <a:off x="2162509" y="2678881"/>
              <a:ext cx="174308" cy="374650"/>
              <a:chOff x="3330575" y="1366113"/>
              <a:chExt cx="476250" cy="374650"/>
            </a:xfrm>
          </p:grpSpPr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8F21F1B9-A188-F1C9-3056-0324FB742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21B97FE4-E6E8-9C8E-41AD-CAD420DCE8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AE74834D-DCB1-59E4-C835-0F3A63731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4E2E665B-0F8A-36A9-991E-609D77F96B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0DAF3E3A-3B18-69E6-B136-BBA6EFE85AB0}"/>
                </a:ext>
              </a:extLst>
            </p:cNvPr>
            <p:cNvGrpSpPr/>
            <p:nvPr/>
          </p:nvGrpSpPr>
          <p:grpSpPr>
            <a:xfrm>
              <a:off x="2340430" y="2678881"/>
              <a:ext cx="174308" cy="374650"/>
              <a:chOff x="3330575" y="1366113"/>
              <a:chExt cx="476250" cy="374650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98558EC3-A3C7-EB7F-2A8D-7AF77B5E9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2043FC9D-CCD9-24F0-8B33-F77971C9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755A9C49-7E26-E976-8A48-70095997B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ABBA8363-4104-9001-F77A-F5EC56C5FF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D024491-5C5F-4C7F-E5AF-664B62AA466E}"/>
              </a:ext>
            </a:extLst>
          </p:cNvPr>
          <p:cNvSpPr txBox="1"/>
          <p:nvPr/>
        </p:nvSpPr>
        <p:spPr>
          <a:xfrm>
            <a:off x="4921151" y="80742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1B8DB1B-CF7D-AFA7-3A73-5B01CBE807E8}"/>
              </a:ext>
            </a:extLst>
          </p:cNvPr>
          <p:cNvSpPr txBox="1"/>
          <p:nvPr/>
        </p:nvSpPr>
        <p:spPr>
          <a:xfrm>
            <a:off x="3594715" y="79998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0B2A2F3-7EA9-7B8B-D8F6-B8BF999AD67B}"/>
              </a:ext>
            </a:extLst>
          </p:cNvPr>
          <p:cNvSpPr txBox="1"/>
          <p:nvPr/>
        </p:nvSpPr>
        <p:spPr>
          <a:xfrm>
            <a:off x="7411457" y="81565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F940C571-259D-11BF-81D4-AA530104D265}"/>
              </a:ext>
            </a:extLst>
          </p:cNvPr>
          <p:cNvGrpSpPr/>
          <p:nvPr/>
        </p:nvGrpSpPr>
        <p:grpSpPr>
          <a:xfrm>
            <a:off x="3299707" y="2060301"/>
            <a:ext cx="158750" cy="290165"/>
            <a:chOff x="3924300" y="4672360"/>
            <a:chExt cx="158750" cy="290165"/>
          </a:xfrm>
        </p:grpSpPr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4C8B615A-52C2-F1CF-4392-B59946FB3D3E}"/>
                </a:ext>
              </a:extLst>
            </p:cNvPr>
            <p:cNvCxnSpPr/>
            <p:nvPr/>
          </p:nvCxnSpPr>
          <p:spPr>
            <a:xfrm>
              <a:off x="3924300" y="4672360"/>
              <a:ext cx="158750" cy="290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3E746A9B-71BE-01B5-6477-13760031A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4300" y="4672360"/>
              <a:ext cx="158750" cy="290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54A15AB8-7629-1B78-8E85-4F7645043CDB}"/>
              </a:ext>
            </a:extLst>
          </p:cNvPr>
          <p:cNvGrpSpPr/>
          <p:nvPr/>
        </p:nvGrpSpPr>
        <p:grpSpPr>
          <a:xfrm>
            <a:off x="4212667" y="2060301"/>
            <a:ext cx="757943" cy="290166"/>
            <a:chOff x="3801357" y="2062509"/>
            <a:chExt cx="757943" cy="290166"/>
          </a:xfrm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EBDA2B04-9AFA-AC32-EB7A-0623D1F3AC12}"/>
                </a:ext>
              </a:extLst>
            </p:cNvPr>
            <p:cNvGrpSpPr/>
            <p:nvPr/>
          </p:nvGrpSpPr>
          <p:grpSpPr>
            <a:xfrm>
              <a:off x="3801357" y="2062509"/>
              <a:ext cx="603956" cy="290165"/>
              <a:chOff x="2028825" y="4672360"/>
              <a:chExt cx="1895475" cy="290165"/>
            </a:xfrm>
          </p:grpSpPr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E9AFDE54-1276-A51C-2FF9-E1CCE18EB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962525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77F3337F-BFEF-1E7F-D00C-6ECAB7FCC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672360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C8BCB0F5-0A0B-D560-998A-5AFF22913797}"/>
                </a:ext>
              </a:extLst>
            </p:cNvPr>
            <p:cNvGrpSpPr/>
            <p:nvPr/>
          </p:nvGrpSpPr>
          <p:grpSpPr>
            <a:xfrm>
              <a:off x="4400550" y="2062510"/>
              <a:ext cx="158750" cy="290165"/>
              <a:chOff x="3924300" y="4672360"/>
              <a:chExt cx="158750" cy="290165"/>
            </a:xfrm>
          </p:grpSpPr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8E3854CD-0CD2-78EC-7796-C3F44B3BF26E}"/>
                  </a:ext>
                </a:extLst>
              </p:cNvPr>
              <p:cNvCxnSpPr/>
              <p:nvPr/>
            </p:nvCxnSpPr>
            <p:spPr>
              <a:xfrm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F59CE1C7-D2EA-FF36-0EBD-73A7025FC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B8106B81-BAB6-A951-7195-16B28BF824E1}"/>
              </a:ext>
            </a:extLst>
          </p:cNvPr>
          <p:cNvGrpSpPr/>
          <p:nvPr/>
        </p:nvGrpSpPr>
        <p:grpSpPr>
          <a:xfrm>
            <a:off x="4964928" y="2060301"/>
            <a:ext cx="757943" cy="290166"/>
            <a:chOff x="3801357" y="2062509"/>
            <a:chExt cx="757943" cy="290166"/>
          </a:xfrm>
        </p:grpSpPr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4CD0AF7E-DB75-3424-1017-6C867B95D2D8}"/>
                </a:ext>
              </a:extLst>
            </p:cNvPr>
            <p:cNvGrpSpPr/>
            <p:nvPr/>
          </p:nvGrpSpPr>
          <p:grpSpPr>
            <a:xfrm>
              <a:off x="3801357" y="2062509"/>
              <a:ext cx="603956" cy="290165"/>
              <a:chOff x="2028825" y="4672360"/>
              <a:chExt cx="1895475" cy="290165"/>
            </a:xfrm>
          </p:grpSpPr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A72B3927-59C4-C880-5913-050F63926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962525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521A9EDA-4C18-0484-8A4C-C050F0104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672360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8139E2B3-C650-6141-CEAB-A9B2025E922E}"/>
                </a:ext>
              </a:extLst>
            </p:cNvPr>
            <p:cNvGrpSpPr/>
            <p:nvPr/>
          </p:nvGrpSpPr>
          <p:grpSpPr>
            <a:xfrm>
              <a:off x="4400550" y="2062510"/>
              <a:ext cx="158750" cy="290165"/>
              <a:chOff x="3924300" y="4672360"/>
              <a:chExt cx="158750" cy="290165"/>
            </a:xfrm>
          </p:grpSpPr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4451EDB6-530F-DC0C-9AFF-BA295F9413EC}"/>
                  </a:ext>
                </a:extLst>
              </p:cNvPr>
              <p:cNvCxnSpPr/>
              <p:nvPr/>
            </p:nvCxnSpPr>
            <p:spPr>
              <a:xfrm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4C8657AA-A632-2AEE-44D7-009E18D456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7045D69E-20A2-17D8-68C1-D35DE2FC5E4A}"/>
              </a:ext>
            </a:extLst>
          </p:cNvPr>
          <p:cNvGrpSpPr/>
          <p:nvPr/>
        </p:nvGrpSpPr>
        <p:grpSpPr>
          <a:xfrm>
            <a:off x="5719922" y="2060301"/>
            <a:ext cx="757943" cy="290166"/>
            <a:chOff x="3801357" y="2062509"/>
            <a:chExt cx="757943" cy="290166"/>
          </a:xfrm>
        </p:grpSpPr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03353011-F2A1-1D3D-81DA-0E451553FF1B}"/>
                </a:ext>
              </a:extLst>
            </p:cNvPr>
            <p:cNvGrpSpPr/>
            <p:nvPr/>
          </p:nvGrpSpPr>
          <p:grpSpPr>
            <a:xfrm>
              <a:off x="3801357" y="2062509"/>
              <a:ext cx="603956" cy="290165"/>
              <a:chOff x="2028825" y="4672360"/>
              <a:chExt cx="1895475" cy="290165"/>
            </a:xfrm>
          </p:grpSpPr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8A986EF4-17BC-F93F-247F-DE50538A2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962525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4B8B6052-828C-48D5-8BD1-8627DFCB6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672360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63D4AA3F-D39D-BA29-0560-BD030F582CF8}"/>
                </a:ext>
              </a:extLst>
            </p:cNvPr>
            <p:cNvGrpSpPr/>
            <p:nvPr/>
          </p:nvGrpSpPr>
          <p:grpSpPr>
            <a:xfrm>
              <a:off x="4400550" y="2062510"/>
              <a:ext cx="158750" cy="290165"/>
              <a:chOff x="3924300" y="4672360"/>
              <a:chExt cx="158750" cy="290165"/>
            </a:xfrm>
          </p:grpSpPr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23ACEEBF-228E-30E0-1C31-71C9E923BD3F}"/>
                  </a:ext>
                </a:extLst>
              </p:cNvPr>
              <p:cNvCxnSpPr/>
              <p:nvPr/>
            </p:nvCxnSpPr>
            <p:spPr>
              <a:xfrm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0908DFB1-01AA-7980-C5A6-86A0096089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E3FA8AEE-8EA3-CD97-4DBD-0524EC49E4BD}"/>
              </a:ext>
            </a:extLst>
          </p:cNvPr>
          <p:cNvGrpSpPr/>
          <p:nvPr/>
        </p:nvGrpSpPr>
        <p:grpSpPr>
          <a:xfrm>
            <a:off x="6468659" y="2060301"/>
            <a:ext cx="757943" cy="290166"/>
            <a:chOff x="3801357" y="2062509"/>
            <a:chExt cx="757943" cy="290166"/>
          </a:xfrm>
        </p:grpSpPr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D392E531-CD08-9467-90D5-85BC771C6083}"/>
                </a:ext>
              </a:extLst>
            </p:cNvPr>
            <p:cNvGrpSpPr/>
            <p:nvPr/>
          </p:nvGrpSpPr>
          <p:grpSpPr>
            <a:xfrm>
              <a:off x="3801357" y="2062509"/>
              <a:ext cx="603956" cy="290165"/>
              <a:chOff x="2028825" y="4672360"/>
              <a:chExt cx="1895475" cy="290165"/>
            </a:xfrm>
          </p:grpSpPr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1C06DF9D-C02D-06F3-E55E-A76F421E7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962525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AEE05D94-B192-8182-76EB-8E170B0BF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672360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B202DCCE-BCEB-A7FB-54BB-820343E59091}"/>
                </a:ext>
              </a:extLst>
            </p:cNvPr>
            <p:cNvGrpSpPr/>
            <p:nvPr/>
          </p:nvGrpSpPr>
          <p:grpSpPr>
            <a:xfrm>
              <a:off x="4400550" y="2062510"/>
              <a:ext cx="158750" cy="290165"/>
              <a:chOff x="3924300" y="4672360"/>
              <a:chExt cx="158750" cy="290165"/>
            </a:xfrm>
          </p:grpSpPr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74C2DDDC-1916-07D0-1B68-4F25764439FB}"/>
                  </a:ext>
                </a:extLst>
              </p:cNvPr>
              <p:cNvCxnSpPr/>
              <p:nvPr/>
            </p:nvCxnSpPr>
            <p:spPr>
              <a:xfrm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6556228E-4146-027C-F9E4-D2A0E701C4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013C18B0-2B1D-17A4-6171-5A390DE0437A}"/>
              </a:ext>
            </a:extLst>
          </p:cNvPr>
          <p:cNvGrpSpPr/>
          <p:nvPr/>
        </p:nvGrpSpPr>
        <p:grpSpPr>
          <a:xfrm>
            <a:off x="7234222" y="2060300"/>
            <a:ext cx="757943" cy="290166"/>
            <a:chOff x="3801357" y="2062509"/>
            <a:chExt cx="757943" cy="290166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12DEDEA7-57C3-C330-CFBF-F00077B9A4AF}"/>
                </a:ext>
              </a:extLst>
            </p:cNvPr>
            <p:cNvGrpSpPr/>
            <p:nvPr/>
          </p:nvGrpSpPr>
          <p:grpSpPr>
            <a:xfrm>
              <a:off x="3801357" y="2062509"/>
              <a:ext cx="603956" cy="290165"/>
              <a:chOff x="2028825" y="4672360"/>
              <a:chExt cx="1895475" cy="290165"/>
            </a:xfrm>
          </p:grpSpPr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B1C89622-DEA9-74E8-4CED-17CBD7BCC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962525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787A1137-9B65-F794-B369-BDCC250B8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672360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92B8A22A-3365-B162-40DB-A5199CF7FF2D}"/>
                </a:ext>
              </a:extLst>
            </p:cNvPr>
            <p:cNvGrpSpPr/>
            <p:nvPr/>
          </p:nvGrpSpPr>
          <p:grpSpPr>
            <a:xfrm>
              <a:off x="4400550" y="2062510"/>
              <a:ext cx="158750" cy="290165"/>
              <a:chOff x="3924300" y="4672360"/>
              <a:chExt cx="158750" cy="290165"/>
            </a:xfrm>
          </p:grpSpPr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15960497-C482-3807-8406-2058C6DF956B}"/>
                  </a:ext>
                </a:extLst>
              </p:cNvPr>
              <p:cNvCxnSpPr/>
              <p:nvPr/>
            </p:nvCxnSpPr>
            <p:spPr>
              <a:xfrm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FFA6C56D-DDD3-EE28-2B7F-F11EE5D4FB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A24F3BE2-D5BE-1017-37CA-64BB4AF2BC68}"/>
              </a:ext>
            </a:extLst>
          </p:cNvPr>
          <p:cNvGrpSpPr/>
          <p:nvPr/>
        </p:nvGrpSpPr>
        <p:grpSpPr>
          <a:xfrm>
            <a:off x="7991604" y="2060301"/>
            <a:ext cx="757943" cy="290166"/>
            <a:chOff x="3801357" y="2062509"/>
            <a:chExt cx="757943" cy="290166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138FE1F9-6AFE-34A2-014E-46D7CC7A9152}"/>
                </a:ext>
              </a:extLst>
            </p:cNvPr>
            <p:cNvGrpSpPr/>
            <p:nvPr/>
          </p:nvGrpSpPr>
          <p:grpSpPr>
            <a:xfrm>
              <a:off x="3801357" y="2062509"/>
              <a:ext cx="603956" cy="290165"/>
              <a:chOff x="2028825" y="4672360"/>
              <a:chExt cx="1895475" cy="290165"/>
            </a:xfrm>
          </p:grpSpPr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8BDB974B-F872-19D6-7672-711AFEF04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962525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F5882F35-94A3-71F8-A15A-FF1D14990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672360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E83B8D30-3F71-E8CD-443A-6D94244FA79F}"/>
                </a:ext>
              </a:extLst>
            </p:cNvPr>
            <p:cNvGrpSpPr/>
            <p:nvPr/>
          </p:nvGrpSpPr>
          <p:grpSpPr>
            <a:xfrm>
              <a:off x="4400550" y="2062510"/>
              <a:ext cx="158750" cy="290165"/>
              <a:chOff x="3924300" y="4672360"/>
              <a:chExt cx="158750" cy="290165"/>
            </a:xfrm>
          </p:grpSpPr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69FEDB94-FF2C-8EB9-EA88-C28621429F4F}"/>
                  </a:ext>
                </a:extLst>
              </p:cNvPr>
              <p:cNvCxnSpPr/>
              <p:nvPr/>
            </p:nvCxnSpPr>
            <p:spPr>
              <a:xfrm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DED84C87-EBB1-62B6-65C7-528401FFC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CAB4956E-BB32-6126-B50E-543460F203B3}"/>
              </a:ext>
            </a:extLst>
          </p:cNvPr>
          <p:cNvGrpSpPr/>
          <p:nvPr/>
        </p:nvGrpSpPr>
        <p:grpSpPr>
          <a:xfrm>
            <a:off x="8745345" y="2060299"/>
            <a:ext cx="757943" cy="290166"/>
            <a:chOff x="3801357" y="2062509"/>
            <a:chExt cx="757943" cy="290166"/>
          </a:xfrm>
        </p:grpSpPr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90FC45DF-02F0-15E3-73F8-CD7AA10E28A9}"/>
                </a:ext>
              </a:extLst>
            </p:cNvPr>
            <p:cNvGrpSpPr/>
            <p:nvPr/>
          </p:nvGrpSpPr>
          <p:grpSpPr>
            <a:xfrm>
              <a:off x="3801357" y="2062509"/>
              <a:ext cx="603956" cy="290165"/>
              <a:chOff x="2028825" y="4672360"/>
              <a:chExt cx="1895475" cy="290165"/>
            </a:xfrm>
          </p:grpSpPr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D11B9400-7920-429F-C068-B8A735EB6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962525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0693FCF3-64B7-6A78-F877-AAF580C90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672360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DDCC4099-8463-6424-5DF0-C739D9E4B483}"/>
                </a:ext>
              </a:extLst>
            </p:cNvPr>
            <p:cNvGrpSpPr/>
            <p:nvPr/>
          </p:nvGrpSpPr>
          <p:grpSpPr>
            <a:xfrm>
              <a:off x="4400550" y="2062510"/>
              <a:ext cx="158750" cy="290165"/>
              <a:chOff x="3924300" y="4672360"/>
              <a:chExt cx="158750" cy="290165"/>
            </a:xfrm>
          </p:grpSpPr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A3700A51-9BEF-EC5B-476D-3112D2E34489}"/>
                  </a:ext>
                </a:extLst>
              </p:cNvPr>
              <p:cNvCxnSpPr/>
              <p:nvPr/>
            </p:nvCxnSpPr>
            <p:spPr>
              <a:xfrm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BE4F41B1-5531-94C2-FBCF-CEEC9E914F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9" name="文本框 198">
            <a:extLst>
              <a:ext uri="{FF2B5EF4-FFF2-40B4-BE49-F238E27FC236}">
                <a16:creationId xmlns:a16="http://schemas.microsoft.com/office/drawing/2014/main" id="{96F18849-C01D-4606-4546-8594DAEB31D5}"/>
              </a:ext>
            </a:extLst>
          </p:cNvPr>
          <p:cNvSpPr txBox="1"/>
          <p:nvPr/>
        </p:nvSpPr>
        <p:spPr>
          <a:xfrm>
            <a:off x="4296694" y="206568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D1 </a:t>
            </a:r>
            <a:endParaRPr lang="zh-CN" altLang="en-US" sz="14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6626281D-0B29-C87E-F93D-2FC7FC24E521}"/>
              </a:ext>
            </a:extLst>
          </p:cNvPr>
          <p:cNvSpPr txBox="1"/>
          <p:nvPr/>
        </p:nvSpPr>
        <p:spPr>
          <a:xfrm>
            <a:off x="5027898" y="205149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D2 </a:t>
            </a:r>
            <a:endParaRPr lang="zh-CN" altLang="en-US" sz="14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53B0765F-E92B-C2E4-4142-F977E91051AB}"/>
              </a:ext>
            </a:extLst>
          </p:cNvPr>
          <p:cNvSpPr txBox="1"/>
          <p:nvPr/>
        </p:nvSpPr>
        <p:spPr>
          <a:xfrm>
            <a:off x="5781176" y="205149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D3 </a:t>
            </a:r>
            <a:endParaRPr lang="zh-CN" altLang="en-US" sz="14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236B8A1B-3614-CAEC-A316-CB618E61B0E7}"/>
              </a:ext>
            </a:extLst>
          </p:cNvPr>
          <p:cNvSpPr txBox="1"/>
          <p:nvPr/>
        </p:nvSpPr>
        <p:spPr>
          <a:xfrm>
            <a:off x="6521400" y="2038708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D4 </a:t>
            </a:r>
            <a:endParaRPr lang="zh-CN" altLang="en-US" sz="14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1BEE25D-B4F2-6DE3-6611-F41C079C34CE}"/>
              </a:ext>
            </a:extLst>
          </p:cNvPr>
          <p:cNvSpPr txBox="1"/>
          <p:nvPr/>
        </p:nvSpPr>
        <p:spPr>
          <a:xfrm>
            <a:off x="7314637" y="205254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D5 </a:t>
            </a:r>
            <a:endParaRPr lang="zh-CN" altLang="en-US" sz="14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19938976-BA43-E5DC-6F7E-8BE58B400EFB}"/>
              </a:ext>
            </a:extLst>
          </p:cNvPr>
          <p:cNvSpPr txBox="1"/>
          <p:nvPr/>
        </p:nvSpPr>
        <p:spPr>
          <a:xfrm>
            <a:off x="8063374" y="2047514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D6 </a:t>
            </a:r>
            <a:endParaRPr lang="zh-CN" altLang="en-US" sz="14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AD0D931B-6D0C-1AFC-4542-7773AB9B5C2C}"/>
              </a:ext>
            </a:extLst>
          </p:cNvPr>
          <p:cNvSpPr txBox="1"/>
          <p:nvPr/>
        </p:nvSpPr>
        <p:spPr>
          <a:xfrm>
            <a:off x="8822982" y="205115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D7 </a:t>
            </a:r>
            <a:endParaRPr lang="zh-CN" altLang="en-US" sz="14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57CAB22A-FE31-DD56-4EF8-16E4069B020F}"/>
              </a:ext>
            </a:extLst>
          </p:cNvPr>
          <p:cNvGrpSpPr/>
          <p:nvPr/>
        </p:nvGrpSpPr>
        <p:grpSpPr>
          <a:xfrm>
            <a:off x="9503334" y="2065125"/>
            <a:ext cx="757943" cy="290166"/>
            <a:chOff x="3801357" y="2062509"/>
            <a:chExt cx="757943" cy="290166"/>
          </a:xfrm>
        </p:grpSpPr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057734E5-0132-0729-0BE7-893E728CDAB5}"/>
                </a:ext>
              </a:extLst>
            </p:cNvPr>
            <p:cNvGrpSpPr/>
            <p:nvPr/>
          </p:nvGrpSpPr>
          <p:grpSpPr>
            <a:xfrm>
              <a:off x="3801357" y="2062509"/>
              <a:ext cx="603956" cy="290165"/>
              <a:chOff x="2028825" y="4672360"/>
              <a:chExt cx="1895475" cy="290165"/>
            </a:xfrm>
          </p:grpSpPr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2DDCB1C4-5B8A-9878-0955-1226B5943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962525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>
                <a:extLst>
                  <a:ext uri="{FF2B5EF4-FFF2-40B4-BE49-F238E27FC236}">
                    <a16:creationId xmlns:a16="http://schemas.microsoft.com/office/drawing/2014/main" id="{C7C4B57B-C9BF-E265-1F39-FFD9DAA3F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672360"/>
                <a:ext cx="189547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E5DBB21-FE8C-AF3D-C6B3-143EB04A2D16}"/>
                </a:ext>
              </a:extLst>
            </p:cNvPr>
            <p:cNvGrpSpPr/>
            <p:nvPr/>
          </p:nvGrpSpPr>
          <p:grpSpPr>
            <a:xfrm>
              <a:off x="4400550" y="2062510"/>
              <a:ext cx="158750" cy="290165"/>
              <a:chOff x="3924300" y="4672360"/>
              <a:chExt cx="158750" cy="290165"/>
            </a:xfrm>
          </p:grpSpPr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9ECA6A42-4089-57D9-7D77-2F6E0F1717F8}"/>
                  </a:ext>
                </a:extLst>
              </p:cNvPr>
              <p:cNvCxnSpPr/>
              <p:nvPr/>
            </p:nvCxnSpPr>
            <p:spPr>
              <a:xfrm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5CF01F61-9040-2ECC-7772-5233C74D8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D47516E8-D300-6C6A-8D5D-1BBC4F8E3526}"/>
              </a:ext>
            </a:extLst>
          </p:cNvPr>
          <p:cNvCxnSpPr>
            <a:cxnSpLocks/>
          </p:cNvCxnSpPr>
          <p:nvPr/>
        </p:nvCxnSpPr>
        <p:spPr>
          <a:xfrm>
            <a:off x="10258896" y="2062680"/>
            <a:ext cx="14378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2AD2B607-F796-1C59-DD73-374EE0C2E17F}"/>
              </a:ext>
            </a:extLst>
          </p:cNvPr>
          <p:cNvCxnSpPr>
            <a:cxnSpLocks/>
          </p:cNvCxnSpPr>
          <p:nvPr/>
        </p:nvCxnSpPr>
        <p:spPr>
          <a:xfrm>
            <a:off x="2695751" y="2347366"/>
            <a:ext cx="6039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8EDBD887-D24A-1031-981E-25D74EA29EFF}"/>
              </a:ext>
            </a:extLst>
          </p:cNvPr>
          <p:cNvSpPr txBox="1"/>
          <p:nvPr/>
        </p:nvSpPr>
        <p:spPr>
          <a:xfrm>
            <a:off x="2631186" y="2073465"/>
            <a:ext cx="890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start bit</a:t>
            </a:r>
            <a:endParaRPr lang="zh-CN" altLang="en-US" sz="12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7A83DAD7-3BBB-08E4-29EE-DF3B6BA7AA23}"/>
              </a:ext>
            </a:extLst>
          </p:cNvPr>
          <p:cNvCxnSpPr>
            <a:cxnSpLocks/>
          </p:cNvCxnSpPr>
          <p:nvPr/>
        </p:nvCxnSpPr>
        <p:spPr>
          <a:xfrm>
            <a:off x="1471613" y="2060299"/>
            <a:ext cx="10734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2381ADDD-B4CA-AB5D-EEC0-E8970ED35A06}"/>
              </a:ext>
            </a:extLst>
          </p:cNvPr>
          <p:cNvSpPr txBox="1"/>
          <p:nvPr/>
        </p:nvSpPr>
        <p:spPr>
          <a:xfrm>
            <a:off x="9383233" y="2081953"/>
            <a:ext cx="858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parity bit</a:t>
            </a:r>
            <a:endParaRPr lang="zh-CN" altLang="en-US" sz="12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354DA9CC-ADD7-A488-5C1C-DD39E4E2C60B}"/>
              </a:ext>
            </a:extLst>
          </p:cNvPr>
          <p:cNvSpPr txBox="1"/>
          <p:nvPr/>
        </p:nvSpPr>
        <p:spPr>
          <a:xfrm>
            <a:off x="1623805" y="1804954"/>
            <a:ext cx="890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idle bit</a:t>
            </a:r>
            <a:endParaRPr lang="zh-CN" altLang="en-US" sz="12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8819BC2E-D68E-FFF3-B88C-96275220B682}"/>
              </a:ext>
            </a:extLst>
          </p:cNvPr>
          <p:cNvSpPr txBox="1"/>
          <p:nvPr/>
        </p:nvSpPr>
        <p:spPr>
          <a:xfrm>
            <a:off x="10255851" y="1796466"/>
            <a:ext cx="890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stop bit</a:t>
            </a:r>
            <a:endParaRPr lang="zh-CN" altLang="en-US" sz="12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FB86A3F2-92C7-8096-B061-90816DE7508A}"/>
              </a:ext>
            </a:extLst>
          </p:cNvPr>
          <p:cNvSpPr txBox="1"/>
          <p:nvPr/>
        </p:nvSpPr>
        <p:spPr>
          <a:xfrm>
            <a:off x="11039694" y="1796466"/>
            <a:ext cx="890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idle bit</a:t>
            </a:r>
            <a:endParaRPr lang="zh-CN" altLang="en-US" sz="12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E382D4FD-2666-3826-CC8E-DDB80EA2834A}"/>
              </a:ext>
            </a:extLst>
          </p:cNvPr>
          <p:cNvSpPr/>
          <p:nvPr/>
        </p:nvSpPr>
        <p:spPr>
          <a:xfrm>
            <a:off x="229572" y="4305690"/>
            <a:ext cx="1180754" cy="9104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IDLE</a:t>
            </a:r>
            <a:endParaRPr lang="zh-CN" altLang="en-US" sz="1600">
              <a:solidFill>
                <a:schemeClr val="tx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1F55ECF1-6624-5151-1CFD-88AD18562739}"/>
              </a:ext>
            </a:extLst>
          </p:cNvPr>
          <p:cNvSpPr/>
          <p:nvPr/>
        </p:nvSpPr>
        <p:spPr>
          <a:xfrm>
            <a:off x="3730199" y="4305690"/>
            <a:ext cx="1180754" cy="9104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START</a:t>
            </a:r>
            <a:endParaRPr lang="zh-CN" altLang="en-US" sz="1600">
              <a:solidFill>
                <a:schemeClr val="tx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F436058-C0F0-B5E2-1445-715B316BD9FA}"/>
              </a:ext>
            </a:extLst>
          </p:cNvPr>
          <p:cNvSpPr/>
          <p:nvPr/>
        </p:nvSpPr>
        <p:spPr>
          <a:xfrm>
            <a:off x="5643122" y="4305690"/>
            <a:ext cx="1180754" cy="9104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</a:t>
            </a:r>
            <a:endParaRPr lang="zh-CN" altLang="en-US" sz="1600">
              <a:solidFill>
                <a:schemeClr val="tx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FB791CB9-4401-32F6-4336-EF72AAA4000C}"/>
              </a:ext>
            </a:extLst>
          </p:cNvPr>
          <p:cNvSpPr/>
          <p:nvPr/>
        </p:nvSpPr>
        <p:spPr>
          <a:xfrm>
            <a:off x="8666460" y="4305690"/>
            <a:ext cx="1180754" cy="9104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PARITY</a:t>
            </a:r>
            <a:endParaRPr lang="zh-CN" altLang="en-US" sz="1400">
              <a:solidFill>
                <a:schemeClr val="tx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EECB1C74-7E22-6BC3-C334-5C9C6A4F7177}"/>
              </a:ext>
            </a:extLst>
          </p:cNvPr>
          <p:cNvSpPr/>
          <p:nvPr/>
        </p:nvSpPr>
        <p:spPr>
          <a:xfrm>
            <a:off x="10379279" y="4305689"/>
            <a:ext cx="1180754" cy="9104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STOP</a:t>
            </a:r>
            <a:endParaRPr lang="zh-CN" altLang="en-US" sz="1600">
              <a:solidFill>
                <a:schemeClr val="tx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91FC7BA1-BCCB-BAEF-6E91-797FFBA8663C}"/>
              </a:ext>
            </a:extLst>
          </p:cNvPr>
          <p:cNvCxnSpPr>
            <a:cxnSpLocks/>
          </p:cNvCxnSpPr>
          <p:nvPr/>
        </p:nvCxnSpPr>
        <p:spPr>
          <a:xfrm>
            <a:off x="2540857" y="144400"/>
            <a:ext cx="0" cy="280026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38D47B9D-E3A6-E915-732A-3FBA9916A212}"/>
              </a:ext>
            </a:extLst>
          </p:cNvPr>
          <p:cNvCxnSpPr>
            <a:cxnSpLocks/>
          </p:cNvCxnSpPr>
          <p:nvPr/>
        </p:nvCxnSpPr>
        <p:spPr>
          <a:xfrm>
            <a:off x="3379082" y="144399"/>
            <a:ext cx="0" cy="280026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A6BCAC93-50EE-FD9A-9A9A-6FE00C6F860E}"/>
              </a:ext>
            </a:extLst>
          </p:cNvPr>
          <p:cNvCxnSpPr>
            <a:cxnSpLocks/>
          </p:cNvCxnSpPr>
          <p:nvPr/>
        </p:nvCxnSpPr>
        <p:spPr>
          <a:xfrm>
            <a:off x="9412095" y="144400"/>
            <a:ext cx="0" cy="280026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8F7696CA-1D92-737F-B8F2-E6B051B9F2B2}"/>
              </a:ext>
            </a:extLst>
          </p:cNvPr>
          <p:cNvGrpSpPr/>
          <p:nvPr/>
        </p:nvGrpSpPr>
        <p:grpSpPr>
          <a:xfrm>
            <a:off x="8977629" y="791930"/>
            <a:ext cx="864056" cy="374650"/>
            <a:chOff x="1650682" y="2678881"/>
            <a:chExt cx="864056" cy="374650"/>
          </a:xfrm>
        </p:grpSpPr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4498BC2A-F1F9-C958-D618-9D53E4A73A9C}"/>
                </a:ext>
              </a:extLst>
            </p:cNvPr>
            <p:cNvGrpSpPr/>
            <p:nvPr/>
          </p:nvGrpSpPr>
          <p:grpSpPr>
            <a:xfrm>
              <a:off x="1650682" y="2678881"/>
              <a:ext cx="174308" cy="374650"/>
              <a:chOff x="2863850" y="1366113"/>
              <a:chExt cx="476250" cy="374650"/>
            </a:xfrm>
          </p:grpSpPr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16D08CF1-5E36-EB26-CA74-5AA222B25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50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27362D2E-3806-385E-7A6A-CA6DAE0433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478B7407-6E57-52D1-6ED3-E27A3039DF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8800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BD20DACC-48EB-D11C-5F8A-B77A0AB725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6925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D2200EC2-18E7-E295-ACE1-A4F4719A0ED6}"/>
                </a:ext>
              </a:extLst>
            </p:cNvPr>
            <p:cNvGrpSpPr/>
            <p:nvPr/>
          </p:nvGrpSpPr>
          <p:grpSpPr>
            <a:xfrm>
              <a:off x="1822453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D190F296-CE26-D5E4-9ACC-2DA4D1185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>
                <a:extLst>
                  <a:ext uri="{FF2B5EF4-FFF2-40B4-BE49-F238E27FC236}">
                    <a16:creationId xmlns:a16="http://schemas.microsoft.com/office/drawing/2014/main" id="{7CBFCC73-0039-4518-7651-E4A6B342E6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>
                <a:extLst>
                  <a:ext uri="{FF2B5EF4-FFF2-40B4-BE49-F238E27FC236}">
                    <a16:creationId xmlns:a16="http://schemas.microsoft.com/office/drawing/2014/main" id="{8ED0C465-1C71-14EE-75C8-A01A9D02F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92DACD0C-2B9D-8F1D-0BCD-41E1690993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DD0C713B-BE69-24FE-F6A7-1DC4170566AB}"/>
                </a:ext>
              </a:extLst>
            </p:cNvPr>
            <p:cNvGrpSpPr/>
            <p:nvPr/>
          </p:nvGrpSpPr>
          <p:grpSpPr>
            <a:xfrm>
              <a:off x="1993062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50" name="直接连接符 249">
                <a:extLst>
                  <a:ext uri="{FF2B5EF4-FFF2-40B4-BE49-F238E27FC236}">
                    <a16:creationId xmlns:a16="http://schemas.microsoft.com/office/drawing/2014/main" id="{24C164E6-C7C7-2033-779C-8FE7AFF78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A8D37A87-9A3F-7745-AEF0-563A9560A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>
                <a:extLst>
                  <a:ext uri="{FF2B5EF4-FFF2-40B4-BE49-F238E27FC236}">
                    <a16:creationId xmlns:a16="http://schemas.microsoft.com/office/drawing/2014/main" id="{ADCFC0F1-BF82-60B2-FC11-6273C6320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>
                <a:extLst>
                  <a:ext uri="{FF2B5EF4-FFF2-40B4-BE49-F238E27FC236}">
                    <a16:creationId xmlns:a16="http://schemas.microsoft.com/office/drawing/2014/main" id="{238C1CC8-4E20-AC4F-4347-0607F255C0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CBB731EA-BC8D-8B57-7046-F9D46D8E554E}"/>
                </a:ext>
              </a:extLst>
            </p:cNvPr>
            <p:cNvGrpSpPr/>
            <p:nvPr/>
          </p:nvGrpSpPr>
          <p:grpSpPr>
            <a:xfrm>
              <a:off x="2162509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46" name="直接连接符 245">
                <a:extLst>
                  <a:ext uri="{FF2B5EF4-FFF2-40B4-BE49-F238E27FC236}">
                    <a16:creationId xmlns:a16="http://schemas.microsoft.com/office/drawing/2014/main" id="{D64601CF-3118-2574-E30F-044F5102B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>
                <a:extLst>
                  <a:ext uri="{FF2B5EF4-FFF2-40B4-BE49-F238E27FC236}">
                    <a16:creationId xmlns:a16="http://schemas.microsoft.com/office/drawing/2014/main" id="{B08E658B-F9B7-3411-BEC2-72174C11EE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>
                <a:extLst>
                  <a:ext uri="{FF2B5EF4-FFF2-40B4-BE49-F238E27FC236}">
                    <a16:creationId xmlns:a16="http://schemas.microsoft.com/office/drawing/2014/main" id="{ACBCC51C-FF9B-87A9-AFCE-8D17362A17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>
                <a:extLst>
                  <a:ext uri="{FF2B5EF4-FFF2-40B4-BE49-F238E27FC236}">
                    <a16:creationId xmlns:a16="http://schemas.microsoft.com/office/drawing/2014/main" id="{03705089-0125-0C97-A921-C7B4A18AF2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0EA8DDE8-3342-87D2-237E-2DEE08BBB430}"/>
                </a:ext>
              </a:extLst>
            </p:cNvPr>
            <p:cNvGrpSpPr/>
            <p:nvPr/>
          </p:nvGrpSpPr>
          <p:grpSpPr>
            <a:xfrm>
              <a:off x="2340430" y="2678881"/>
              <a:ext cx="174308" cy="374650"/>
              <a:chOff x="3330575" y="1366113"/>
              <a:chExt cx="476250" cy="374650"/>
            </a:xfrm>
          </p:grpSpPr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C04FCDF2-EDC6-2688-6593-6298BBC7E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75" y="1733550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0C2565A9-8B9C-F185-B8C1-B3EE32B84C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5525" y="1366113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27809DF6-8D3D-62B0-F945-C61A166B6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525" y="1372463"/>
                <a:ext cx="2413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>
                <a:extLst>
                  <a:ext uri="{FF2B5EF4-FFF2-40B4-BE49-F238E27FC236}">
                    <a16:creationId xmlns:a16="http://schemas.microsoft.com/office/drawing/2014/main" id="{2D0B4D80-6AAE-7EF6-1C7E-1269A65F27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3650" y="1369288"/>
                <a:ext cx="0" cy="3714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62" name="文本框 261">
            <a:extLst>
              <a:ext uri="{FF2B5EF4-FFF2-40B4-BE49-F238E27FC236}">
                <a16:creationId xmlns:a16="http://schemas.microsoft.com/office/drawing/2014/main" id="{B9026D17-907C-C069-25A5-D0FB2DBB8CC3}"/>
              </a:ext>
            </a:extLst>
          </p:cNvPr>
          <p:cNvSpPr txBox="1"/>
          <p:nvPr/>
        </p:nvSpPr>
        <p:spPr>
          <a:xfrm>
            <a:off x="9947239" y="8044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A6B72A3E-6FF0-1838-3A2E-82E6806C21EC}"/>
              </a:ext>
            </a:extLst>
          </p:cNvPr>
          <p:cNvCxnSpPr>
            <a:cxnSpLocks/>
          </p:cNvCxnSpPr>
          <p:nvPr/>
        </p:nvCxnSpPr>
        <p:spPr>
          <a:xfrm>
            <a:off x="10183844" y="193027"/>
            <a:ext cx="0" cy="280026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7AA5302C-DF22-626C-7371-63DC1FCCF079}"/>
              </a:ext>
            </a:extLst>
          </p:cNvPr>
          <p:cNvCxnSpPr>
            <a:cxnSpLocks/>
          </p:cNvCxnSpPr>
          <p:nvPr/>
        </p:nvCxnSpPr>
        <p:spPr>
          <a:xfrm>
            <a:off x="10969657" y="193027"/>
            <a:ext cx="0" cy="280026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896810D1-F380-6C20-0448-86E940936A3E}"/>
              </a:ext>
            </a:extLst>
          </p:cNvPr>
          <p:cNvCxnSpPr>
            <a:stCxn id="228" idx="6"/>
            <a:endCxn id="229" idx="2"/>
          </p:cNvCxnSpPr>
          <p:nvPr/>
        </p:nvCxnSpPr>
        <p:spPr>
          <a:xfrm>
            <a:off x="1410326" y="4760936"/>
            <a:ext cx="2319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44C60EA6-13A9-AF0C-2915-44AF2CA076BD}"/>
              </a:ext>
            </a:extLst>
          </p:cNvPr>
          <p:cNvCxnSpPr>
            <a:stCxn id="229" idx="6"/>
            <a:endCxn id="230" idx="2"/>
          </p:cNvCxnSpPr>
          <p:nvPr/>
        </p:nvCxnSpPr>
        <p:spPr>
          <a:xfrm>
            <a:off x="4910953" y="4760936"/>
            <a:ext cx="73216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AC49625A-C86E-60E1-4763-30E5FA53E406}"/>
              </a:ext>
            </a:extLst>
          </p:cNvPr>
          <p:cNvCxnSpPr>
            <a:stCxn id="230" idx="6"/>
            <a:endCxn id="231" idx="2"/>
          </p:cNvCxnSpPr>
          <p:nvPr/>
        </p:nvCxnSpPr>
        <p:spPr>
          <a:xfrm>
            <a:off x="6823876" y="4760936"/>
            <a:ext cx="184258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67CE929F-07F7-DA69-C54B-72DF19151D81}"/>
              </a:ext>
            </a:extLst>
          </p:cNvPr>
          <p:cNvCxnSpPr>
            <a:stCxn id="231" idx="6"/>
            <a:endCxn id="232" idx="2"/>
          </p:cNvCxnSpPr>
          <p:nvPr/>
        </p:nvCxnSpPr>
        <p:spPr>
          <a:xfrm flipV="1">
            <a:off x="9847214" y="4760935"/>
            <a:ext cx="532065" cy="1"/>
          </a:xfrm>
          <a:prstGeom prst="straightConnector1">
            <a:avLst/>
          </a:prstGeom>
          <a:ln>
            <a:solidFill>
              <a:srgbClr val="EF19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连接符: 曲线 281">
            <a:extLst>
              <a:ext uri="{FF2B5EF4-FFF2-40B4-BE49-F238E27FC236}">
                <a16:creationId xmlns:a16="http://schemas.microsoft.com/office/drawing/2014/main" id="{6467C288-3916-B443-14CF-CFCC958528F9}"/>
              </a:ext>
            </a:extLst>
          </p:cNvPr>
          <p:cNvCxnSpPr>
            <a:stCxn id="232" idx="4"/>
            <a:endCxn id="228" idx="4"/>
          </p:cNvCxnSpPr>
          <p:nvPr/>
        </p:nvCxnSpPr>
        <p:spPr>
          <a:xfrm rot="5400000">
            <a:off x="5894803" y="141328"/>
            <a:ext cx="1" cy="10149707"/>
          </a:xfrm>
          <a:prstGeom prst="curvedConnector3">
            <a:avLst>
              <a:gd name="adj1" fmla="val 228601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连接符: 曲线 283">
            <a:extLst>
              <a:ext uri="{FF2B5EF4-FFF2-40B4-BE49-F238E27FC236}">
                <a16:creationId xmlns:a16="http://schemas.microsoft.com/office/drawing/2014/main" id="{838D5E93-70E2-32CF-3131-4F95A2E489C4}"/>
              </a:ext>
            </a:extLst>
          </p:cNvPr>
          <p:cNvCxnSpPr>
            <a:stCxn id="229" idx="0"/>
            <a:endCxn id="228" idx="0"/>
          </p:cNvCxnSpPr>
          <p:nvPr/>
        </p:nvCxnSpPr>
        <p:spPr>
          <a:xfrm rot="16200000" flipV="1">
            <a:off x="2570263" y="2555376"/>
            <a:ext cx="12700" cy="3500627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左大括号 286">
            <a:extLst>
              <a:ext uri="{FF2B5EF4-FFF2-40B4-BE49-F238E27FC236}">
                <a16:creationId xmlns:a16="http://schemas.microsoft.com/office/drawing/2014/main" id="{0DF13954-90EA-F601-2D31-37F73B52D98F}"/>
              </a:ext>
            </a:extLst>
          </p:cNvPr>
          <p:cNvSpPr/>
          <p:nvPr/>
        </p:nvSpPr>
        <p:spPr>
          <a:xfrm rot="16200000">
            <a:off x="6171379" y="-93118"/>
            <a:ext cx="442323" cy="6026918"/>
          </a:xfrm>
          <a:prstGeom prst="leftBrace">
            <a:avLst>
              <a:gd name="adj1" fmla="val 35479"/>
              <a:gd name="adj2" fmla="val 449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0551C3-003F-77EE-B496-74440C3D6F49}"/>
              </a:ext>
            </a:extLst>
          </p:cNvPr>
          <p:cNvSpPr txBox="1"/>
          <p:nvPr/>
        </p:nvSpPr>
        <p:spPr>
          <a:xfrm>
            <a:off x="1262174" y="4377864"/>
            <a:ext cx="2683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0070C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defRPr>
            </a:lvl1pPr>
          </a:lstStyle>
          <a:p>
            <a:pPr algn="ctr"/>
            <a:r>
              <a:rPr lang="en-US" altLang="zh-CN"/>
              <a:t>baud_clk_cnt_valid == 1’b1 </a:t>
            </a:r>
          </a:p>
          <a:p>
            <a:pPr algn="ctr"/>
            <a:r>
              <a:rPr lang="en-US" altLang="zh-CN"/>
              <a:t>&amp;&amp; </a:t>
            </a:r>
          </a:p>
          <a:p>
            <a:pPr algn="ctr"/>
            <a:r>
              <a:rPr lang="en-US" altLang="zh-CN"/>
              <a:t>receive_bits_cnt == 4'd0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A4EC0D-02B9-0E2E-AA61-A2545691D4B6}"/>
              </a:ext>
            </a:extLst>
          </p:cNvPr>
          <p:cNvSpPr txBox="1"/>
          <p:nvPr/>
        </p:nvSpPr>
        <p:spPr>
          <a:xfrm>
            <a:off x="3782765" y="3197565"/>
            <a:ext cx="2765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rgbClr val="00B05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defRPr>
            </a:lvl1pPr>
          </a:lstStyle>
          <a:p>
            <a:r>
              <a:rPr lang="en-US" altLang="zh-CN"/>
              <a:t>baud_clk_cnt_valid == 1’b1 </a:t>
            </a:r>
          </a:p>
          <a:p>
            <a:r>
              <a:rPr lang="en-US" altLang="zh-CN"/>
              <a:t>&amp;&amp; </a:t>
            </a:r>
          </a:p>
          <a:p>
            <a:r>
              <a:rPr lang="en-US" altLang="zh-CN"/>
              <a:t>baud_clk_cnt == BIT_CYCLE - 1</a:t>
            </a:r>
            <a:endParaRPr lang="zh-CN" altLang="en-US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3FB3BC57-4A14-E77F-F9C5-AE4904417B89}"/>
              </a:ext>
            </a:extLst>
          </p:cNvPr>
          <p:cNvSpPr txBox="1"/>
          <p:nvPr/>
        </p:nvSpPr>
        <p:spPr>
          <a:xfrm>
            <a:off x="6392540" y="3716498"/>
            <a:ext cx="3193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7030A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defRPr>
            </a:lvl1pPr>
          </a:lstStyle>
          <a:p>
            <a:pPr algn="ctr"/>
            <a:r>
              <a:rPr lang="en-US" altLang="zh-CN"/>
              <a:t>receive_bits_cnt == DATA_WIDTH </a:t>
            </a:r>
          </a:p>
          <a:p>
            <a:pPr algn="ctr"/>
            <a:r>
              <a:rPr lang="en-US" altLang="zh-CN"/>
              <a:t>&amp;&amp; </a:t>
            </a:r>
          </a:p>
          <a:p>
            <a:pPr algn="ctr"/>
            <a:r>
              <a:rPr lang="en-US" altLang="zh-CN"/>
              <a:t>baud_clk_cnt == BIT_CYCLE - 1</a:t>
            </a:r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FDAF14D-1DEF-F152-47B4-30404EBBDA9A}"/>
              </a:ext>
            </a:extLst>
          </p:cNvPr>
          <p:cNvSpPr txBox="1"/>
          <p:nvPr/>
        </p:nvSpPr>
        <p:spPr>
          <a:xfrm>
            <a:off x="2974316" y="5568759"/>
            <a:ext cx="2765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rgbClr val="00B05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defRPr>
            </a:lvl1pPr>
          </a:lstStyle>
          <a:p>
            <a:r>
              <a:rPr lang="en-US" altLang="zh-CN">
                <a:solidFill>
                  <a:schemeClr val="accent2"/>
                </a:solidFill>
              </a:rPr>
              <a:t>baud_clk_cnt == BIT_CYCLE - 1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57079E-18A9-05A4-1C8D-B8469DCB815F}"/>
              </a:ext>
            </a:extLst>
          </p:cNvPr>
          <p:cNvSpPr txBox="1"/>
          <p:nvPr/>
        </p:nvSpPr>
        <p:spPr>
          <a:xfrm>
            <a:off x="9450159" y="3987128"/>
            <a:ext cx="2765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rgbClr val="00B05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defRPr>
            </a:lvl1pPr>
          </a:lstStyle>
          <a:p>
            <a:r>
              <a:rPr lang="en-US" altLang="zh-CN">
                <a:solidFill>
                  <a:srgbClr val="EF19B7"/>
                </a:solidFill>
              </a:rPr>
              <a:t>baud_clk_cnt == BIT_CYCLE - 1</a:t>
            </a:r>
            <a:endParaRPr lang="zh-CN" altLang="en-US">
              <a:solidFill>
                <a:srgbClr val="EF19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49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DBCBA0-006F-4580-FE39-2A639A1A4A5C}"/>
              </a:ext>
            </a:extLst>
          </p:cNvPr>
          <p:cNvSpPr txBox="1"/>
          <p:nvPr/>
        </p:nvSpPr>
        <p:spPr>
          <a:xfrm>
            <a:off x="355076" y="475574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parity check</a:t>
            </a:r>
            <a:endParaRPr lang="zh-CN" altLang="en-US" sz="240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E763C2-B815-FF33-E356-7BC9E8E98337}"/>
              </a:ext>
            </a:extLst>
          </p:cNvPr>
          <p:cNvSpPr txBox="1"/>
          <p:nvPr/>
        </p:nvSpPr>
        <p:spPr>
          <a:xfrm>
            <a:off x="355076" y="1450108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defRPr>
            </a:lvl1pPr>
          </a:lstStyle>
          <a:p>
            <a:r>
              <a:rPr lang="en-US" altLang="zh-CN" sz="1800"/>
              <a:t>Odd parity check:      data bits + parity bit, number of 1 is odd</a:t>
            </a:r>
            <a:endParaRPr lang="zh-CN" altLang="en-US" sz="1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04C4C0-4965-96DA-76CD-8C8F04EB8549}"/>
              </a:ext>
            </a:extLst>
          </p:cNvPr>
          <p:cNvSpPr txBox="1"/>
          <p:nvPr/>
        </p:nvSpPr>
        <p:spPr>
          <a:xfrm>
            <a:off x="355076" y="2031999"/>
            <a:ext cx="706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defRPr>
            </a:lvl1pPr>
          </a:lstStyle>
          <a:p>
            <a:r>
              <a:rPr lang="en-US" altLang="zh-CN" sz="1800"/>
              <a:t>Even parity check: :   data bits + parity bit, number of 1 is even</a:t>
            </a:r>
            <a:endParaRPr lang="zh-CN" altLang="en-US" sz="180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4C7CB91-7F49-B757-6E99-34421CA1538F}"/>
              </a:ext>
            </a:extLst>
          </p:cNvPr>
          <p:cNvGrpSpPr/>
          <p:nvPr/>
        </p:nvGrpSpPr>
        <p:grpSpPr>
          <a:xfrm>
            <a:off x="1655634" y="3008526"/>
            <a:ext cx="6961570" cy="334753"/>
            <a:chOff x="1655634" y="3008526"/>
            <a:chExt cx="6961570" cy="33475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46B4F63-9056-A3D2-3FB6-74FE845C86E1}"/>
                </a:ext>
              </a:extLst>
            </p:cNvPr>
            <p:cNvGrpSpPr/>
            <p:nvPr/>
          </p:nvGrpSpPr>
          <p:grpSpPr>
            <a:xfrm>
              <a:off x="1814384" y="3032327"/>
              <a:ext cx="757943" cy="290166"/>
              <a:chOff x="3801357" y="2062509"/>
              <a:chExt cx="757943" cy="290166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6DFF3DB-F6B9-C4BD-4BF9-6E0E9F0A1548}"/>
                  </a:ext>
                </a:extLst>
              </p:cNvPr>
              <p:cNvGrpSpPr/>
              <p:nvPr/>
            </p:nvGrpSpPr>
            <p:grpSpPr>
              <a:xfrm>
                <a:off x="3801357" y="2062509"/>
                <a:ext cx="603956" cy="290165"/>
                <a:chOff x="2028825" y="4672360"/>
                <a:chExt cx="1895475" cy="290165"/>
              </a:xfrm>
            </p:grpSpPr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9F928986-4091-BA9A-9DAD-32C822762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962525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DF81F615-82D9-7D5C-8476-543A89CF5A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672360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901107EC-F7E1-61CE-5AD1-872C7590A047}"/>
                  </a:ext>
                </a:extLst>
              </p:cNvPr>
              <p:cNvGrpSpPr/>
              <p:nvPr/>
            </p:nvGrpSpPr>
            <p:grpSpPr>
              <a:xfrm>
                <a:off x="4400550" y="2062510"/>
                <a:ext cx="158750" cy="290165"/>
                <a:chOff x="3924300" y="4672360"/>
                <a:chExt cx="158750" cy="290165"/>
              </a:xfrm>
            </p:grpSpPr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929D06B2-6F58-309B-F2DC-D8DA78FD9D37}"/>
                    </a:ext>
                  </a:extLst>
                </p:cNvPr>
                <p:cNvCxnSpPr/>
                <p:nvPr/>
              </p:nvCxnSpPr>
              <p:spPr>
                <a:xfrm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ACFC00FC-BED7-457A-1423-3C89C721A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A3B64EC-FBEA-A340-F384-026D8D31D8DF}"/>
                </a:ext>
              </a:extLst>
            </p:cNvPr>
            <p:cNvSpPr txBox="1"/>
            <p:nvPr/>
          </p:nvSpPr>
          <p:spPr>
            <a:xfrm>
              <a:off x="1906725" y="3035502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D0 </a:t>
              </a:r>
              <a:endParaRPr lang="zh-CN" altLang="en-US" sz="14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CCCD458-F12D-3311-FD7F-B96B628CB988}"/>
                </a:ext>
              </a:extLst>
            </p:cNvPr>
            <p:cNvGrpSpPr/>
            <p:nvPr/>
          </p:nvGrpSpPr>
          <p:grpSpPr>
            <a:xfrm>
              <a:off x="1655634" y="3030119"/>
              <a:ext cx="158750" cy="290165"/>
              <a:chOff x="3924300" y="4672360"/>
              <a:chExt cx="158750" cy="290165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6F8A8302-B600-89E4-D24F-8551531C64EC}"/>
                  </a:ext>
                </a:extLst>
              </p:cNvPr>
              <p:cNvCxnSpPr/>
              <p:nvPr/>
            </p:nvCxnSpPr>
            <p:spPr>
              <a:xfrm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03B0FD9E-3F74-5D69-3175-F1B6B2B594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300" y="4672360"/>
                <a:ext cx="158750" cy="290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86A8BD8-97E7-6D27-34CE-B5AAEA684D99}"/>
                </a:ext>
              </a:extLst>
            </p:cNvPr>
            <p:cNvGrpSpPr/>
            <p:nvPr/>
          </p:nvGrpSpPr>
          <p:grpSpPr>
            <a:xfrm>
              <a:off x="2568594" y="3030119"/>
              <a:ext cx="757943" cy="290166"/>
              <a:chOff x="3801357" y="2062509"/>
              <a:chExt cx="757943" cy="29016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F034B4E6-B167-C408-8A32-E11C82602009}"/>
                  </a:ext>
                </a:extLst>
              </p:cNvPr>
              <p:cNvGrpSpPr/>
              <p:nvPr/>
            </p:nvGrpSpPr>
            <p:grpSpPr>
              <a:xfrm>
                <a:off x="3801357" y="2062509"/>
                <a:ext cx="603956" cy="290165"/>
                <a:chOff x="2028825" y="4672360"/>
                <a:chExt cx="1895475" cy="290165"/>
              </a:xfrm>
            </p:grpSpPr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9B73E2F7-F235-E83C-52B6-A753F3C2D5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962525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791D404D-7FAC-E4DC-4F20-AF7230423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672360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2F564B43-3624-319A-36E2-E329F4161A12}"/>
                  </a:ext>
                </a:extLst>
              </p:cNvPr>
              <p:cNvGrpSpPr/>
              <p:nvPr/>
            </p:nvGrpSpPr>
            <p:grpSpPr>
              <a:xfrm>
                <a:off x="4400550" y="2062510"/>
                <a:ext cx="158750" cy="290165"/>
                <a:chOff x="3924300" y="4672360"/>
                <a:chExt cx="158750" cy="290165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1B82016-8F62-BC98-82B1-E88ED217A730}"/>
                    </a:ext>
                  </a:extLst>
                </p:cNvPr>
                <p:cNvCxnSpPr/>
                <p:nvPr/>
              </p:nvCxnSpPr>
              <p:spPr>
                <a:xfrm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088F4EDD-97B1-A864-290D-525E73CE0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4F4155B-9B74-2839-1E2C-593179C6A8CD}"/>
                </a:ext>
              </a:extLst>
            </p:cNvPr>
            <p:cNvGrpSpPr/>
            <p:nvPr/>
          </p:nvGrpSpPr>
          <p:grpSpPr>
            <a:xfrm>
              <a:off x="3320855" y="3030119"/>
              <a:ext cx="757943" cy="290166"/>
              <a:chOff x="3801357" y="2062509"/>
              <a:chExt cx="757943" cy="29016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86BA37B9-DF51-36F1-8B0C-E87502D740D6}"/>
                  </a:ext>
                </a:extLst>
              </p:cNvPr>
              <p:cNvGrpSpPr/>
              <p:nvPr/>
            </p:nvGrpSpPr>
            <p:grpSpPr>
              <a:xfrm>
                <a:off x="3801357" y="2062509"/>
                <a:ext cx="603956" cy="290165"/>
                <a:chOff x="2028825" y="4672360"/>
                <a:chExt cx="1895475" cy="290165"/>
              </a:xfrm>
            </p:grpSpPr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35E378B6-F3C2-21B1-F718-AEEFBF72AF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962525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1773E6FE-2098-0A67-B200-E7B2167C4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672360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5B42BF02-3E58-4527-F8D2-3869DD743B48}"/>
                  </a:ext>
                </a:extLst>
              </p:cNvPr>
              <p:cNvGrpSpPr/>
              <p:nvPr/>
            </p:nvGrpSpPr>
            <p:grpSpPr>
              <a:xfrm>
                <a:off x="4400550" y="2062510"/>
                <a:ext cx="158750" cy="290165"/>
                <a:chOff x="3924300" y="4672360"/>
                <a:chExt cx="158750" cy="290165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A7EA7068-3C4B-38F6-377B-533019D0AFE5}"/>
                    </a:ext>
                  </a:extLst>
                </p:cNvPr>
                <p:cNvCxnSpPr/>
                <p:nvPr/>
              </p:nvCxnSpPr>
              <p:spPr>
                <a:xfrm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2EED01CC-479C-F311-A3A2-5496CAD249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24DC55E-563F-8F18-5A90-71BB63AA98AA}"/>
                </a:ext>
              </a:extLst>
            </p:cNvPr>
            <p:cNvGrpSpPr/>
            <p:nvPr/>
          </p:nvGrpSpPr>
          <p:grpSpPr>
            <a:xfrm>
              <a:off x="4075849" y="3030119"/>
              <a:ext cx="757943" cy="290166"/>
              <a:chOff x="3801357" y="2062509"/>
              <a:chExt cx="757943" cy="290166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AB48DD3B-71A6-8EB1-833F-3E68B56D03E4}"/>
                  </a:ext>
                </a:extLst>
              </p:cNvPr>
              <p:cNvGrpSpPr/>
              <p:nvPr/>
            </p:nvGrpSpPr>
            <p:grpSpPr>
              <a:xfrm>
                <a:off x="3801357" y="2062509"/>
                <a:ext cx="603956" cy="290165"/>
                <a:chOff x="2028825" y="4672360"/>
                <a:chExt cx="1895475" cy="290165"/>
              </a:xfrm>
            </p:grpSpPr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59DA7BE8-685A-FF01-E31B-4F5C39A1A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962525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BF9513DD-9F41-8A8B-E902-2AB2DFA5A8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672360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749FE33B-9FD4-3E23-36EC-6657E3902085}"/>
                  </a:ext>
                </a:extLst>
              </p:cNvPr>
              <p:cNvGrpSpPr/>
              <p:nvPr/>
            </p:nvGrpSpPr>
            <p:grpSpPr>
              <a:xfrm>
                <a:off x="4400550" y="2062510"/>
                <a:ext cx="158750" cy="290165"/>
                <a:chOff x="3924300" y="4672360"/>
                <a:chExt cx="158750" cy="290165"/>
              </a:xfrm>
            </p:grpSpPr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B3BC6B7-A8AE-720A-AFBE-C55F2D7FC69B}"/>
                    </a:ext>
                  </a:extLst>
                </p:cNvPr>
                <p:cNvCxnSpPr/>
                <p:nvPr/>
              </p:nvCxnSpPr>
              <p:spPr>
                <a:xfrm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B179ED19-7D03-A2BB-8407-3F670382C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A84ADAD-26B1-7E43-BAB1-B21606380B8E}"/>
                </a:ext>
              </a:extLst>
            </p:cNvPr>
            <p:cNvGrpSpPr/>
            <p:nvPr/>
          </p:nvGrpSpPr>
          <p:grpSpPr>
            <a:xfrm>
              <a:off x="4824586" y="3030119"/>
              <a:ext cx="757943" cy="290166"/>
              <a:chOff x="3801357" y="2062509"/>
              <a:chExt cx="757943" cy="290166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97533BD-AAD1-BCB6-8085-788501C4C955}"/>
                  </a:ext>
                </a:extLst>
              </p:cNvPr>
              <p:cNvGrpSpPr/>
              <p:nvPr/>
            </p:nvGrpSpPr>
            <p:grpSpPr>
              <a:xfrm>
                <a:off x="3801357" y="2062509"/>
                <a:ext cx="603956" cy="290165"/>
                <a:chOff x="2028825" y="4672360"/>
                <a:chExt cx="1895475" cy="290165"/>
              </a:xfrm>
            </p:grpSpPr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2171EA10-2F5B-584A-FAFA-B16805CED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962525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105A3214-5A8B-3EE6-37EA-B6FF05F61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672360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2B369C11-474F-E0BE-F8A2-B3CFC365E660}"/>
                  </a:ext>
                </a:extLst>
              </p:cNvPr>
              <p:cNvGrpSpPr/>
              <p:nvPr/>
            </p:nvGrpSpPr>
            <p:grpSpPr>
              <a:xfrm>
                <a:off x="4400550" y="2062510"/>
                <a:ext cx="158750" cy="290165"/>
                <a:chOff x="3924300" y="4672360"/>
                <a:chExt cx="158750" cy="290165"/>
              </a:xfrm>
            </p:grpSpPr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278D2055-C800-78E3-825E-FACB06240443}"/>
                    </a:ext>
                  </a:extLst>
                </p:cNvPr>
                <p:cNvCxnSpPr/>
                <p:nvPr/>
              </p:nvCxnSpPr>
              <p:spPr>
                <a:xfrm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F4877FAB-C937-3BB4-6FA4-42D48CB574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8032475-3C46-9A02-1A50-168F9088C4CA}"/>
                </a:ext>
              </a:extLst>
            </p:cNvPr>
            <p:cNvGrpSpPr/>
            <p:nvPr/>
          </p:nvGrpSpPr>
          <p:grpSpPr>
            <a:xfrm>
              <a:off x="5590149" y="3030118"/>
              <a:ext cx="757943" cy="290166"/>
              <a:chOff x="3801357" y="2062509"/>
              <a:chExt cx="757943" cy="290166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6BDED549-C6DB-FF72-A7E9-9159470A5E42}"/>
                  </a:ext>
                </a:extLst>
              </p:cNvPr>
              <p:cNvGrpSpPr/>
              <p:nvPr/>
            </p:nvGrpSpPr>
            <p:grpSpPr>
              <a:xfrm>
                <a:off x="3801357" y="2062509"/>
                <a:ext cx="603956" cy="290165"/>
                <a:chOff x="2028825" y="4672360"/>
                <a:chExt cx="1895475" cy="290165"/>
              </a:xfrm>
            </p:grpSpPr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C77476FE-8534-0304-FE66-FBB15B844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962525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8CD9FD77-3D6D-8352-DC28-8E2CEFBE9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672360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E41D79C1-8687-221A-9C69-1F6F39063F6D}"/>
                  </a:ext>
                </a:extLst>
              </p:cNvPr>
              <p:cNvGrpSpPr/>
              <p:nvPr/>
            </p:nvGrpSpPr>
            <p:grpSpPr>
              <a:xfrm>
                <a:off x="4400550" y="2062510"/>
                <a:ext cx="158750" cy="290165"/>
                <a:chOff x="3924300" y="4672360"/>
                <a:chExt cx="158750" cy="290165"/>
              </a:xfrm>
            </p:grpSpPr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A2E40D91-CCC1-4F4B-344D-E809FD2D5D74}"/>
                    </a:ext>
                  </a:extLst>
                </p:cNvPr>
                <p:cNvCxnSpPr/>
                <p:nvPr/>
              </p:nvCxnSpPr>
              <p:spPr>
                <a:xfrm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F4A75CAB-7C1C-9B8F-4499-3C2147AD9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72577FC-BD5E-1312-4DBF-222ACB5D9B7C}"/>
                </a:ext>
              </a:extLst>
            </p:cNvPr>
            <p:cNvGrpSpPr/>
            <p:nvPr/>
          </p:nvGrpSpPr>
          <p:grpSpPr>
            <a:xfrm>
              <a:off x="6347531" y="3030119"/>
              <a:ext cx="757943" cy="290166"/>
              <a:chOff x="3801357" y="2062509"/>
              <a:chExt cx="757943" cy="290166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444F3FEC-6B27-3114-40EF-9FB858C1431C}"/>
                  </a:ext>
                </a:extLst>
              </p:cNvPr>
              <p:cNvGrpSpPr/>
              <p:nvPr/>
            </p:nvGrpSpPr>
            <p:grpSpPr>
              <a:xfrm>
                <a:off x="3801357" y="2062509"/>
                <a:ext cx="603956" cy="290165"/>
                <a:chOff x="2028825" y="4672360"/>
                <a:chExt cx="1895475" cy="290165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42F4402A-4400-E795-6220-C598067F8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962525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25BFF5A2-E032-1930-8013-0378F0AEB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672360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FC1F7C4F-4823-F5D7-BE89-4F7D3D2C90E9}"/>
                  </a:ext>
                </a:extLst>
              </p:cNvPr>
              <p:cNvGrpSpPr/>
              <p:nvPr/>
            </p:nvGrpSpPr>
            <p:grpSpPr>
              <a:xfrm>
                <a:off x="4400550" y="2062510"/>
                <a:ext cx="158750" cy="290165"/>
                <a:chOff x="3924300" y="4672360"/>
                <a:chExt cx="158750" cy="290165"/>
              </a:xfrm>
            </p:grpSpPr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A42FB813-93BB-C461-F0DA-B0E519742223}"/>
                    </a:ext>
                  </a:extLst>
                </p:cNvPr>
                <p:cNvCxnSpPr/>
                <p:nvPr/>
              </p:nvCxnSpPr>
              <p:spPr>
                <a:xfrm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0D77F0E1-9446-5429-791E-C6DF2CC6F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7DC19BAB-5514-023F-3A47-95D6AEFDCC49}"/>
                </a:ext>
              </a:extLst>
            </p:cNvPr>
            <p:cNvGrpSpPr/>
            <p:nvPr/>
          </p:nvGrpSpPr>
          <p:grpSpPr>
            <a:xfrm>
              <a:off x="7101272" y="3030117"/>
              <a:ext cx="757943" cy="290166"/>
              <a:chOff x="3801357" y="2062509"/>
              <a:chExt cx="757943" cy="290166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76F33616-7BD3-02B6-B442-5BC035148700}"/>
                  </a:ext>
                </a:extLst>
              </p:cNvPr>
              <p:cNvGrpSpPr/>
              <p:nvPr/>
            </p:nvGrpSpPr>
            <p:grpSpPr>
              <a:xfrm>
                <a:off x="3801357" y="2062509"/>
                <a:ext cx="603956" cy="290165"/>
                <a:chOff x="2028825" y="4672360"/>
                <a:chExt cx="1895475" cy="290165"/>
              </a:xfrm>
            </p:grpSpPr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D248E761-2E30-5B9E-4A9A-7D62AB9B6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962525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2A18E241-A3ED-A913-A04C-02EC52562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672360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A30218E5-A528-F531-3212-6ECE727A346F}"/>
                  </a:ext>
                </a:extLst>
              </p:cNvPr>
              <p:cNvGrpSpPr/>
              <p:nvPr/>
            </p:nvGrpSpPr>
            <p:grpSpPr>
              <a:xfrm>
                <a:off x="4400550" y="2062510"/>
                <a:ext cx="158750" cy="290165"/>
                <a:chOff x="3924300" y="4672360"/>
                <a:chExt cx="158750" cy="290165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440128D2-D4D0-A55E-CBC9-2577045C2ED8}"/>
                    </a:ext>
                  </a:extLst>
                </p:cNvPr>
                <p:cNvCxnSpPr/>
                <p:nvPr/>
              </p:nvCxnSpPr>
              <p:spPr>
                <a:xfrm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93774F2D-2B19-6F25-A72A-4C62A27DB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4469B36-5EF8-78A1-4C9D-473922F1AC97}"/>
                </a:ext>
              </a:extLst>
            </p:cNvPr>
            <p:cNvSpPr txBox="1"/>
            <p:nvPr/>
          </p:nvSpPr>
          <p:spPr>
            <a:xfrm>
              <a:off x="2652621" y="3035502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D1 </a:t>
              </a:r>
              <a:endParaRPr lang="zh-CN" altLang="en-US" sz="14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3B3CDA2-4C49-1E69-61D9-CD14AE9D1FF7}"/>
                </a:ext>
              </a:extLst>
            </p:cNvPr>
            <p:cNvSpPr txBox="1"/>
            <p:nvPr/>
          </p:nvSpPr>
          <p:spPr>
            <a:xfrm>
              <a:off x="3383825" y="3021311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D2 </a:t>
              </a:r>
              <a:endParaRPr lang="zh-CN" altLang="en-US" sz="14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DF12892-1FF3-E3CB-542C-6A0E5B022FED}"/>
                </a:ext>
              </a:extLst>
            </p:cNvPr>
            <p:cNvSpPr txBox="1"/>
            <p:nvPr/>
          </p:nvSpPr>
          <p:spPr>
            <a:xfrm>
              <a:off x="4137103" y="3021311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D3 </a:t>
              </a:r>
              <a:endParaRPr lang="zh-CN" altLang="en-US" sz="14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5A4BB24-551A-CF64-A00D-8E3DC7F95D71}"/>
                </a:ext>
              </a:extLst>
            </p:cNvPr>
            <p:cNvSpPr txBox="1"/>
            <p:nvPr/>
          </p:nvSpPr>
          <p:spPr>
            <a:xfrm>
              <a:off x="4877327" y="3008526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D4 </a:t>
              </a:r>
              <a:endParaRPr lang="zh-CN" altLang="en-US" sz="14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CDB42AE-9E83-8BEA-8090-B370D4B47B6B}"/>
                </a:ext>
              </a:extLst>
            </p:cNvPr>
            <p:cNvSpPr txBox="1"/>
            <p:nvPr/>
          </p:nvSpPr>
          <p:spPr>
            <a:xfrm>
              <a:off x="5670564" y="3022365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D5 </a:t>
              </a:r>
              <a:endParaRPr lang="zh-CN" altLang="en-US" sz="14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C924484-29D6-A111-467B-998FD86DE7FA}"/>
                </a:ext>
              </a:extLst>
            </p:cNvPr>
            <p:cNvSpPr txBox="1"/>
            <p:nvPr/>
          </p:nvSpPr>
          <p:spPr>
            <a:xfrm>
              <a:off x="6419301" y="3017332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D6 </a:t>
              </a:r>
              <a:endParaRPr lang="zh-CN" altLang="en-US" sz="14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ED6EB21-0411-4612-C33B-FBA20C5782CF}"/>
                </a:ext>
              </a:extLst>
            </p:cNvPr>
            <p:cNvSpPr txBox="1"/>
            <p:nvPr/>
          </p:nvSpPr>
          <p:spPr>
            <a:xfrm>
              <a:off x="7178909" y="3020973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D7 </a:t>
              </a:r>
              <a:endParaRPr lang="zh-CN" altLang="en-US" sz="14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05793721-A148-1D33-1064-F9202ACB2551}"/>
                </a:ext>
              </a:extLst>
            </p:cNvPr>
            <p:cNvGrpSpPr/>
            <p:nvPr/>
          </p:nvGrpSpPr>
          <p:grpSpPr>
            <a:xfrm>
              <a:off x="7859261" y="3034943"/>
              <a:ext cx="757943" cy="290166"/>
              <a:chOff x="3801357" y="2062509"/>
              <a:chExt cx="757943" cy="290166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D4F14F3E-EEF9-212B-691B-864E3BA715E7}"/>
                  </a:ext>
                </a:extLst>
              </p:cNvPr>
              <p:cNvGrpSpPr/>
              <p:nvPr/>
            </p:nvGrpSpPr>
            <p:grpSpPr>
              <a:xfrm>
                <a:off x="3801357" y="2062509"/>
                <a:ext cx="603956" cy="290165"/>
                <a:chOff x="2028825" y="4672360"/>
                <a:chExt cx="1895475" cy="290165"/>
              </a:xfrm>
            </p:grpSpPr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5381D9E3-3EC1-E075-B32D-FB1D7C884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962525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174AA7B4-44D1-D5A5-110D-B75E3C1490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8825" y="4672360"/>
                  <a:ext cx="189547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CC105EA0-09D2-1094-1287-F0A571E75706}"/>
                  </a:ext>
                </a:extLst>
              </p:cNvPr>
              <p:cNvGrpSpPr/>
              <p:nvPr/>
            </p:nvGrpSpPr>
            <p:grpSpPr>
              <a:xfrm>
                <a:off x="4400550" y="2062510"/>
                <a:ext cx="158750" cy="290165"/>
                <a:chOff x="3924300" y="4672360"/>
                <a:chExt cx="158750" cy="290165"/>
              </a:xfrm>
            </p:grpSpPr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67D5E92E-7399-835B-606E-714FCC9BD6B3}"/>
                    </a:ext>
                  </a:extLst>
                </p:cNvPr>
                <p:cNvCxnSpPr/>
                <p:nvPr/>
              </p:nvCxnSpPr>
              <p:spPr>
                <a:xfrm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434CF048-EB6F-3527-DD19-297939FD9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4300" y="4672360"/>
                  <a:ext cx="158750" cy="29016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502B243-9D07-9C8F-DBF3-CD9F4931D66C}"/>
                </a:ext>
              </a:extLst>
            </p:cNvPr>
            <p:cNvSpPr txBox="1"/>
            <p:nvPr/>
          </p:nvSpPr>
          <p:spPr>
            <a:xfrm>
              <a:off x="7739160" y="3051771"/>
              <a:ext cx="8580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parity bit</a:t>
              </a:r>
              <a:endParaRPr lang="zh-CN" altLang="en-US" sz="1200">
                <a:latin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FF90E87-79EE-D71B-E34E-16E0AD8798C3}"/>
              </a:ext>
            </a:extLst>
          </p:cNvPr>
          <p:cNvGrpSpPr/>
          <p:nvPr/>
        </p:nvGrpSpPr>
        <p:grpSpPr>
          <a:xfrm>
            <a:off x="2011238" y="3416729"/>
            <a:ext cx="6574184" cy="833430"/>
            <a:chOff x="2002104" y="3473432"/>
            <a:chExt cx="6574184" cy="833430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C91778A-CCFD-2B00-389A-979861B3D91C}"/>
                </a:ext>
              </a:extLst>
            </p:cNvPr>
            <p:cNvSpPr txBox="1"/>
            <p:nvPr/>
          </p:nvSpPr>
          <p:spPr>
            <a:xfrm>
              <a:off x="2002104" y="347865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431F895A-308B-B546-BB17-38BD73BB7A33}"/>
                </a:ext>
              </a:extLst>
            </p:cNvPr>
            <p:cNvSpPr txBox="1"/>
            <p:nvPr/>
          </p:nvSpPr>
          <p:spPr>
            <a:xfrm>
              <a:off x="2726943" y="347343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0</a:t>
              </a:r>
              <a:endParaRPr lang="zh-CN" altLang="en-US" sz="180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4872469-0EEF-A16A-8E01-145576D18DA8}"/>
                </a:ext>
              </a:extLst>
            </p:cNvPr>
            <p:cNvSpPr txBox="1"/>
            <p:nvPr/>
          </p:nvSpPr>
          <p:spPr>
            <a:xfrm>
              <a:off x="3516038" y="347424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0</a:t>
              </a:r>
              <a:endParaRPr lang="zh-CN" altLang="en-US" sz="180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2ADA9ED-5F92-03C6-79B6-7DA1DE8134AE}"/>
                </a:ext>
              </a:extLst>
            </p:cNvPr>
            <p:cNvSpPr txBox="1"/>
            <p:nvPr/>
          </p:nvSpPr>
          <p:spPr>
            <a:xfrm>
              <a:off x="4232482" y="347424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8A2AA9E0-7255-B77E-E31B-1656935EE2A2}"/>
                </a:ext>
              </a:extLst>
            </p:cNvPr>
            <p:cNvSpPr txBox="1"/>
            <p:nvPr/>
          </p:nvSpPr>
          <p:spPr>
            <a:xfrm>
              <a:off x="4948926" y="34760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0</a:t>
              </a:r>
              <a:endParaRPr lang="zh-CN" altLang="en-US" sz="180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770C959A-9AC2-5D48-BE7F-9A16E0DDECC3}"/>
                </a:ext>
              </a:extLst>
            </p:cNvPr>
            <p:cNvSpPr txBox="1"/>
            <p:nvPr/>
          </p:nvSpPr>
          <p:spPr>
            <a:xfrm>
              <a:off x="5765943" y="347343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2C663DB-DF56-BC41-ABAE-745D9B873B12}"/>
                </a:ext>
              </a:extLst>
            </p:cNvPr>
            <p:cNvSpPr txBox="1"/>
            <p:nvPr/>
          </p:nvSpPr>
          <p:spPr>
            <a:xfrm>
              <a:off x="6555038" y="347343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A007910E-940C-6A92-2E0C-26BCA86F6D9D}"/>
                </a:ext>
              </a:extLst>
            </p:cNvPr>
            <p:cNvSpPr txBox="1"/>
            <p:nvPr/>
          </p:nvSpPr>
          <p:spPr>
            <a:xfrm>
              <a:off x="7299404" y="347343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4FBA407-1787-010A-EBAC-117CF104688C}"/>
                </a:ext>
              </a:extLst>
            </p:cNvPr>
            <p:cNvSpPr txBox="1"/>
            <p:nvPr/>
          </p:nvSpPr>
          <p:spPr>
            <a:xfrm>
              <a:off x="8257109" y="347343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>
                  <a:solidFill>
                    <a:schemeClr val="accent1"/>
                  </a:solidFill>
                </a:rPr>
                <a:t>1</a:t>
              </a:r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5B78E89-C75F-4C3F-A8EE-1A9F0A827341}"/>
                </a:ext>
              </a:extLst>
            </p:cNvPr>
            <p:cNvSpPr txBox="1"/>
            <p:nvPr/>
          </p:nvSpPr>
          <p:spPr>
            <a:xfrm>
              <a:off x="2002104" y="393753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9723589-EBED-19FF-8554-7AEB1DBAC531}"/>
                </a:ext>
              </a:extLst>
            </p:cNvPr>
            <p:cNvSpPr txBox="1"/>
            <p:nvPr/>
          </p:nvSpPr>
          <p:spPr>
            <a:xfrm>
              <a:off x="2726943" y="39323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0</a:t>
              </a:r>
              <a:endParaRPr lang="zh-CN" altLang="en-US" sz="180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82C7859-8EE5-7E72-605A-00CD313E3601}"/>
                </a:ext>
              </a:extLst>
            </p:cNvPr>
            <p:cNvSpPr txBox="1"/>
            <p:nvPr/>
          </p:nvSpPr>
          <p:spPr>
            <a:xfrm>
              <a:off x="3516038" y="3933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0</a:t>
              </a:r>
              <a:endParaRPr lang="zh-CN" altLang="en-US" sz="180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BDA26CB-4991-19CB-D152-F173B8531C44}"/>
                </a:ext>
              </a:extLst>
            </p:cNvPr>
            <p:cNvSpPr txBox="1"/>
            <p:nvPr/>
          </p:nvSpPr>
          <p:spPr>
            <a:xfrm>
              <a:off x="4232482" y="393311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4B08E608-62C8-8029-2DDB-CA10A9846AC5}"/>
                </a:ext>
              </a:extLst>
            </p:cNvPr>
            <p:cNvSpPr txBox="1"/>
            <p:nvPr/>
          </p:nvSpPr>
          <p:spPr>
            <a:xfrm>
              <a:off x="4948926" y="393491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0</a:t>
              </a:r>
              <a:endParaRPr lang="zh-CN" altLang="en-US" sz="180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AB80A874-950D-E77F-4EE0-0B3EEBC1438A}"/>
                </a:ext>
              </a:extLst>
            </p:cNvPr>
            <p:cNvSpPr txBox="1"/>
            <p:nvPr/>
          </p:nvSpPr>
          <p:spPr>
            <a:xfrm>
              <a:off x="5765943" y="393230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9F2B824D-4E21-C465-1660-E303D7CF5D3B}"/>
                </a:ext>
              </a:extLst>
            </p:cNvPr>
            <p:cNvSpPr txBox="1"/>
            <p:nvPr/>
          </p:nvSpPr>
          <p:spPr>
            <a:xfrm>
              <a:off x="6555038" y="393230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CFE36EA-A62F-38D0-C9F8-49EF763A0DC1}"/>
                </a:ext>
              </a:extLst>
            </p:cNvPr>
            <p:cNvSpPr txBox="1"/>
            <p:nvPr/>
          </p:nvSpPr>
          <p:spPr>
            <a:xfrm>
              <a:off x="7299404" y="393230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D47448E-778A-6DD2-BCFC-1948119485B7}"/>
                </a:ext>
              </a:extLst>
            </p:cNvPr>
            <p:cNvSpPr txBox="1"/>
            <p:nvPr/>
          </p:nvSpPr>
          <p:spPr>
            <a:xfrm>
              <a:off x="8043770" y="393230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10</a:t>
              </a:r>
              <a:r>
                <a:rPr lang="en-US" altLang="zh-CN" sz="1800">
                  <a:solidFill>
                    <a:schemeClr val="accent1"/>
                  </a:solidFill>
                </a:rPr>
                <a:t>1</a:t>
              </a:r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5C902B-EFE9-76CA-229B-94EB85E0D4CB}"/>
                </a:ext>
              </a:extLst>
            </p:cNvPr>
            <p:cNvSpPr txBox="1"/>
            <p:nvPr/>
          </p:nvSpPr>
          <p:spPr>
            <a:xfrm>
              <a:off x="2352434" y="392979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+</a:t>
              </a:r>
              <a:endParaRPr lang="zh-CN" altLang="en-US" sz="180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937DBCD-B821-1C25-0303-6BADC18A3084}"/>
                </a:ext>
              </a:extLst>
            </p:cNvPr>
            <p:cNvSpPr txBox="1"/>
            <p:nvPr/>
          </p:nvSpPr>
          <p:spPr>
            <a:xfrm>
              <a:off x="3082216" y="392979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+</a:t>
              </a:r>
              <a:endParaRPr lang="zh-CN" altLang="en-US" sz="180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4BDEC33-C6AF-466A-D56B-0CA19E0D794C}"/>
                </a:ext>
              </a:extLst>
            </p:cNvPr>
            <p:cNvSpPr txBox="1"/>
            <p:nvPr/>
          </p:nvSpPr>
          <p:spPr>
            <a:xfrm>
              <a:off x="3820663" y="392979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+</a:t>
              </a:r>
              <a:endParaRPr lang="zh-CN" altLang="en-US" sz="180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7041800-702A-1157-6119-8057CED3E19D}"/>
                </a:ext>
              </a:extLst>
            </p:cNvPr>
            <p:cNvSpPr txBox="1"/>
            <p:nvPr/>
          </p:nvSpPr>
          <p:spPr>
            <a:xfrm>
              <a:off x="4548764" y="3937530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+</a:t>
              </a:r>
              <a:endParaRPr lang="zh-CN" altLang="en-US" sz="180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518087B-FB60-3407-58A1-6933D504042C}"/>
                </a:ext>
              </a:extLst>
            </p:cNvPr>
            <p:cNvSpPr txBox="1"/>
            <p:nvPr/>
          </p:nvSpPr>
          <p:spPr>
            <a:xfrm>
              <a:off x="5331529" y="392979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+</a:t>
              </a:r>
              <a:endParaRPr lang="zh-CN" altLang="en-US" sz="180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5F5D4D4E-32A6-2FEA-2B88-350CC00994A6}"/>
                </a:ext>
              </a:extLst>
            </p:cNvPr>
            <p:cNvSpPr txBox="1"/>
            <p:nvPr/>
          </p:nvSpPr>
          <p:spPr>
            <a:xfrm>
              <a:off x="6114294" y="392979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+</a:t>
              </a:r>
              <a:endParaRPr lang="zh-CN" altLang="en-US" sz="180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B5FEB85D-19A7-5EAB-9F45-755F8523B9DC}"/>
                </a:ext>
              </a:extLst>
            </p:cNvPr>
            <p:cNvSpPr txBox="1"/>
            <p:nvPr/>
          </p:nvSpPr>
          <p:spPr>
            <a:xfrm>
              <a:off x="6852814" y="392979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+</a:t>
              </a:r>
              <a:endParaRPr lang="zh-CN" altLang="en-US" sz="180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2A85E453-CE02-2487-DCC3-C3C600B6B4B6}"/>
                </a:ext>
              </a:extLst>
            </p:cNvPr>
            <p:cNvSpPr txBox="1"/>
            <p:nvPr/>
          </p:nvSpPr>
          <p:spPr>
            <a:xfrm>
              <a:off x="7621967" y="392979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=</a:t>
              </a:r>
              <a:endParaRPr lang="zh-CN" altLang="en-US" sz="1800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0D08577A-68A6-6013-E505-4B1563E06C15}"/>
              </a:ext>
            </a:extLst>
          </p:cNvPr>
          <p:cNvGrpSpPr/>
          <p:nvPr/>
        </p:nvGrpSpPr>
        <p:grpSpPr>
          <a:xfrm>
            <a:off x="2032244" y="4800809"/>
            <a:ext cx="6614259" cy="833430"/>
            <a:chOff x="2029841" y="4655686"/>
            <a:chExt cx="6614259" cy="833430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0AE77495-7E65-6374-D8F8-0CC9868A6F19}"/>
                </a:ext>
              </a:extLst>
            </p:cNvPr>
            <p:cNvSpPr txBox="1"/>
            <p:nvPr/>
          </p:nvSpPr>
          <p:spPr>
            <a:xfrm>
              <a:off x="2029841" y="466091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97F30FCD-1431-6B87-9A36-D375DD4F635A}"/>
                </a:ext>
              </a:extLst>
            </p:cNvPr>
            <p:cNvSpPr txBox="1"/>
            <p:nvPr/>
          </p:nvSpPr>
          <p:spPr>
            <a:xfrm>
              <a:off x="2754680" y="46556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0</a:t>
              </a:r>
              <a:endParaRPr lang="zh-CN" altLang="en-US" sz="180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B33CE9A-0515-8DF1-1642-31749F0E809C}"/>
                </a:ext>
              </a:extLst>
            </p:cNvPr>
            <p:cNvSpPr txBox="1"/>
            <p:nvPr/>
          </p:nvSpPr>
          <p:spPr>
            <a:xfrm>
              <a:off x="3543775" y="46564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0</a:t>
              </a:r>
              <a:endParaRPr lang="zh-CN" altLang="en-US" sz="180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0BEB027-A4E8-2574-95BE-83B378C0FC9B}"/>
                </a:ext>
              </a:extLst>
            </p:cNvPr>
            <p:cNvSpPr txBox="1"/>
            <p:nvPr/>
          </p:nvSpPr>
          <p:spPr>
            <a:xfrm>
              <a:off x="4260219" y="46564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0</a:t>
              </a:r>
              <a:endParaRPr lang="zh-CN" altLang="en-US" sz="180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D3FBE54-9AB7-3220-974A-05CC03DEF6F0}"/>
                </a:ext>
              </a:extLst>
            </p:cNvPr>
            <p:cNvSpPr txBox="1"/>
            <p:nvPr/>
          </p:nvSpPr>
          <p:spPr>
            <a:xfrm>
              <a:off x="4976663" y="46582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0</a:t>
              </a:r>
              <a:endParaRPr lang="zh-CN" altLang="en-US" sz="180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4BA63FD-650D-CA52-DC0A-9F791FC40E6D}"/>
                </a:ext>
              </a:extLst>
            </p:cNvPr>
            <p:cNvSpPr txBox="1"/>
            <p:nvPr/>
          </p:nvSpPr>
          <p:spPr>
            <a:xfrm>
              <a:off x="5793680" y="465568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7CB06BCD-FE47-4C57-26BB-98CFB5A5E33B}"/>
                </a:ext>
              </a:extLst>
            </p:cNvPr>
            <p:cNvSpPr txBox="1"/>
            <p:nvPr/>
          </p:nvSpPr>
          <p:spPr>
            <a:xfrm>
              <a:off x="6582775" y="465568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515C2F26-4D21-8C1B-3432-9A0EAAF08844}"/>
                </a:ext>
              </a:extLst>
            </p:cNvPr>
            <p:cNvSpPr txBox="1"/>
            <p:nvPr/>
          </p:nvSpPr>
          <p:spPr>
            <a:xfrm>
              <a:off x="7327141" y="465568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B149EA4-A730-3D8D-1101-465B3AF8D7DC}"/>
                </a:ext>
              </a:extLst>
            </p:cNvPr>
            <p:cNvSpPr txBox="1"/>
            <p:nvPr/>
          </p:nvSpPr>
          <p:spPr>
            <a:xfrm>
              <a:off x="8284846" y="46556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>
                  <a:solidFill>
                    <a:schemeClr val="accent1"/>
                  </a:solidFill>
                </a:rPr>
                <a:t>0</a:t>
              </a:r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C50514E9-987A-6D1F-EF66-D7DE2DE5CA2B}"/>
                </a:ext>
              </a:extLst>
            </p:cNvPr>
            <p:cNvSpPr txBox="1"/>
            <p:nvPr/>
          </p:nvSpPr>
          <p:spPr>
            <a:xfrm>
              <a:off x="2029841" y="511978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C2589C1-94D8-2F1C-003D-15AFE15DE822}"/>
                </a:ext>
              </a:extLst>
            </p:cNvPr>
            <p:cNvSpPr txBox="1"/>
            <p:nvPr/>
          </p:nvSpPr>
          <p:spPr>
            <a:xfrm>
              <a:off x="2754680" y="51145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0</a:t>
              </a:r>
              <a:endParaRPr lang="zh-CN" altLang="en-US" sz="180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4305F61-E66F-6E6A-0CE7-A237610BD4A6}"/>
                </a:ext>
              </a:extLst>
            </p:cNvPr>
            <p:cNvSpPr txBox="1"/>
            <p:nvPr/>
          </p:nvSpPr>
          <p:spPr>
            <a:xfrm>
              <a:off x="3543775" y="511536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0</a:t>
              </a:r>
              <a:endParaRPr lang="zh-CN" altLang="en-US" sz="180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9D93D5C-F351-3649-B946-A3717AB80FF5}"/>
                </a:ext>
              </a:extLst>
            </p:cNvPr>
            <p:cNvSpPr txBox="1"/>
            <p:nvPr/>
          </p:nvSpPr>
          <p:spPr>
            <a:xfrm>
              <a:off x="4260219" y="511536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0</a:t>
              </a:r>
              <a:endParaRPr lang="zh-CN" altLang="en-US" sz="180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04EE3354-1438-80FD-7601-9FE76317E7F8}"/>
                </a:ext>
              </a:extLst>
            </p:cNvPr>
            <p:cNvSpPr txBox="1"/>
            <p:nvPr/>
          </p:nvSpPr>
          <p:spPr>
            <a:xfrm>
              <a:off x="4976663" y="51171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0</a:t>
              </a:r>
              <a:endParaRPr lang="zh-CN" altLang="en-US" sz="180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01B18631-C4A2-E6DD-1F5D-3FA025A6D877}"/>
                </a:ext>
              </a:extLst>
            </p:cNvPr>
            <p:cNvSpPr txBox="1"/>
            <p:nvPr/>
          </p:nvSpPr>
          <p:spPr>
            <a:xfrm>
              <a:off x="5793680" y="511455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D8E1340C-B2FE-3243-F5D5-6E9D578DF0BC}"/>
                </a:ext>
              </a:extLst>
            </p:cNvPr>
            <p:cNvSpPr txBox="1"/>
            <p:nvPr/>
          </p:nvSpPr>
          <p:spPr>
            <a:xfrm>
              <a:off x="6582775" y="511455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CC88FB3-D944-5810-7680-0CD1534C94C7}"/>
                </a:ext>
              </a:extLst>
            </p:cNvPr>
            <p:cNvSpPr txBox="1"/>
            <p:nvPr/>
          </p:nvSpPr>
          <p:spPr>
            <a:xfrm>
              <a:off x="7327141" y="511455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48BCB198-8B25-654B-2849-6C425CD22004}"/>
                </a:ext>
              </a:extLst>
            </p:cNvPr>
            <p:cNvSpPr txBox="1"/>
            <p:nvPr/>
          </p:nvSpPr>
          <p:spPr>
            <a:xfrm>
              <a:off x="8071507" y="5114558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10</a:t>
              </a:r>
              <a:r>
                <a:rPr lang="en-US" altLang="zh-CN" sz="1800">
                  <a:solidFill>
                    <a:schemeClr val="accent1"/>
                  </a:solidFill>
                </a:rPr>
                <a:t>0</a:t>
              </a:r>
              <a:endParaRPr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75B9E4FC-78FD-823D-5BBA-65D249280628}"/>
                </a:ext>
              </a:extLst>
            </p:cNvPr>
            <p:cNvSpPr txBox="1"/>
            <p:nvPr/>
          </p:nvSpPr>
          <p:spPr>
            <a:xfrm>
              <a:off x="2380171" y="511204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+</a:t>
              </a:r>
              <a:endParaRPr lang="zh-CN" altLang="en-US" sz="1800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2AEF28CF-D5E6-3817-5B16-760E9F3CADAF}"/>
                </a:ext>
              </a:extLst>
            </p:cNvPr>
            <p:cNvSpPr txBox="1"/>
            <p:nvPr/>
          </p:nvSpPr>
          <p:spPr>
            <a:xfrm>
              <a:off x="3109953" y="511204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+</a:t>
              </a:r>
              <a:endParaRPr lang="zh-CN" altLang="en-US" sz="180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EE0328FF-81D6-B350-C6FE-539A28D927C6}"/>
                </a:ext>
              </a:extLst>
            </p:cNvPr>
            <p:cNvSpPr txBox="1"/>
            <p:nvPr/>
          </p:nvSpPr>
          <p:spPr>
            <a:xfrm>
              <a:off x="3848400" y="511204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+</a:t>
              </a:r>
              <a:endParaRPr lang="zh-CN" altLang="en-US" sz="180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B7A157C-29B6-E5DB-3AC9-745FAA2CE136}"/>
                </a:ext>
              </a:extLst>
            </p:cNvPr>
            <p:cNvSpPr txBox="1"/>
            <p:nvPr/>
          </p:nvSpPr>
          <p:spPr>
            <a:xfrm>
              <a:off x="4576501" y="511978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+</a:t>
              </a:r>
              <a:endParaRPr lang="zh-CN" altLang="en-US" sz="180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18CD66AC-373D-CFA2-9FCC-FC83956C841F}"/>
                </a:ext>
              </a:extLst>
            </p:cNvPr>
            <p:cNvSpPr txBox="1"/>
            <p:nvPr/>
          </p:nvSpPr>
          <p:spPr>
            <a:xfrm>
              <a:off x="5359266" y="511204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+</a:t>
              </a:r>
              <a:endParaRPr lang="zh-CN" altLang="en-US" sz="180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EE8314D4-FC89-2D34-C964-19C417E995A0}"/>
                </a:ext>
              </a:extLst>
            </p:cNvPr>
            <p:cNvSpPr txBox="1"/>
            <p:nvPr/>
          </p:nvSpPr>
          <p:spPr>
            <a:xfrm>
              <a:off x="6142031" y="511204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+</a:t>
              </a:r>
              <a:endParaRPr lang="zh-CN" altLang="en-US" sz="180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3F90B6EA-CC74-E769-294E-A3AE2BE2A283}"/>
                </a:ext>
              </a:extLst>
            </p:cNvPr>
            <p:cNvSpPr txBox="1"/>
            <p:nvPr/>
          </p:nvSpPr>
          <p:spPr>
            <a:xfrm>
              <a:off x="6880551" y="511204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+</a:t>
              </a:r>
              <a:endParaRPr lang="zh-CN" altLang="en-US" sz="180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81BCAA6F-E28F-2084-326A-55A9A33FDC7A}"/>
                </a:ext>
              </a:extLst>
            </p:cNvPr>
            <p:cNvSpPr txBox="1"/>
            <p:nvPr/>
          </p:nvSpPr>
          <p:spPr>
            <a:xfrm>
              <a:off x="7649704" y="511204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defRPr>
              </a:lvl1pPr>
            </a:lstStyle>
            <a:p>
              <a:r>
                <a:rPr lang="en-US" altLang="zh-CN" sz="1800"/>
                <a:t>=</a:t>
              </a:r>
              <a:endParaRPr lang="zh-CN" altLang="en-US" sz="1800"/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EC6FBD0-306C-4B73-286D-95DE68AB303E}"/>
              </a:ext>
            </a:extLst>
          </p:cNvPr>
          <p:cNvSpPr txBox="1"/>
          <p:nvPr/>
        </p:nvSpPr>
        <p:spPr>
          <a:xfrm>
            <a:off x="34941" y="6077553"/>
            <a:ext cx="109364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Odd parity: If the number of "1"s in the data bits is even, the parity bit is set to "1"; if the number of "1"s is odd, the parity bit is set to "0."</a:t>
            </a:r>
          </a:p>
          <a:p>
            <a:endParaRPr lang="en-US" altLang="zh-CN" sz="1400"/>
          </a:p>
          <a:p>
            <a:r>
              <a:rPr lang="en-US" altLang="zh-CN" sz="1400"/>
              <a:t>Even parity: If the number of "1"s in the data bits is even, the parity bit is set to "0"; if it is odd, the parity bit is set to "1."</a:t>
            </a:r>
            <a:endParaRPr lang="zh-CN" altLang="en-US" sz="140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55B3470-3C60-B97B-FB7D-379CD5DF8593}"/>
              </a:ext>
            </a:extLst>
          </p:cNvPr>
          <p:cNvSpPr txBox="1"/>
          <p:nvPr/>
        </p:nvSpPr>
        <p:spPr>
          <a:xfrm>
            <a:off x="3985291" y="4371421"/>
            <a:ext cx="7934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number_of_ones     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+      </a:t>
            </a:r>
            <a:r>
              <a:rPr lang="en-US" altLang="zh-CN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sync_uart_rx    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==    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PARITY_TYPE</a:t>
            </a:r>
          </a:p>
        </p:txBody>
      </p:sp>
      <p:sp>
        <p:nvSpPr>
          <p:cNvPr id="143" name="左大括号 142">
            <a:extLst>
              <a:ext uri="{FF2B5EF4-FFF2-40B4-BE49-F238E27FC236}">
                <a16:creationId xmlns:a16="http://schemas.microsoft.com/office/drawing/2014/main" id="{3C7443B7-019E-BF61-1830-8E923E826068}"/>
              </a:ext>
            </a:extLst>
          </p:cNvPr>
          <p:cNvSpPr/>
          <p:nvPr/>
        </p:nvSpPr>
        <p:spPr>
          <a:xfrm rot="16200000">
            <a:off x="4661011" y="1456228"/>
            <a:ext cx="307779" cy="5674413"/>
          </a:xfrm>
          <a:prstGeom prst="leftBrace">
            <a:avLst>
              <a:gd name="adj1" fmla="val 35479"/>
              <a:gd name="adj2" fmla="val 5015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3D160E8-3136-EC66-8672-BD3BC7897BAB}"/>
              </a:ext>
            </a:extLst>
          </p:cNvPr>
          <p:cNvSpPr txBox="1"/>
          <p:nvPr/>
        </p:nvSpPr>
        <p:spPr>
          <a:xfrm>
            <a:off x="7466713" y="2071245"/>
            <a:ext cx="2295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PARITY_TYPE == 0</a:t>
            </a:r>
            <a:endParaRPr lang="zh-CN" altLang="en-US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07E0CB49-2700-D08C-ECE7-82A4A2F3FF8F}"/>
              </a:ext>
            </a:extLst>
          </p:cNvPr>
          <p:cNvSpPr txBox="1"/>
          <p:nvPr/>
        </p:nvSpPr>
        <p:spPr>
          <a:xfrm>
            <a:off x="7449293" y="1432873"/>
            <a:ext cx="2295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PARITY_TYPE ==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7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66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21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日程表&#10;&#10;描述已自动生成">
            <a:extLst>
              <a:ext uri="{FF2B5EF4-FFF2-40B4-BE49-F238E27FC236}">
                <a16:creationId xmlns:a16="http://schemas.microsoft.com/office/drawing/2014/main" id="{AFF60357-626F-1DBD-04A4-411ECE1FD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3" y="1037891"/>
            <a:ext cx="11126753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9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日程表&#10;&#10;中度可信度描述已自动生成">
            <a:extLst>
              <a:ext uri="{FF2B5EF4-FFF2-40B4-BE49-F238E27FC236}">
                <a16:creationId xmlns:a16="http://schemas.microsoft.com/office/drawing/2014/main" id="{59697E78-47BB-60A6-BAFD-D7FF9CC61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" y="3634488"/>
            <a:ext cx="10202699" cy="2372056"/>
          </a:xfrm>
          <a:prstGeom prst="rect">
            <a:avLst/>
          </a:prstGeom>
        </p:spPr>
      </p:pic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2D6991DC-AB8B-294C-F713-A994B5A1E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0" y="1098296"/>
            <a:ext cx="984069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6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466</Words>
  <Application>Microsoft Office PowerPoint</Application>
  <PresentationFormat>宽屏</PresentationFormat>
  <Paragraphs>163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ADLaM Display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Sun</dc:creator>
  <cp:lastModifiedBy>Xiao Sun</cp:lastModifiedBy>
  <cp:revision>1</cp:revision>
  <dcterms:created xsi:type="dcterms:W3CDTF">2023-11-05T02:26:15Z</dcterms:created>
  <dcterms:modified xsi:type="dcterms:W3CDTF">2023-11-09T14:55:45Z</dcterms:modified>
</cp:coreProperties>
</file>