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4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9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6629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5C2A7-AEC7-33A3-5DC0-656CE3876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57600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Insights</a:t>
            </a:r>
            <a:br>
              <a:rPr lang="en-US" sz="1800" dirty="0"/>
            </a:br>
            <a:br>
              <a:rPr lang="en-US" sz="1800" dirty="0"/>
            </a:br>
            <a:r>
              <a:rPr lang="en-US" sz="2200" dirty="0"/>
              <a:t>We have used Random Forest Regressor  as we are predicting continuous numeric variable </a:t>
            </a:r>
            <a:r>
              <a:rPr lang="en-US" sz="2200" dirty="0" err="1"/>
              <a:t>estimated_stock_pct</a:t>
            </a:r>
            <a:r>
              <a:rPr lang="en-US" sz="2200" dirty="0"/>
              <a:t>. And we could know which features weigh more in the model.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After building the model, we got this results:</a:t>
            </a:r>
            <a:br>
              <a:rPr lang="en-US" sz="2200" dirty="0"/>
            </a:br>
            <a:r>
              <a:rPr lang="en-US" sz="2200" dirty="0"/>
              <a:t>- Temperature and Quantity were the most important features</a:t>
            </a:r>
            <a:br>
              <a:rPr lang="en-US" sz="2200" dirty="0"/>
            </a:br>
            <a:r>
              <a:rPr lang="en-US" sz="2200" dirty="0"/>
              <a:t>- The hour of day was also important for predicting stock</a:t>
            </a:r>
            <a:br>
              <a:rPr lang="en-US" sz="2200" dirty="0"/>
            </a:br>
            <a:r>
              <a:rPr lang="en-US" sz="2200" dirty="0"/>
              <a:t>- Thus we can improve the model by adding more important features and removing the lesser important ones</a:t>
            </a:r>
            <a:br>
              <a:rPr lang="en-US" sz="2200" dirty="0"/>
            </a:br>
            <a:r>
              <a:rPr lang="en-US" sz="2200" dirty="0"/>
              <a:t>- Approximately 50% accuracy with the current set of data and features were created. In order to test this model for production, more data is required. </a:t>
            </a:r>
            <a:br>
              <a:rPr lang="en-US" sz="1600" dirty="0"/>
            </a:b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C8433A41-119B-938C-7990-4BFD07C2F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4" r="32946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05804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5C2A7-AEC7-33A3-5DC0-656CE3876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57600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Insights</a:t>
            </a:r>
            <a:br>
              <a:rPr lang="en-US" sz="1800" dirty="0"/>
            </a:br>
            <a:br>
              <a:rPr lang="en-US" sz="1800" dirty="0"/>
            </a:br>
            <a:r>
              <a:rPr lang="en-US" sz="2700" dirty="0"/>
              <a:t>We have used Random Forest Regressor  as we are predicting continuous numeric variable </a:t>
            </a:r>
            <a:r>
              <a:rPr lang="en-US" sz="2700" dirty="0" err="1"/>
              <a:t>estimated_stock_pct</a:t>
            </a:r>
            <a:r>
              <a:rPr lang="en-US" sz="2700" dirty="0"/>
              <a:t>. And we could know which features weigh more in the model.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After building the model, we got this results:</a:t>
            </a:r>
            <a:br>
              <a:rPr lang="en-US" sz="2700" dirty="0"/>
            </a:br>
            <a:r>
              <a:rPr lang="en-US" sz="2700" dirty="0"/>
              <a:t>- Temperature and Quantity were the most important features</a:t>
            </a:r>
            <a:br>
              <a:rPr lang="en-US" sz="2700" dirty="0"/>
            </a:br>
            <a:r>
              <a:rPr lang="en-US" sz="2700" dirty="0"/>
              <a:t>- The hour of day was also important for predicting stock</a:t>
            </a:r>
            <a:br>
              <a:rPr lang="en-US" sz="2700" dirty="0"/>
            </a:br>
            <a:r>
              <a:rPr lang="en-US" sz="2700" dirty="0"/>
              <a:t>- Thus we can improve the model by adding more important features and removing the lesser important ones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C8433A41-119B-938C-7990-4BFD07C2F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4" r="32946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19602410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207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Bell MT</vt:lpstr>
      <vt:lpstr>GlowVTI</vt:lpstr>
      <vt:lpstr>Insights  We have used Random Forest Regressor  as we are predicting continuous numeric variable estimated_stock_pct. And we could know which features weigh more in the model.  After building the model, we got this results: - Temperature and Quantity were the most important features - The hour of day was also important for predicting stock - Thus we can improve the model by adding more important features and removing the lesser important ones - Approximately 50% accuracy with the current set of data and features were created. In order to test this model for production, more data is required.  </vt:lpstr>
      <vt:lpstr>Insights  We have used Random Forest Regressor  as we are predicting continuous numeric variable estimated_stock_pct. And we could know which features weigh more in the model.  After building the model, we got this results: - Temperature and Quantity were the most important features - The hour of day was also important for predicting stock - Thus we can improve the model by adding more important features and removing the lesser important 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 We have used Random Forest Regressor  as we are predicting continuous numeric variable estimated_stock_pct. And we could know which features weigh more in the model.  After building the model, we got this results: - Temperature and Quantity were the most important features - The hour of day was also important for predicting stock - Thus we can improve the model by adding more important features and removing the lesser important ones - Approximately 50% accuracy with the current set of data and features were created. In order to test this model for production, more data is required.  </dc:title>
  <dc:creator>Duong Nhat Thanh</dc:creator>
  <cp:lastModifiedBy>Duong Nhat Thanh</cp:lastModifiedBy>
  <cp:revision>1</cp:revision>
  <dcterms:created xsi:type="dcterms:W3CDTF">2023-07-09T04:32:48Z</dcterms:created>
  <dcterms:modified xsi:type="dcterms:W3CDTF">2023-07-09T04:56:41Z</dcterms:modified>
</cp:coreProperties>
</file>