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0415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481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1004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44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2117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1728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909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3953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973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20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866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862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8199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873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8733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CCBF3A-D7FB-4B97-8FD5-6FFB20CB1E84}" type="datetimeFigureOut">
              <a:rPr lang="en-US" smtClean="0"/>
              <a:t>7/9/2023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2709771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 wall painted with an arrow and a dartboard">
            <a:extLst>
              <a:ext uri="{FF2B5EF4-FFF2-40B4-BE49-F238E27FC236}">
                <a16:creationId xmlns:a16="http://schemas.microsoft.com/office/drawing/2014/main" id="{C4F013E2-0698-9572-6BC6-070C733C9017}"/>
              </a:ext>
            </a:extLst>
          </p:cNvPr>
          <p:cNvPicPr>
            <a:picLocks noChangeAspect="1"/>
          </p:cNvPicPr>
          <p:nvPr/>
        </p:nvPicPr>
        <p:blipFill rotWithShape="1">
          <a:blip r:embed="rId2">
            <a:duotone>
              <a:prstClr val="black"/>
              <a:prstClr val="white"/>
            </a:duotone>
          </a:blip>
          <a:srcRect l="26339"/>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38D7693-DC4B-03C9-1956-77977AE7F2E2}"/>
              </a:ext>
            </a:extLst>
          </p:cNvPr>
          <p:cNvSpPr>
            <a:spLocks noGrp="1"/>
          </p:cNvSpPr>
          <p:nvPr>
            <p:ph type="ctrTitle"/>
          </p:nvPr>
        </p:nvSpPr>
        <p:spPr>
          <a:xfrm>
            <a:off x="668866" y="1678666"/>
            <a:ext cx="5123515" cy="2369093"/>
          </a:xfrm>
        </p:spPr>
        <p:txBody>
          <a:bodyPr>
            <a:normAutofit/>
          </a:bodyPr>
          <a:lstStyle/>
          <a:p>
            <a:r>
              <a:rPr lang="en-US" sz="4800" dirty="0"/>
              <a:t>STRATEGIC PLAN</a:t>
            </a:r>
          </a:p>
        </p:txBody>
      </p:sp>
      <p:cxnSp>
        <p:nvCxnSpPr>
          <p:cNvPr id="8" name="Straight Connector 7">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87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C2E1-C8AC-58FA-DABE-E8FEEFC53A3C}"/>
              </a:ext>
            </a:extLst>
          </p:cNvPr>
          <p:cNvSpPr>
            <a:spLocks noGrp="1"/>
          </p:cNvSpPr>
          <p:nvPr>
            <p:ph type="title"/>
          </p:nvPr>
        </p:nvSpPr>
        <p:spPr>
          <a:xfrm>
            <a:off x="677334" y="609600"/>
            <a:ext cx="8596668" cy="6172200"/>
          </a:xfrm>
        </p:spPr>
        <p:txBody>
          <a:bodyPr>
            <a:noAutofit/>
          </a:bodyPr>
          <a:lstStyle/>
          <a:p>
            <a:r>
              <a:rPr lang="en-US" sz="1800" dirty="0"/>
              <a:t>Here's a breakdown of each step:</a:t>
            </a:r>
            <a:br>
              <a:rPr lang="en-US" sz="1800" dirty="0"/>
            </a:br>
            <a:br>
              <a:rPr lang="en-US" sz="1800" dirty="0"/>
            </a:br>
            <a:r>
              <a:rPr lang="en-US" sz="1800" dirty="0"/>
              <a:t>1. Data Preparation: Use the data model to merge the data from the three tables, i.e., sales, </a:t>
            </a:r>
            <a:r>
              <a:rPr lang="en-US" sz="1800" dirty="0" err="1"/>
              <a:t>sensor_storage_temperature</a:t>
            </a:r>
            <a:r>
              <a:rPr lang="en-US" sz="1800" dirty="0"/>
              <a:t>, and </a:t>
            </a:r>
            <a:r>
              <a:rPr lang="en-US" sz="1800" dirty="0" err="1"/>
              <a:t>sensor_stock_levels</a:t>
            </a:r>
            <a:r>
              <a:rPr lang="en-US" sz="1800" dirty="0"/>
              <a:t>. Perform data cleaning to handle any inconsistencies, missing values, or outliers in the dataset. This step ensures that the data is in a suitable format for further analysis.</a:t>
            </a:r>
            <a:br>
              <a:rPr lang="en-US" sz="1800" dirty="0"/>
            </a:br>
            <a:br>
              <a:rPr lang="en-US" sz="1800" dirty="0"/>
            </a:br>
            <a:r>
              <a:rPr lang="en-US" sz="1800" dirty="0"/>
              <a:t>2. Feature Engineering: Create new features based on the merged dataset and domain knowledge. This process involves transforming variables, deriving additional meaningful features, and preparing the dataset for predictive modeling. Feature engineering plays a crucial role in improving the predictive power of the models.</a:t>
            </a:r>
            <a:br>
              <a:rPr lang="en-US" sz="1800" dirty="0"/>
            </a:br>
            <a:br>
              <a:rPr lang="en-US" sz="1800" dirty="0"/>
            </a:br>
            <a:r>
              <a:rPr lang="en-US" sz="1800" dirty="0"/>
              <a:t>3. Model Experimentation: Test and experiment with different machine learning algorithms using cross-validation techniques. This step helps evaluate the performance of various models on the prepared dataset. Consider using appropriate evaluation metrics to measure the accuracy, precision, recall, or other relevant metrics based on the problem statement.</a:t>
            </a:r>
            <a:br>
              <a:rPr lang="en-US" sz="1800" dirty="0"/>
            </a:br>
            <a:br>
              <a:rPr lang="en-US" sz="1800" dirty="0"/>
            </a:br>
            <a:endParaRPr lang="en-US" sz="1800" dirty="0"/>
          </a:p>
        </p:txBody>
      </p:sp>
    </p:spTree>
    <p:extLst>
      <p:ext uri="{BB962C8B-B14F-4D97-AF65-F5344CB8AC3E}">
        <p14:creationId xmlns:p14="http://schemas.microsoft.com/office/powerpoint/2010/main" val="4413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C2E1-C8AC-58FA-DABE-E8FEEFC53A3C}"/>
              </a:ext>
            </a:extLst>
          </p:cNvPr>
          <p:cNvSpPr>
            <a:spLocks noGrp="1"/>
          </p:cNvSpPr>
          <p:nvPr>
            <p:ph type="title"/>
          </p:nvPr>
        </p:nvSpPr>
        <p:spPr>
          <a:xfrm>
            <a:off x="677334" y="609600"/>
            <a:ext cx="8596668" cy="6172200"/>
          </a:xfrm>
        </p:spPr>
        <p:txBody>
          <a:bodyPr>
            <a:noAutofit/>
          </a:bodyPr>
          <a:lstStyle/>
          <a:p>
            <a:r>
              <a:rPr lang="en-US" sz="1800" dirty="0"/>
              <a:t>4. Evaluation of Results and Iteration: Assess the performance of the models based on the chosen evaluation metrics. Analyze the results and iterate on the model development process. Adjust hyperparameters, consider different algorithms, or try ensemble techniques to improve the model's performance.</a:t>
            </a:r>
            <a:br>
              <a:rPr lang="en-US" sz="1800" dirty="0"/>
            </a:br>
            <a:br>
              <a:rPr lang="en-US" sz="1800" dirty="0"/>
            </a:br>
            <a:r>
              <a:rPr lang="en-US" sz="1800" dirty="0"/>
              <a:t>5. Development of Production Algorithm: Once a satisfactory model is identified, develop the algorithm that can accurately predict the stock levels based on the merged and prepared dataset. Fine-tune the model and ensure its reliability and scalability to handle real-time stock level predictions.</a:t>
            </a:r>
            <a:br>
              <a:rPr lang="en-US" sz="1800" dirty="0"/>
            </a:br>
            <a:br>
              <a:rPr lang="en-US" sz="1800" dirty="0"/>
            </a:br>
            <a:r>
              <a:rPr lang="en-US" sz="1800" dirty="0"/>
              <a:t>6. Productionizing the Algorithm as an API: Build an API (Application Programming Interface) to make the predictive algorithm easily accessible and usable by other applications or systems. This allows seamless integration with other tools or platforms within the client's infrastructure.</a:t>
            </a:r>
            <a:br>
              <a:rPr lang="en-US" sz="1800" dirty="0"/>
            </a:br>
            <a:br>
              <a:rPr lang="en-US" sz="1800" dirty="0"/>
            </a:br>
            <a:r>
              <a:rPr lang="en-US" sz="1800" dirty="0"/>
              <a:t>7. QA and DevOps: Implement quality assurance practices to validate the model's performance, reliability, and stability. Conduct rigorous testing to ensure the model is functioning as expected and meets the desired requirements. Integrate the model into the client's DevOps processes to automate the deployment, monitoring, and maintenance of the production algorithm.</a:t>
            </a:r>
            <a:br>
              <a:rPr lang="en-US" sz="1800" dirty="0"/>
            </a:br>
            <a:br>
              <a:rPr lang="en-US" sz="1800" dirty="0"/>
            </a:br>
            <a:endParaRPr lang="en-US" sz="1800" dirty="0"/>
          </a:p>
        </p:txBody>
      </p:sp>
    </p:spTree>
    <p:extLst>
      <p:ext uri="{BB962C8B-B14F-4D97-AF65-F5344CB8AC3E}">
        <p14:creationId xmlns:p14="http://schemas.microsoft.com/office/powerpoint/2010/main" val="1125896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403</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STRATEGIC PLAN</vt:lpstr>
      <vt:lpstr>Here's a breakdown of each step:  1. Data Preparation: Use the data model to merge the data from the three tables, i.e., sales, sensor_storage_temperature, and sensor_stock_levels. Perform data cleaning to handle any inconsistencies, missing values, or outliers in the dataset. This step ensures that the data is in a suitable format for further analysis.  2. Feature Engineering: Create new features based on the merged dataset and domain knowledge. This process involves transforming variables, deriving additional meaningful features, and preparing the dataset for predictive modeling. Feature engineering plays a crucial role in improving the predictive power of the models.  3. Model Experimentation: Test and experiment with different machine learning algorithms using cross-validation techniques. This step helps evaluate the performance of various models on the prepared dataset. Consider using appropriate evaluation metrics to measure the accuracy, precision, recall, or other relevant metrics based on the problem statement.  </vt:lpstr>
      <vt:lpstr>4. Evaluation of Results and Iteration: Assess the performance of the models based on the chosen evaluation metrics. Analyze the results and iterate on the model development process. Adjust hyperparameters, consider different algorithms, or try ensemble techniques to improve the model's performance.  5. Development of Production Algorithm: Once a satisfactory model is identified, develop the algorithm that can accurately predict the stock levels based on the merged and prepared dataset. Fine-tune the model and ensure its reliability and scalability to handle real-time stock level predictions.  6. Productionizing the Algorithm as an API: Build an API (Application Programming Interface) to make the predictive algorithm easily accessible and usable by other applications or systems. This allows seamless integration with other tools or platforms within the client's infrastructure.  7. QA and DevOps: Implement quality assurance practices to validate the model's performance, reliability, and stability. Conduct rigorous testing to ensure the model is functioning as expected and meets the desired requirements. Integrate the model into the client's DevOps processes to automate the deployment, monitoring, and maintenance of the production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PLAN</dc:title>
  <dc:creator>Duong Nhat Thanh</dc:creator>
  <cp:lastModifiedBy>Duong Nhat Thanh</cp:lastModifiedBy>
  <cp:revision>1</cp:revision>
  <dcterms:created xsi:type="dcterms:W3CDTF">2023-07-09T03:45:12Z</dcterms:created>
  <dcterms:modified xsi:type="dcterms:W3CDTF">2023-07-09T03:50:27Z</dcterms:modified>
</cp:coreProperties>
</file>