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58" r:id="rId3"/>
    <p:sldId id="261" r:id="rId4"/>
    <p:sldId id="312" r:id="rId5"/>
    <p:sldId id="269" r:id="rId6"/>
    <p:sldId id="313" r:id="rId7"/>
    <p:sldId id="274" r:id="rId8"/>
    <p:sldId id="264" r:id="rId9"/>
    <p:sldId id="314" r:id="rId10"/>
    <p:sldId id="280" r:id="rId11"/>
    <p:sldId id="316" r:id="rId12"/>
    <p:sldId id="315" r:id="rId13"/>
    <p:sldId id="262" r:id="rId14"/>
    <p:sldId id="271" r:id="rId15"/>
    <p:sldId id="287" r:id="rId16"/>
  </p:sldIdLst>
  <p:sldSz cx="9144000" cy="5143500" type="screen16x9"/>
  <p:notesSz cx="6858000" cy="9144000"/>
  <p:embeddedFontLst>
    <p:embeddedFont>
      <p:font typeface="Lexend Deca" panose="020B0604020202020204" charset="0"/>
      <p:regular r:id="rId18"/>
      <p:bold r:id="rId19"/>
    </p:embeddedFont>
    <p:embeddedFont>
      <p:font typeface="Pontano Sans" panose="020B0604020202020204" charset="0"/>
      <p:regular r:id="rId20"/>
      <p:bold r:id="rId21"/>
    </p:embeddedFont>
    <p:embeddedFont>
      <p:font typeface="Segoe UI" panose="020B05020402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328D6D-471A-490C-89A5-51325D600327}">
  <a:tblStyle styleId="{16328D6D-471A-490C-89A5-51325D6003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d0ab3df3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dd0ab3df3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588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d0ab3df3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d0ab3df3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dd0ab3df31_0_21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dd0ab3df31_0_2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4"/>
        <p:cNvGrpSpPr/>
        <p:nvPr/>
      </p:nvGrpSpPr>
      <p:grpSpPr>
        <a:xfrm>
          <a:off x="0" y="0"/>
          <a:ext cx="0" cy="0"/>
          <a:chOff x="0" y="0"/>
          <a:chExt cx="0" cy="0"/>
        </a:xfrm>
      </p:grpSpPr>
      <p:sp>
        <p:nvSpPr>
          <p:cNvPr id="5805" name="Google Shape;5805;gdd0ab3df31_0_26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6" name="Google Shape;5806;gdd0ab3df31_0_26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97b28960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97b2896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d0ab3df3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d0ab3df3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dd0ab3df3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dd0ab3df3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6"/>
        <p:cNvGrpSpPr/>
        <p:nvPr/>
      </p:nvGrpSpPr>
      <p:grpSpPr>
        <a:xfrm>
          <a:off x="0" y="0"/>
          <a:ext cx="0" cy="0"/>
          <a:chOff x="0" y="0"/>
          <a:chExt cx="0" cy="0"/>
        </a:xfrm>
      </p:grpSpPr>
      <p:sp>
        <p:nvSpPr>
          <p:cNvPr id="5127" name="Google Shape;5127;gdd0ab3df31_0_25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8" name="Google Shape;5128;gdd0ab3df31_0_25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d0ab3df3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dd0ab3df3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d0ab3df3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dd0ab3df3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1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1"/>
        <p:cNvGrpSpPr/>
        <p:nvPr/>
      </p:nvGrpSpPr>
      <p:grpSpPr>
        <a:xfrm>
          <a:off x="0" y="0"/>
          <a:ext cx="0" cy="0"/>
          <a:chOff x="0" y="0"/>
          <a:chExt cx="0" cy="0"/>
        </a:xfrm>
      </p:grpSpPr>
      <p:sp>
        <p:nvSpPr>
          <p:cNvPr id="5412" name="Google Shape;5412;gdd0ab3df31_0_26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3" name="Google Shape;5413;gdd0ab3df31_0_26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d0ab3df3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dd0ab3df3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15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1400" y="963600"/>
            <a:ext cx="4854000" cy="2671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Lexend Deca"/>
                <a:ea typeface="Lexend Deca"/>
                <a:cs typeface="Lexend Deca"/>
                <a:sym typeface="Lexend Dec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3000" y="3672325"/>
            <a:ext cx="4570800" cy="46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latin typeface="Pontano Sans"/>
                <a:ea typeface="Pontano Sans"/>
                <a:cs typeface="Pontano Sans"/>
                <a:sym typeface="Pontano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4162367" y="-404353"/>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2" name="Google Shape;12;p2"/>
          <p:cNvSpPr/>
          <p:nvPr/>
        </p:nvSpPr>
        <p:spPr>
          <a:xfrm rot="10800000">
            <a:off x="-466310" y="4134922"/>
            <a:ext cx="3479435" cy="1233453"/>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6">
  <p:cSld name="SECTION_HEADER_1_4">
    <p:spTree>
      <p:nvGrpSpPr>
        <p:cNvPr id="1" name="Shape 113"/>
        <p:cNvGrpSpPr/>
        <p:nvPr/>
      </p:nvGrpSpPr>
      <p:grpSpPr>
        <a:xfrm>
          <a:off x="0" y="0"/>
          <a:ext cx="0" cy="0"/>
          <a:chOff x="0" y="0"/>
          <a:chExt cx="0" cy="0"/>
        </a:xfrm>
      </p:grpSpPr>
      <p:sp>
        <p:nvSpPr>
          <p:cNvPr id="114" name="Google Shape;114;p18"/>
          <p:cNvSpPr/>
          <p:nvPr/>
        </p:nvSpPr>
        <p:spPr>
          <a:xfrm rot="10800000">
            <a:off x="-533094" y="3014197"/>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15" name="Google Shape;115;p18"/>
          <p:cNvSpPr/>
          <p:nvPr/>
        </p:nvSpPr>
        <p:spPr>
          <a:xfrm rot="1059931">
            <a:off x="6341597" y="-4495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16" name="Google Shape;116;p18"/>
          <p:cNvSpPr txBox="1">
            <a:spLocks noGrp="1"/>
          </p:cNvSpPr>
          <p:nvPr>
            <p:ph type="title"/>
          </p:nvPr>
        </p:nvSpPr>
        <p:spPr>
          <a:xfrm>
            <a:off x="2740775" y="2981800"/>
            <a:ext cx="5495700" cy="137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8"/>
          <p:cNvSpPr txBox="1">
            <a:spLocks noGrp="1"/>
          </p:cNvSpPr>
          <p:nvPr>
            <p:ph type="subTitle" idx="1"/>
          </p:nvPr>
        </p:nvSpPr>
        <p:spPr>
          <a:xfrm>
            <a:off x="3816775" y="4077006"/>
            <a:ext cx="4419600" cy="45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8" name="Google Shape;118;p18"/>
          <p:cNvSpPr txBox="1">
            <a:spLocks noGrp="1"/>
          </p:cNvSpPr>
          <p:nvPr>
            <p:ph type="title" idx="2" hasCustomPrompt="1"/>
          </p:nvPr>
        </p:nvSpPr>
        <p:spPr>
          <a:xfrm>
            <a:off x="720000" y="533525"/>
            <a:ext cx="4329300" cy="23880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5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AND_TWO_COLUMNS_1">
    <p:spTree>
      <p:nvGrpSpPr>
        <p:cNvPr id="1" name="Shape 119"/>
        <p:cNvGrpSpPr/>
        <p:nvPr/>
      </p:nvGrpSpPr>
      <p:grpSpPr>
        <a:xfrm>
          <a:off x="0" y="0"/>
          <a:ext cx="0" cy="0"/>
          <a:chOff x="0" y="0"/>
          <a:chExt cx="0" cy="0"/>
        </a:xfrm>
      </p:grpSpPr>
      <p:sp>
        <p:nvSpPr>
          <p:cNvPr id="120" name="Google Shape;120;p19"/>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22" name="Google Shape;122;p19"/>
          <p:cNvSpPr/>
          <p:nvPr/>
        </p:nvSpPr>
        <p:spPr>
          <a:xfrm rot="1059931">
            <a:off x="6544276"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23" name="Google Shape;123;p19"/>
          <p:cNvSpPr/>
          <p:nvPr/>
        </p:nvSpPr>
        <p:spPr>
          <a:xfrm rot="-9784061">
            <a:off x="-681455"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_AND_BODY_1">
    <p:spTree>
      <p:nvGrpSpPr>
        <p:cNvPr id="1" name="Shape 124"/>
        <p:cNvGrpSpPr/>
        <p:nvPr/>
      </p:nvGrpSpPr>
      <p:grpSpPr>
        <a:xfrm>
          <a:off x="0" y="0"/>
          <a:ext cx="0" cy="0"/>
          <a:chOff x="0" y="0"/>
          <a:chExt cx="0" cy="0"/>
        </a:xfrm>
      </p:grpSpPr>
      <p:sp>
        <p:nvSpPr>
          <p:cNvPr id="125" name="Google Shape;125;p20"/>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27" name="Google Shape;127;p20"/>
          <p:cNvSpPr txBox="1">
            <a:spLocks noGrp="1"/>
          </p:cNvSpPr>
          <p:nvPr>
            <p:ph type="subTitle" idx="1"/>
          </p:nvPr>
        </p:nvSpPr>
        <p:spPr>
          <a:xfrm>
            <a:off x="1074080" y="3281700"/>
            <a:ext cx="2076300" cy="467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128" name="Google Shape;128;p20"/>
          <p:cNvSpPr txBox="1">
            <a:spLocks noGrp="1"/>
          </p:cNvSpPr>
          <p:nvPr>
            <p:ph type="subTitle" idx="2"/>
          </p:nvPr>
        </p:nvSpPr>
        <p:spPr>
          <a:xfrm>
            <a:off x="900980" y="3721850"/>
            <a:ext cx="2249400" cy="805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129" name="Google Shape;129;p20"/>
          <p:cNvSpPr txBox="1">
            <a:spLocks noGrp="1"/>
          </p:cNvSpPr>
          <p:nvPr>
            <p:ph type="subTitle" idx="3"/>
          </p:nvPr>
        </p:nvSpPr>
        <p:spPr>
          <a:xfrm>
            <a:off x="1074080" y="1663475"/>
            <a:ext cx="2076300" cy="467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130" name="Google Shape;130;p20"/>
          <p:cNvSpPr txBox="1">
            <a:spLocks noGrp="1"/>
          </p:cNvSpPr>
          <p:nvPr>
            <p:ph type="subTitle" idx="4"/>
          </p:nvPr>
        </p:nvSpPr>
        <p:spPr>
          <a:xfrm>
            <a:off x="900980" y="2103625"/>
            <a:ext cx="2249400" cy="805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131" name="Google Shape;131;p20"/>
          <p:cNvSpPr txBox="1">
            <a:spLocks noGrp="1"/>
          </p:cNvSpPr>
          <p:nvPr>
            <p:ph type="subTitle" idx="5"/>
          </p:nvPr>
        </p:nvSpPr>
        <p:spPr>
          <a:xfrm>
            <a:off x="5993620" y="3281700"/>
            <a:ext cx="2076300" cy="467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 name="Google Shape;132;p20"/>
          <p:cNvSpPr txBox="1">
            <a:spLocks noGrp="1"/>
          </p:cNvSpPr>
          <p:nvPr>
            <p:ph type="subTitle" idx="6"/>
          </p:nvPr>
        </p:nvSpPr>
        <p:spPr>
          <a:xfrm>
            <a:off x="5993620" y="3721850"/>
            <a:ext cx="2249400" cy="805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 name="Google Shape;133;p20"/>
          <p:cNvSpPr txBox="1">
            <a:spLocks noGrp="1"/>
          </p:cNvSpPr>
          <p:nvPr>
            <p:ph type="subTitle" idx="7"/>
          </p:nvPr>
        </p:nvSpPr>
        <p:spPr>
          <a:xfrm>
            <a:off x="5993620" y="1663475"/>
            <a:ext cx="2076300" cy="467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4" name="Google Shape;134;p20"/>
          <p:cNvSpPr txBox="1">
            <a:spLocks noGrp="1"/>
          </p:cNvSpPr>
          <p:nvPr>
            <p:ph type="subTitle" idx="8"/>
          </p:nvPr>
        </p:nvSpPr>
        <p:spPr>
          <a:xfrm>
            <a:off x="5993620" y="2103625"/>
            <a:ext cx="2249400" cy="805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5" name="Google Shape;135;p20"/>
          <p:cNvSpPr/>
          <p:nvPr/>
        </p:nvSpPr>
        <p:spPr>
          <a:xfrm rot="-1059931" flipH="1">
            <a:off x="-680624"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36" name="Google Shape;136;p20"/>
          <p:cNvSpPr/>
          <p:nvPr/>
        </p:nvSpPr>
        <p:spPr>
          <a:xfrm rot="9784061" flipH="1">
            <a:off x="6545417"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225"/>
        <p:cNvGrpSpPr/>
        <p:nvPr/>
      </p:nvGrpSpPr>
      <p:grpSpPr>
        <a:xfrm>
          <a:off x="0" y="0"/>
          <a:ext cx="0" cy="0"/>
          <a:chOff x="0" y="0"/>
          <a:chExt cx="0" cy="0"/>
        </a:xfrm>
      </p:grpSpPr>
      <p:sp>
        <p:nvSpPr>
          <p:cNvPr id="226" name="Google Shape;226;p29"/>
          <p:cNvSpPr/>
          <p:nvPr/>
        </p:nvSpPr>
        <p:spPr>
          <a:xfrm rot="-1059931" flipH="1">
            <a:off x="-680624"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227" name="Google Shape;227;p29"/>
          <p:cNvSpPr/>
          <p:nvPr/>
        </p:nvSpPr>
        <p:spPr>
          <a:xfrm rot="9784061" flipH="1">
            <a:off x="6545417"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228"/>
        <p:cNvGrpSpPr/>
        <p:nvPr/>
      </p:nvGrpSpPr>
      <p:grpSpPr>
        <a:xfrm>
          <a:off x="0" y="0"/>
          <a:ext cx="0" cy="0"/>
          <a:chOff x="0" y="0"/>
          <a:chExt cx="0" cy="0"/>
        </a:xfrm>
      </p:grpSpPr>
      <p:sp>
        <p:nvSpPr>
          <p:cNvPr id="229" name="Google Shape;229;p30"/>
          <p:cNvSpPr/>
          <p:nvPr/>
        </p:nvSpPr>
        <p:spPr>
          <a:xfrm>
            <a:off x="4238567" y="-404353"/>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230" name="Google Shape;230;p30"/>
          <p:cNvSpPr/>
          <p:nvPr/>
        </p:nvSpPr>
        <p:spPr>
          <a:xfrm rot="10800000">
            <a:off x="-390110" y="4134922"/>
            <a:ext cx="3479435" cy="1233453"/>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816498" y="2280272"/>
            <a:ext cx="4497300" cy="1377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816498" y="3794241"/>
            <a:ext cx="4419600" cy="450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6" name="Google Shape;16;p3"/>
          <p:cNvSpPr txBox="1">
            <a:spLocks noGrp="1"/>
          </p:cNvSpPr>
          <p:nvPr>
            <p:ph type="title" idx="2" hasCustomPrompt="1"/>
          </p:nvPr>
        </p:nvSpPr>
        <p:spPr>
          <a:xfrm flipH="1">
            <a:off x="816498" y="898959"/>
            <a:ext cx="4329300" cy="16107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0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a:off x="4381017" y="-482570"/>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8" name="Google Shape;18;p3"/>
          <p:cNvSpPr/>
          <p:nvPr/>
        </p:nvSpPr>
        <p:spPr>
          <a:xfrm rot="-9740069">
            <a:off x="-580449" y="4364267"/>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3" name="Google Shape;23;p4"/>
          <p:cNvSpPr/>
          <p:nvPr/>
        </p:nvSpPr>
        <p:spPr>
          <a:xfrm rot="-1059931" flipH="1">
            <a:off x="-680624"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24" name="Google Shape;24;p4"/>
          <p:cNvSpPr/>
          <p:nvPr/>
        </p:nvSpPr>
        <p:spPr>
          <a:xfrm rot="9784061" flipH="1">
            <a:off x="6545417"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7" name="Google Shape;37;p6"/>
          <p:cNvSpPr/>
          <p:nvPr/>
        </p:nvSpPr>
        <p:spPr>
          <a:xfrm rot="-1059931" flipH="1">
            <a:off x="-680624"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38" name="Google Shape;38;p6"/>
          <p:cNvSpPr/>
          <p:nvPr/>
        </p:nvSpPr>
        <p:spPr>
          <a:xfrm rot="9784061" flipH="1">
            <a:off x="6545417"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6"/>
        <p:cNvGrpSpPr/>
        <p:nvPr/>
      </p:nvGrpSpPr>
      <p:grpSpPr>
        <a:xfrm>
          <a:off x="0" y="0"/>
          <a:ext cx="0" cy="0"/>
          <a:chOff x="0" y="0"/>
          <a:chExt cx="0" cy="0"/>
        </a:xfrm>
      </p:grpSpPr>
      <p:sp>
        <p:nvSpPr>
          <p:cNvPr id="67" name="Google Shape;67;p13"/>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9" name="Google Shape;69;p13"/>
          <p:cNvSpPr txBox="1">
            <a:spLocks noGrp="1"/>
          </p:cNvSpPr>
          <p:nvPr>
            <p:ph type="title" idx="2" hasCustomPrompt="1"/>
          </p:nvPr>
        </p:nvSpPr>
        <p:spPr>
          <a:xfrm>
            <a:off x="701899" y="1396340"/>
            <a:ext cx="16287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subTitle" idx="1"/>
          </p:nvPr>
        </p:nvSpPr>
        <p:spPr>
          <a:xfrm>
            <a:off x="701899" y="1897300"/>
            <a:ext cx="2313300" cy="432900"/>
          </a:xfrm>
          <a:prstGeom prst="rect">
            <a:avLst/>
          </a:prstGeom>
        </p:spPr>
        <p:txBody>
          <a:bodyPr spcFirstLastPara="1" wrap="square" lIns="91425" tIns="91425" rIns="91425" bIns="91425" anchor="b" anchorCtr="0">
            <a:noAutofit/>
          </a:bodyPr>
          <a:lstStyle>
            <a:lvl1pPr lv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1" name="Google Shape;71;p13"/>
          <p:cNvSpPr txBox="1">
            <a:spLocks noGrp="1"/>
          </p:cNvSpPr>
          <p:nvPr>
            <p:ph type="subTitle" idx="3"/>
          </p:nvPr>
        </p:nvSpPr>
        <p:spPr>
          <a:xfrm>
            <a:off x="701899" y="2323261"/>
            <a:ext cx="2313300" cy="535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2" name="Google Shape;72;p13"/>
          <p:cNvSpPr txBox="1">
            <a:spLocks noGrp="1"/>
          </p:cNvSpPr>
          <p:nvPr>
            <p:ph type="title" idx="4" hasCustomPrompt="1"/>
          </p:nvPr>
        </p:nvSpPr>
        <p:spPr>
          <a:xfrm>
            <a:off x="3438534" y="1396340"/>
            <a:ext cx="16230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subTitle" idx="5"/>
          </p:nvPr>
        </p:nvSpPr>
        <p:spPr>
          <a:xfrm>
            <a:off x="3438534" y="1897300"/>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4" name="Google Shape;74;p13"/>
          <p:cNvSpPr txBox="1">
            <a:spLocks noGrp="1"/>
          </p:cNvSpPr>
          <p:nvPr>
            <p:ph type="subTitle" idx="6"/>
          </p:nvPr>
        </p:nvSpPr>
        <p:spPr>
          <a:xfrm>
            <a:off x="3441842" y="2323261"/>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7" hasCustomPrompt="1"/>
          </p:nvPr>
        </p:nvSpPr>
        <p:spPr>
          <a:xfrm>
            <a:off x="6173686" y="1396340"/>
            <a:ext cx="16176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13"/>
          <p:cNvSpPr txBox="1">
            <a:spLocks noGrp="1"/>
          </p:cNvSpPr>
          <p:nvPr>
            <p:ph type="subTitle" idx="8"/>
          </p:nvPr>
        </p:nvSpPr>
        <p:spPr>
          <a:xfrm>
            <a:off x="6173686" y="1897300"/>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7" name="Google Shape;77;p13"/>
          <p:cNvSpPr txBox="1">
            <a:spLocks noGrp="1"/>
          </p:cNvSpPr>
          <p:nvPr>
            <p:ph type="subTitle" idx="9"/>
          </p:nvPr>
        </p:nvSpPr>
        <p:spPr>
          <a:xfrm>
            <a:off x="6173686" y="2323261"/>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8" name="Google Shape;78;p13"/>
          <p:cNvSpPr txBox="1">
            <a:spLocks noGrp="1"/>
          </p:cNvSpPr>
          <p:nvPr>
            <p:ph type="title" idx="13" hasCustomPrompt="1"/>
          </p:nvPr>
        </p:nvSpPr>
        <p:spPr>
          <a:xfrm>
            <a:off x="701899" y="3179875"/>
            <a:ext cx="16287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13"/>
          <p:cNvSpPr txBox="1">
            <a:spLocks noGrp="1"/>
          </p:cNvSpPr>
          <p:nvPr>
            <p:ph type="subTitle" idx="14"/>
          </p:nvPr>
        </p:nvSpPr>
        <p:spPr>
          <a:xfrm>
            <a:off x="701899" y="3676575"/>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0" name="Google Shape;80;p13"/>
          <p:cNvSpPr txBox="1">
            <a:spLocks noGrp="1"/>
          </p:cNvSpPr>
          <p:nvPr>
            <p:ph type="subTitle" idx="15"/>
          </p:nvPr>
        </p:nvSpPr>
        <p:spPr>
          <a:xfrm>
            <a:off x="701899" y="4101318"/>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1" name="Google Shape;81;p13"/>
          <p:cNvSpPr txBox="1">
            <a:spLocks noGrp="1"/>
          </p:cNvSpPr>
          <p:nvPr>
            <p:ph type="title" idx="16" hasCustomPrompt="1"/>
          </p:nvPr>
        </p:nvSpPr>
        <p:spPr>
          <a:xfrm>
            <a:off x="3438534" y="3179875"/>
            <a:ext cx="16230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2" name="Google Shape;82;p13"/>
          <p:cNvSpPr txBox="1">
            <a:spLocks noGrp="1"/>
          </p:cNvSpPr>
          <p:nvPr>
            <p:ph type="subTitle" idx="17"/>
          </p:nvPr>
        </p:nvSpPr>
        <p:spPr>
          <a:xfrm>
            <a:off x="3438534" y="3676575"/>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3"/>
          <p:cNvSpPr txBox="1">
            <a:spLocks noGrp="1"/>
          </p:cNvSpPr>
          <p:nvPr>
            <p:ph type="subTitle" idx="18"/>
          </p:nvPr>
        </p:nvSpPr>
        <p:spPr>
          <a:xfrm>
            <a:off x="3441842" y="4101318"/>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4" name="Google Shape;84;p13"/>
          <p:cNvSpPr txBox="1">
            <a:spLocks noGrp="1"/>
          </p:cNvSpPr>
          <p:nvPr>
            <p:ph type="title" idx="19" hasCustomPrompt="1"/>
          </p:nvPr>
        </p:nvSpPr>
        <p:spPr>
          <a:xfrm>
            <a:off x="6173686" y="3179875"/>
            <a:ext cx="16176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 name="Google Shape;85;p13"/>
          <p:cNvSpPr txBox="1">
            <a:spLocks noGrp="1"/>
          </p:cNvSpPr>
          <p:nvPr>
            <p:ph type="subTitle" idx="20"/>
          </p:nvPr>
        </p:nvSpPr>
        <p:spPr>
          <a:xfrm>
            <a:off x="6173686" y="3676575"/>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6" name="Google Shape;86;p13"/>
          <p:cNvSpPr txBox="1">
            <a:spLocks noGrp="1"/>
          </p:cNvSpPr>
          <p:nvPr>
            <p:ph type="subTitle" idx="21"/>
          </p:nvPr>
        </p:nvSpPr>
        <p:spPr>
          <a:xfrm>
            <a:off x="6173686" y="4101318"/>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7" name="Google Shape;87;p13"/>
          <p:cNvSpPr/>
          <p:nvPr/>
        </p:nvSpPr>
        <p:spPr>
          <a:xfrm rot="1059931">
            <a:off x="6544276"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88" name="Google Shape;88;p13"/>
          <p:cNvSpPr/>
          <p:nvPr/>
        </p:nvSpPr>
        <p:spPr>
          <a:xfrm rot="-9784061">
            <a:off x="-681455"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928625" y="2280275"/>
            <a:ext cx="5495700" cy="137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 name="Google Shape;91;p14"/>
          <p:cNvSpPr txBox="1">
            <a:spLocks noGrp="1"/>
          </p:cNvSpPr>
          <p:nvPr>
            <p:ph type="subTitle" idx="1"/>
          </p:nvPr>
        </p:nvSpPr>
        <p:spPr>
          <a:xfrm>
            <a:off x="4004625" y="3794231"/>
            <a:ext cx="4419600" cy="45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2" name="Google Shape;92;p14"/>
          <p:cNvSpPr txBox="1">
            <a:spLocks noGrp="1"/>
          </p:cNvSpPr>
          <p:nvPr>
            <p:ph type="title" idx="2" hasCustomPrompt="1"/>
          </p:nvPr>
        </p:nvSpPr>
        <p:spPr>
          <a:xfrm>
            <a:off x="4094925" y="898950"/>
            <a:ext cx="4329300" cy="161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0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3" name="Google Shape;93;p14"/>
          <p:cNvSpPr/>
          <p:nvPr/>
        </p:nvSpPr>
        <p:spPr>
          <a:xfrm rot="10800000">
            <a:off x="-533094" y="2937997"/>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94" name="Google Shape;94;p14"/>
          <p:cNvSpPr/>
          <p:nvPr/>
        </p:nvSpPr>
        <p:spPr>
          <a:xfrm rot="1059931">
            <a:off x="6341597" y="-5257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1_1">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720000" y="2639250"/>
            <a:ext cx="4596000" cy="1377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7" name="Google Shape;97;p15"/>
          <p:cNvSpPr txBox="1">
            <a:spLocks noGrp="1"/>
          </p:cNvSpPr>
          <p:nvPr>
            <p:ph type="subTitle" idx="1"/>
          </p:nvPr>
        </p:nvSpPr>
        <p:spPr>
          <a:xfrm>
            <a:off x="720000" y="4153206"/>
            <a:ext cx="4419600" cy="45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5"/>
          <p:cNvSpPr txBox="1">
            <a:spLocks noGrp="1"/>
          </p:cNvSpPr>
          <p:nvPr>
            <p:ph type="title" idx="2" hasCustomPrompt="1"/>
          </p:nvPr>
        </p:nvSpPr>
        <p:spPr>
          <a:xfrm>
            <a:off x="4094700" y="533525"/>
            <a:ext cx="4329300" cy="161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2000">
                <a:solidFill>
                  <a:schemeClr val="accen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99" name="Google Shape;99;p15"/>
          <p:cNvSpPr/>
          <p:nvPr/>
        </p:nvSpPr>
        <p:spPr>
          <a:xfrm flipH="1">
            <a:off x="-338969" y="-202953"/>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00" name="Google Shape;100;p15"/>
          <p:cNvSpPr/>
          <p:nvPr/>
        </p:nvSpPr>
        <p:spPr>
          <a:xfrm rot="10800000" flipH="1">
            <a:off x="4520381" y="3384785"/>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SECTION_HEADER_1_2">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864775" y="2777800"/>
            <a:ext cx="5559600" cy="1377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3" name="Google Shape;103;p16"/>
          <p:cNvSpPr txBox="1">
            <a:spLocks noGrp="1"/>
          </p:cNvSpPr>
          <p:nvPr>
            <p:ph type="subTitle" idx="1"/>
          </p:nvPr>
        </p:nvSpPr>
        <p:spPr>
          <a:xfrm>
            <a:off x="2864775" y="3947825"/>
            <a:ext cx="5559600" cy="45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4" name="Google Shape;104;p16"/>
          <p:cNvSpPr txBox="1">
            <a:spLocks noGrp="1"/>
          </p:cNvSpPr>
          <p:nvPr>
            <p:ph type="title" idx="2" hasCustomPrompt="1"/>
          </p:nvPr>
        </p:nvSpPr>
        <p:spPr>
          <a:xfrm>
            <a:off x="720000" y="2992800"/>
            <a:ext cx="1907700" cy="16107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0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6"/>
          <p:cNvSpPr/>
          <p:nvPr/>
        </p:nvSpPr>
        <p:spPr>
          <a:xfrm flipH="1">
            <a:off x="-533094" y="-491245"/>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06" name="Google Shape;106;p16"/>
          <p:cNvSpPr/>
          <p:nvPr/>
        </p:nvSpPr>
        <p:spPr>
          <a:xfrm rot="9740069" flipH="1">
            <a:off x="6341597" y="4355592"/>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1pPr>
            <a:lvl2pPr lvl="1">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2pPr>
            <a:lvl3pPr lvl="2">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3pPr>
            <a:lvl4pPr lvl="3">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4pPr>
            <a:lvl5pPr lvl="4">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5pPr>
            <a:lvl6pPr lvl="5">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6pPr>
            <a:lvl7pPr lvl="6">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7pPr>
            <a:lvl8pPr lvl="7">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8pPr>
            <a:lvl9pPr lvl="8">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1pPr>
            <a:lvl2pPr marL="914400" lvl="1"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2pPr>
            <a:lvl3pPr marL="1371600" lvl="2"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3pPr>
            <a:lvl4pPr marL="1828800" lvl="3"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4pPr>
            <a:lvl5pPr marL="2286000" lvl="4"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5pPr>
            <a:lvl6pPr marL="2743200" lvl="5"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6pPr>
            <a:lvl7pPr marL="3200400" lvl="6"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7pPr>
            <a:lvl8pPr marL="3657600" lvl="7"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8pPr>
            <a:lvl9pPr marL="4114800" lvl="8"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0" r:id="rId7"/>
    <p:sldLayoutId id="2147483661" r:id="rId8"/>
    <p:sldLayoutId id="2147483662" r:id="rId9"/>
    <p:sldLayoutId id="2147483664" r:id="rId10"/>
    <p:sldLayoutId id="2147483665" r:id="rId11"/>
    <p:sldLayoutId id="2147483666"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p:nvPr/>
        </p:nvSpPr>
        <p:spPr>
          <a:xfrm>
            <a:off x="6209925" y="4486175"/>
            <a:ext cx="2866200" cy="2058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734400" y="2751200"/>
            <a:ext cx="4368000" cy="823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3"/>
          <p:cNvSpPr txBox="1">
            <a:spLocks noGrp="1"/>
          </p:cNvSpPr>
          <p:nvPr>
            <p:ph type="ctrTitle"/>
          </p:nvPr>
        </p:nvSpPr>
        <p:spPr>
          <a:xfrm>
            <a:off x="491400" y="963600"/>
            <a:ext cx="4854000" cy="267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ONLINE STORE </a:t>
            </a:r>
            <a:r>
              <a:rPr lang="en" dirty="0">
                <a:solidFill>
                  <a:schemeClr val="lt1"/>
                </a:solidFill>
              </a:rPr>
              <a:t>ANALYSIS</a:t>
            </a:r>
            <a:endParaRPr dirty="0">
              <a:solidFill>
                <a:schemeClr val="lt1"/>
              </a:solidFill>
            </a:endParaRPr>
          </a:p>
        </p:txBody>
      </p:sp>
      <p:sp>
        <p:nvSpPr>
          <p:cNvPr id="242" name="Google Shape;242;p33"/>
          <p:cNvSpPr txBox="1">
            <a:spLocks noGrp="1"/>
          </p:cNvSpPr>
          <p:nvPr>
            <p:ph type="subTitle" idx="1"/>
          </p:nvPr>
        </p:nvSpPr>
        <p:spPr>
          <a:xfrm>
            <a:off x="567086" y="3672325"/>
            <a:ext cx="4854000" cy="4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TATA VIRTUAL INTERNSHIP</a:t>
            </a:r>
            <a:endParaRPr dirty="0"/>
          </a:p>
        </p:txBody>
      </p:sp>
      <p:grpSp>
        <p:nvGrpSpPr>
          <p:cNvPr id="243" name="Google Shape;243;p33"/>
          <p:cNvGrpSpPr/>
          <p:nvPr/>
        </p:nvGrpSpPr>
        <p:grpSpPr>
          <a:xfrm>
            <a:off x="5513092" y="1067675"/>
            <a:ext cx="3086536" cy="3544932"/>
            <a:chOff x="2878450" y="1082875"/>
            <a:chExt cx="818775" cy="940375"/>
          </a:xfrm>
        </p:grpSpPr>
        <p:sp>
          <p:nvSpPr>
            <p:cNvPr id="244" name="Google Shape;244;p33"/>
            <p:cNvSpPr/>
            <p:nvPr/>
          </p:nvSpPr>
          <p:spPr>
            <a:xfrm>
              <a:off x="2878450" y="1259450"/>
              <a:ext cx="634250" cy="512650"/>
            </a:xfrm>
            <a:custGeom>
              <a:avLst/>
              <a:gdLst/>
              <a:ahLst/>
              <a:cxnLst/>
              <a:rect l="l" t="t" r="r" b="b"/>
              <a:pathLst>
                <a:path w="25370" h="20506" extrusionOk="0">
                  <a:moveTo>
                    <a:pt x="19647" y="32"/>
                  </a:moveTo>
                  <a:cubicBezTo>
                    <a:pt x="20018" y="0"/>
                    <a:pt x="20539" y="43"/>
                    <a:pt x="20836" y="191"/>
                  </a:cubicBezTo>
                  <a:cubicBezTo>
                    <a:pt x="21749" y="669"/>
                    <a:pt x="22089" y="2347"/>
                    <a:pt x="22375" y="3441"/>
                  </a:cubicBezTo>
                  <a:cubicBezTo>
                    <a:pt x="22747" y="4810"/>
                    <a:pt x="22991" y="6064"/>
                    <a:pt x="23321" y="7295"/>
                  </a:cubicBezTo>
                  <a:cubicBezTo>
                    <a:pt x="23661" y="8581"/>
                    <a:pt x="24053" y="9770"/>
                    <a:pt x="24468" y="10949"/>
                  </a:cubicBezTo>
                  <a:cubicBezTo>
                    <a:pt x="24659" y="11501"/>
                    <a:pt x="24871" y="12085"/>
                    <a:pt x="25051" y="12765"/>
                  </a:cubicBezTo>
                  <a:cubicBezTo>
                    <a:pt x="25200" y="13391"/>
                    <a:pt x="25370" y="14198"/>
                    <a:pt x="25190" y="14856"/>
                  </a:cubicBezTo>
                  <a:cubicBezTo>
                    <a:pt x="24999" y="15515"/>
                    <a:pt x="24383" y="15940"/>
                    <a:pt x="23661" y="16195"/>
                  </a:cubicBezTo>
                  <a:cubicBezTo>
                    <a:pt x="22949" y="16460"/>
                    <a:pt x="22120" y="16662"/>
                    <a:pt x="21420" y="16821"/>
                  </a:cubicBezTo>
                  <a:cubicBezTo>
                    <a:pt x="19817" y="17183"/>
                    <a:pt x="18191" y="17469"/>
                    <a:pt x="16705" y="17820"/>
                  </a:cubicBezTo>
                  <a:cubicBezTo>
                    <a:pt x="13625" y="18552"/>
                    <a:pt x="10620" y="19349"/>
                    <a:pt x="7519" y="20092"/>
                  </a:cubicBezTo>
                  <a:cubicBezTo>
                    <a:pt x="6733" y="20272"/>
                    <a:pt x="5915" y="20506"/>
                    <a:pt x="5034" y="20432"/>
                  </a:cubicBezTo>
                  <a:cubicBezTo>
                    <a:pt x="4131" y="20347"/>
                    <a:pt x="3600" y="19965"/>
                    <a:pt x="3260" y="19328"/>
                  </a:cubicBezTo>
                  <a:cubicBezTo>
                    <a:pt x="2942" y="18701"/>
                    <a:pt x="2751" y="17968"/>
                    <a:pt x="2560" y="17161"/>
                  </a:cubicBezTo>
                  <a:cubicBezTo>
                    <a:pt x="2029" y="14868"/>
                    <a:pt x="1540" y="12520"/>
                    <a:pt x="957" y="10205"/>
                  </a:cubicBezTo>
                  <a:cubicBezTo>
                    <a:pt x="680" y="9101"/>
                    <a:pt x="362" y="7965"/>
                    <a:pt x="160" y="6712"/>
                  </a:cubicBezTo>
                  <a:cubicBezTo>
                    <a:pt x="86" y="6276"/>
                    <a:pt x="1" y="5575"/>
                    <a:pt x="213" y="5183"/>
                  </a:cubicBezTo>
                  <a:cubicBezTo>
                    <a:pt x="362" y="4928"/>
                    <a:pt x="776" y="4673"/>
                    <a:pt x="1105" y="4524"/>
                  </a:cubicBezTo>
                  <a:cubicBezTo>
                    <a:pt x="1434" y="4376"/>
                    <a:pt x="1859" y="4237"/>
                    <a:pt x="2220" y="4121"/>
                  </a:cubicBezTo>
                  <a:cubicBezTo>
                    <a:pt x="3027" y="3876"/>
                    <a:pt x="3972" y="3770"/>
                    <a:pt x="4768" y="3600"/>
                  </a:cubicBezTo>
                  <a:cubicBezTo>
                    <a:pt x="5597" y="3430"/>
                    <a:pt x="6468" y="3260"/>
                    <a:pt x="7317" y="3080"/>
                  </a:cubicBezTo>
                  <a:cubicBezTo>
                    <a:pt x="8167" y="2910"/>
                    <a:pt x="8995" y="2687"/>
                    <a:pt x="9781" y="2485"/>
                  </a:cubicBezTo>
                  <a:cubicBezTo>
                    <a:pt x="11395" y="2060"/>
                    <a:pt x="13052" y="1678"/>
                    <a:pt x="14677" y="1232"/>
                  </a:cubicBezTo>
                  <a:cubicBezTo>
                    <a:pt x="15845" y="924"/>
                    <a:pt x="17098" y="574"/>
                    <a:pt x="18330" y="276"/>
                  </a:cubicBezTo>
                  <a:cubicBezTo>
                    <a:pt x="18765" y="170"/>
                    <a:pt x="19190" y="64"/>
                    <a:pt x="19647" y="32"/>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3032425" y="1627675"/>
              <a:ext cx="82050" cy="102225"/>
            </a:xfrm>
            <a:custGeom>
              <a:avLst/>
              <a:gdLst/>
              <a:ahLst/>
              <a:cxnLst/>
              <a:rect l="l" t="t" r="r" b="b"/>
              <a:pathLst>
                <a:path w="3282" h="4089" extrusionOk="0">
                  <a:moveTo>
                    <a:pt x="1" y="3271"/>
                  </a:moveTo>
                  <a:cubicBezTo>
                    <a:pt x="914" y="2156"/>
                    <a:pt x="1891" y="1073"/>
                    <a:pt x="2889" y="0"/>
                  </a:cubicBezTo>
                  <a:cubicBezTo>
                    <a:pt x="2974" y="1243"/>
                    <a:pt x="3187" y="2549"/>
                    <a:pt x="3282" y="3792"/>
                  </a:cubicBezTo>
                  <a:cubicBezTo>
                    <a:pt x="1955" y="4089"/>
                    <a:pt x="903" y="3844"/>
                    <a:pt x="1" y="327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2970850" y="1597400"/>
              <a:ext cx="119200" cy="100900"/>
            </a:xfrm>
            <a:custGeom>
              <a:avLst/>
              <a:gdLst/>
              <a:ahLst/>
              <a:cxnLst/>
              <a:rect l="l" t="t" r="r" b="b"/>
              <a:pathLst>
                <a:path w="4768" h="4036" extrusionOk="0">
                  <a:moveTo>
                    <a:pt x="393" y="0"/>
                  </a:moveTo>
                  <a:cubicBezTo>
                    <a:pt x="1880" y="181"/>
                    <a:pt x="3292" y="531"/>
                    <a:pt x="4768" y="744"/>
                  </a:cubicBezTo>
                  <a:cubicBezTo>
                    <a:pt x="4598" y="1062"/>
                    <a:pt x="4333" y="1307"/>
                    <a:pt x="4099" y="1572"/>
                  </a:cubicBezTo>
                  <a:cubicBezTo>
                    <a:pt x="3409" y="2369"/>
                    <a:pt x="2644" y="3219"/>
                    <a:pt x="1943" y="4036"/>
                  </a:cubicBezTo>
                  <a:cubicBezTo>
                    <a:pt x="924" y="3356"/>
                    <a:pt x="0" y="1275"/>
                    <a:pt x="393"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2984375" y="1486175"/>
              <a:ext cx="229925" cy="232850"/>
            </a:xfrm>
            <a:custGeom>
              <a:avLst/>
              <a:gdLst/>
              <a:ahLst/>
              <a:cxnLst/>
              <a:rect l="l" t="t" r="r" b="b"/>
              <a:pathLst>
                <a:path w="9197" h="9314" extrusionOk="0">
                  <a:moveTo>
                    <a:pt x="5703" y="9313"/>
                  </a:moveTo>
                  <a:cubicBezTo>
                    <a:pt x="5534" y="8050"/>
                    <a:pt x="5449" y="6754"/>
                    <a:pt x="5279" y="5395"/>
                  </a:cubicBezTo>
                  <a:cubicBezTo>
                    <a:pt x="5246" y="5204"/>
                    <a:pt x="5215" y="4895"/>
                    <a:pt x="5173" y="4832"/>
                  </a:cubicBezTo>
                  <a:cubicBezTo>
                    <a:pt x="5077" y="4694"/>
                    <a:pt x="4142" y="4577"/>
                    <a:pt x="3930" y="4534"/>
                  </a:cubicBezTo>
                  <a:cubicBezTo>
                    <a:pt x="2825" y="4343"/>
                    <a:pt x="1806" y="4184"/>
                    <a:pt x="712" y="3993"/>
                  </a:cubicBezTo>
                  <a:cubicBezTo>
                    <a:pt x="458" y="3951"/>
                    <a:pt x="181" y="3876"/>
                    <a:pt x="33" y="3929"/>
                  </a:cubicBezTo>
                  <a:cubicBezTo>
                    <a:pt x="0" y="3940"/>
                    <a:pt x="12" y="3908"/>
                    <a:pt x="22" y="3897"/>
                  </a:cubicBezTo>
                  <a:cubicBezTo>
                    <a:pt x="128" y="3239"/>
                    <a:pt x="521" y="2464"/>
                    <a:pt x="988" y="1954"/>
                  </a:cubicBezTo>
                  <a:cubicBezTo>
                    <a:pt x="2751" y="0"/>
                    <a:pt x="5990" y="180"/>
                    <a:pt x="7488" y="1497"/>
                  </a:cubicBezTo>
                  <a:cubicBezTo>
                    <a:pt x="8804" y="2655"/>
                    <a:pt x="9197" y="4694"/>
                    <a:pt x="8815" y="6096"/>
                  </a:cubicBezTo>
                  <a:cubicBezTo>
                    <a:pt x="8613" y="6818"/>
                    <a:pt x="8252" y="7402"/>
                    <a:pt x="7753" y="7944"/>
                  </a:cubicBezTo>
                  <a:cubicBezTo>
                    <a:pt x="7254" y="8496"/>
                    <a:pt x="6627" y="9006"/>
                    <a:pt x="5703" y="9313"/>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2943500" y="1454575"/>
              <a:ext cx="131975" cy="106200"/>
            </a:xfrm>
            <a:custGeom>
              <a:avLst/>
              <a:gdLst/>
              <a:ahLst/>
              <a:cxnLst/>
              <a:rect l="l" t="t" r="r" b="b"/>
              <a:pathLst>
                <a:path w="5279" h="4248" extrusionOk="0">
                  <a:moveTo>
                    <a:pt x="287" y="1434"/>
                  </a:moveTo>
                  <a:cubicBezTo>
                    <a:pt x="489" y="1137"/>
                    <a:pt x="1307" y="892"/>
                    <a:pt x="2145" y="659"/>
                  </a:cubicBezTo>
                  <a:cubicBezTo>
                    <a:pt x="3080" y="382"/>
                    <a:pt x="3802" y="0"/>
                    <a:pt x="4195" y="234"/>
                  </a:cubicBezTo>
                  <a:cubicBezTo>
                    <a:pt x="4439" y="372"/>
                    <a:pt x="4651" y="935"/>
                    <a:pt x="4821" y="1381"/>
                  </a:cubicBezTo>
                  <a:cubicBezTo>
                    <a:pt x="4970" y="1763"/>
                    <a:pt x="5278" y="2411"/>
                    <a:pt x="5161" y="2719"/>
                  </a:cubicBezTo>
                  <a:cubicBezTo>
                    <a:pt x="5023" y="3101"/>
                    <a:pt x="3707" y="3441"/>
                    <a:pt x="3207" y="3601"/>
                  </a:cubicBezTo>
                  <a:cubicBezTo>
                    <a:pt x="2900" y="3707"/>
                    <a:pt x="2517" y="3855"/>
                    <a:pt x="2103" y="3962"/>
                  </a:cubicBezTo>
                  <a:cubicBezTo>
                    <a:pt x="1444" y="4142"/>
                    <a:pt x="1052" y="4248"/>
                    <a:pt x="743" y="3526"/>
                  </a:cubicBezTo>
                  <a:cubicBezTo>
                    <a:pt x="595" y="3165"/>
                    <a:pt x="0" y="1848"/>
                    <a:pt x="287" y="143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2988250" y="1472550"/>
              <a:ext cx="36175" cy="69325"/>
            </a:xfrm>
            <a:custGeom>
              <a:avLst/>
              <a:gdLst/>
              <a:ahLst/>
              <a:cxnLst/>
              <a:rect l="l" t="t" r="r" b="b"/>
              <a:pathLst>
                <a:path w="1447" h="2773" extrusionOk="0">
                  <a:moveTo>
                    <a:pt x="1245" y="0"/>
                  </a:moveTo>
                  <a:cubicBezTo>
                    <a:pt x="1199" y="0"/>
                    <a:pt x="1155" y="23"/>
                    <a:pt x="1131" y="78"/>
                  </a:cubicBezTo>
                  <a:cubicBezTo>
                    <a:pt x="770" y="906"/>
                    <a:pt x="419" y="1724"/>
                    <a:pt x="58" y="2552"/>
                  </a:cubicBezTo>
                  <a:cubicBezTo>
                    <a:pt x="0" y="2667"/>
                    <a:pt x="104" y="2772"/>
                    <a:pt x="203" y="2772"/>
                  </a:cubicBezTo>
                  <a:cubicBezTo>
                    <a:pt x="250" y="2772"/>
                    <a:pt x="296" y="2749"/>
                    <a:pt x="324" y="2690"/>
                  </a:cubicBezTo>
                  <a:cubicBezTo>
                    <a:pt x="674" y="1872"/>
                    <a:pt x="1035" y="1044"/>
                    <a:pt x="1396" y="216"/>
                  </a:cubicBezTo>
                  <a:cubicBezTo>
                    <a:pt x="1447" y="101"/>
                    <a:pt x="1341" y="0"/>
                    <a:pt x="1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2976950" y="1482000"/>
              <a:ext cx="23125" cy="20300"/>
            </a:xfrm>
            <a:custGeom>
              <a:avLst/>
              <a:gdLst/>
              <a:ahLst/>
              <a:cxnLst/>
              <a:rect l="l" t="t" r="r" b="b"/>
              <a:pathLst>
                <a:path w="925" h="812" extrusionOk="0">
                  <a:moveTo>
                    <a:pt x="462" y="237"/>
                  </a:moveTo>
                  <a:cubicBezTo>
                    <a:pt x="475" y="237"/>
                    <a:pt x="487" y="238"/>
                    <a:pt x="500" y="241"/>
                  </a:cubicBezTo>
                  <a:cubicBezTo>
                    <a:pt x="595" y="252"/>
                    <a:pt x="659" y="347"/>
                    <a:pt x="637" y="432"/>
                  </a:cubicBezTo>
                  <a:cubicBezTo>
                    <a:pt x="618" y="521"/>
                    <a:pt x="535" y="582"/>
                    <a:pt x="447" y="582"/>
                  </a:cubicBezTo>
                  <a:cubicBezTo>
                    <a:pt x="439" y="582"/>
                    <a:pt x="432" y="582"/>
                    <a:pt x="425" y="581"/>
                  </a:cubicBezTo>
                  <a:cubicBezTo>
                    <a:pt x="330" y="560"/>
                    <a:pt x="266" y="475"/>
                    <a:pt x="287" y="380"/>
                  </a:cubicBezTo>
                  <a:cubicBezTo>
                    <a:pt x="306" y="296"/>
                    <a:pt x="380" y="237"/>
                    <a:pt x="462" y="237"/>
                  </a:cubicBezTo>
                  <a:close/>
                  <a:moveTo>
                    <a:pt x="472" y="0"/>
                  </a:moveTo>
                  <a:cubicBezTo>
                    <a:pt x="270" y="0"/>
                    <a:pt x="91" y="140"/>
                    <a:pt x="54" y="337"/>
                  </a:cubicBezTo>
                  <a:cubicBezTo>
                    <a:pt x="0" y="560"/>
                    <a:pt x="149" y="772"/>
                    <a:pt x="382" y="804"/>
                  </a:cubicBezTo>
                  <a:cubicBezTo>
                    <a:pt x="408" y="809"/>
                    <a:pt x="434" y="812"/>
                    <a:pt x="459" y="812"/>
                  </a:cubicBezTo>
                  <a:cubicBezTo>
                    <a:pt x="655" y="812"/>
                    <a:pt x="833" y="673"/>
                    <a:pt x="871" y="475"/>
                  </a:cubicBezTo>
                  <a:cubicBezTo>
                    <a:pt x="924" y="262"/>
                    <a:pt x="776" y="50"/>
                    <a:pt x="552" y="8"/>
                  </a:cubicBezTo>
                  <a:cubicBezTo>
                    <a:pt x="525" y="3"/>
                    <a:pt x="499" y="0"/>
                    <a:pt x="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3013575" y="1511150"/>
              <a:ext cx="26325" cy="23250"/>
            </a:xfrm>
            <a:custGeom>
              <a:avLst/>
              <a:gdLst/>
              <a:ahLst/>
              <a:cxnLst/>
              <a:rect l="l" t="t" r="r" b="b"/>
              <a:pathLst>
                <a:path w="1053" h="930" extrusionOk="0">
                  <a:moveTo>
                    <a:pt x="535" y="230"/>
                  </a:moveTo>
                  <a:cubicBezTo>
                    <a:pt x="548" y="230"/>
                    <a:pt x="561" y="231"/>
                    <a:pt x="574" y="233"/>
                  </a:cubicBezTo>
                  <a:cubicBezTo>
                    <a:pt x="701" y="254"/>
                    <a:pt x="786" y="382"/>
                    <a:pt x="765" y="498"/>
                  </a:cubicBezTo>
                  <a:cubicBezTo>
                    <a:pt x="737" y="613"/>
                    <a:pt x="632" y="693"/>
                    <a:pt x="518" y="693"/>
                  </a:cubicBezTo>
                  <a:cubicBezTo>
                    <a:pt x="505" y="693"/>
                    <a:pt x="492" y="692"/>
                    <a:pt x="479" y="689"/>
                  </a:cubicBezTo>
                  <a:cubicBezTo>
                    <a:pt x="351" y="668"/>
                    <a:pt x="267" y="552"/>
                    <a:pt x="298" y="424"/>
                  </a:cubicBezTo>
                  <a:cubicBezTo>
                    <a:pt x="317" y="310"/>
                    <a:pt x="421" y="230"/>
                    <a:pt x="535" y="230"/>
                  </a:cubicBezTo>
                  <a:close/>
                  <a:moveTo>
                    <a:pt x="530" y="0"/>
                  </a:moveTo>
                  <a:cubicBezTo>
                    <a:pt x="302" y="0"/>
                    <a:pt x="100" y="158"/>
                    <a:pt x="54" y="382"/>
                  </a:cubicBezTo>
                  <a:cubicBezTo>
                    <a:pt x="1" y="637"/>
                    <a:pt x="171" y="870"/>
                    <a:pt x="436" y="923"/>
                  </a:cubicBezTo>
                  <a:cubicBezTo>
                    <a:pt x="463" y="927"/>
                    <a:pt x="489" y="930"/>
                    <a:pt x="515" y="930"/>
                  </a:cubicBezTo>
                  <a:cubicBezTo>
                    <a:pt x="742" y="930"/>
                    <a:pt x="952" y="769"/>
                    <a:pt x="999" y="541"/>
                  </a:cubicBezTo>
                  <a:cubicBezTo>
                    <a:pt x="1052" y="297"/>
                    <a:pt x="882" y="52"/>
                    <a:pt x="628" y="10"/>
                  </a:cubicBezTo>
                  <a:cubicBezTo>
                    <a:pt x="595" y="3"/>
                    <a:pt x="562"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3003225" y="1389800"/>
              <a:ext cx="108075" cy="64800"/>
            </a:xfrm>
            <a:custGeom>
              <a:avLst/>
              <a:gdLst/>
              <a:ahLst/>
              <a:cxnLst/>
              <a:rect l="l" t="t" r="r" b="b"/>
              <a:pathLst>
                <a:path w="4323" h="2592" extrusionOk="0">
                  <a:moveTo>
                    <a:pt x="2337" y="776"/>
                  </a:moveTo>
                  <a:cubicBezTo>
                    <a:pt x="2550" y="680"/>
                    <a:pt x="2656" y="361"/>
                    <a:pt x="2900" y="415"/>
                  </a:cubicBezTo>
                  <a:cubicBezTo>
                    <a:pt x="3144" y="478"/>
                    <a:pt x="3059" y="850"/>
                    <a:pt x="3144" y="1083"/>
                  </a:cubicBezTo>
                  <a:cubicBezTo>
                    <a:pt x="3367" y="967"/>
                    <a:pt x="3537" y="743"/>
                    <a:pt x="3803" y="807"/>
                  </a:cubicBezTo>
                  <a:cubicBezTo>
                    <a:pt x="4079" y="882"/>
                    <a:pt x="4323" y="1444"/>
                    <a:pt x="4323" y="1710"/>
                  </a:cubicBezTo>
                  <a:cubicBezTo>
                    <a:pt x="4185" y="1593"/>
                    <a:pt x="4121" y="1519"/>
                    <a:pt x="4025" y="1381"/>
                  </a:cubicBezTo>
                  <a:cubicBezTo>
                    <a:pt x="3961" y="1296"/>
                    <a:pt x="3866" y="1073"/>
                    <a:pt x="3739" y="1041"/>
                  </a:cubicBezTo>
                  <a:cubicBezTo>
                    <a:pt x="3484" y="967"/>
                    <a:pt x="3346" y="1381"/>
                    <a:pt x="3102" y="1328"/>
                  </a:cubicBezTo>
                  <a:cubicBezTo>
                    <a:pt x="2878" y="1274"/>
                    <a:pt x="2878" y="935"/>
                    <a:pt x="2826" y="701"/>
                  </a:cubicBezTo>
                  <a:cubicBezTo>
                    <a:pt x="2602" y="722"/>
                    <a:pt x="2496" y="1179"/>
                    <a:pt x="2262" y="1168"/>
                  </a:cubicBezTo>
                  <a:cubicBezTo>
                    <a:pt x="2050" y="1147"/>
                    <a:pt x="2071" y="935"/>
                    <a:pt x="2050" y="733"/>
                  </a:cubicBezTo>
                  <a:cubicBezTo>
                    <a:pt x="1806" y="1020"/>
                    <a:pt x="1689" y="1912"/>
                    <a:pt x="1285" y="1859"/>
                  </a:cubicBezTo>
                  <a:cubicBezTo>
                    <a:pt x="1031" y="1816"/>
                    <a:pt x="1031" y="1540"/>
                    <a:pt x="1009" y="1317"/>
                  </a:cubicBezTo>
                  <a:cubicBezTo>
                    <a:pt x="850" y="1625"/>
                    <a:pt x="712" y="2591"/>
                    <a:pt x="277" y="2347"/>
                  </a:cubicBezTo>
                  <a:cubicBezTo>
                    <a:pt x="22" y="2199"/>
                    <a:pt x="1" y="1583"/>
                    <a:pt x="86" y="1094"/>
                  </a:cubicBezTo>
                  <a:cubicBezTo>
                    <a:pt x="138" y="797"/>
                    <a:pt x="234" y="330"/>
                    <a:pt x="478" y="340"/>
                  </a:cubicBezTo>
                  <a:cubicBezTo>
                    <a:pt x="754" y="351"/>
                    <a:pt x="744" y="637"/>
                    <a:pt x="787" y="839"/>
                  </a:cubicBezTo>
                  <a:cubicBezTo>
                    <a:pt x="967" y="658"/>
                    <a:pt x="893" y="106"/>
                    <a:pt x="1127" y="0"/>
                  </a:cubicBezTo>
                  <a:cubicBezTo>
                    <a:pt x="1434" y="11"/>
                    <a:pt x="1360" y="319"/>
                    <a:pt x="1370" y="552"/>
                  </a:cubicBezTo>
                  <a:cubicBezTo>
                    <a:pt x="1381" y="797"/>
                    <a:pt x="1403" y="1009"/>
                    <a:pt x="1413" y="1147"/>
                  </a:cubicBezTo>
                  <a:cubicBezTo>
                    <a:pt x="1594" y="977"/>
                    <a:pt x="1806" y="117"/>
                    <a:pt x="2082" y="64"/>
                  </a:cubicBezTo>
                  <a:cubicBezTo>
                    <a:pt x="2432" y="0"/>
                    <a:pt x="2390" y="467"/>
                    <a:pt x="2337" y="776"/>
                  </a:cubicBezTo>
                  <a:close/>
                  <a:moveTo>
                    <a:pt x="447" y="1869"/>
                  </a:moveTo>
                  <a:cubicBezTo>
                    <a:pt x="542" y="1689"/>
                    <a:pt x="585" y="1423"/>
                    <a:pt x="681" y="1243"/>
                  </a:cubicBezTo>
                  <a:cubicBezTo>
                    <a:pt x="574" y="1137"/>
                    <a:pt x="585" y="956"/>
                    <a:pt x="521" y="818"/>
                  </a:cubicBezTo>
                  <a:cubicBezTo>
                    <a:pt x="457" y="1189"/>
                    <a:pt x="404" y="1562"/>
                    <a:pt x="447" y="18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2929675" y="1397750"/>
              <a:ext cx="26850" cy="41200"/>
            </a:xfrm>
            <a:custGeom>
              <a:avLst/>
              <a:gdLst/>
              <a:ahLst/>
              <a:cxnLst/>
              <a:rect l="l" t="t" r="r" b="b"/>
              <a:pathLst>
                <a:path w="1074" h="1648" extrusionOk="0">
                  <a:moveTo>
                    <a:pt x="543" y="564"/>
                  </a:moveTo>
                  <a:lnTo>
                    <a:pt x="596" y="702"/>
                  </a:lnTo>
                  <a:lnTo>
                    <a:pt x="500" y="734"/>
                  </a:lnTo>
                  <a:lnTo>
                    <a:pt x="543" y="564"/>
                  </a:lnTo>
                  <a:close/>
                  <a:moveTo>
                    <a:pt x="500" y="1"/>
                  </a:moveTo>
                  <a:cubicBezTo>
                    <a:pt x="458" y="1"/>
                    <a:pt x="415" y="22"/>
                    <a:pt x="383" y="54"/>
                  </a:cubicBezTo>
                  <a:cubicBezTo>
                    <a:pt x="373" y="75"/>
                    <a:pt x="362" y="107"/>
                    <a:pt x="373" y="139"/>
                  </a:cubicBezTo>
                  <a:cubicBezTo>
                    <a:pt x="362" y="149"/>
                    <a:pt x="362" y="160"/>
                    <a:pt x="352" y="171"/>
                  </a:cubicBezTo>
                  <a:lnTo>
                    <a:pt x="192" y="850"/>
                  </a:lnTo>
                  <a:lnTo>
                    <a:pt x="107" y="893"/>
                  </a:lnTo>
                  <a:cubicBezTo>
                    <a:pt x="33" y="914"/>
                    <a:pt x="1" y="978"/>
                    <a:pt x="22" y="1041"/>
                  </a:cubicBezTo>
                  <a:cubicBezTo>
                    <a:pt x="33" y="1095"/>
                    <a:pt x="76" y="1126"/>
                    <a:pt x="128" y="1137"/>
                  </a:cubicBezTo>
                  <a:lnTo>
                    <a:pt x="43" y="1487"/>
                  </a:lnTo>
                  <a:cubicBezTo>
                    <a:pt x="43" y="1530"/>
                    <a:pt x="43" y="1572"/>
                    <a:pt x="76" y="1594"/>
                  </a:cubicBezTo>
                  <a:cubicBezTo>
                    <a:pt x="97" y="1626"/>
                    <a:pt x="139" y="1647"/>
                    <a:pt x="192" y="1647"/>
                  </a:cubicBezTo>
                  <a:cubicBezTo>
                    <a:pt x="246" y="1647"/>
                    <a:pt x="298" y="1605"/>
                    <a:pt x="309" y="1551"/>
                  </a:cubicBezTo>
                  <a:lnTo>
                    <a:pt x="426" y="1041"/>
                  </a:lnTo>
                  <a:lnTo>
                    <a:pt x="692" y="935"/>
                  </a:lnTo>
                  <a:cubicBezTo>
                    <a:pt x="713" y="999"/>
                    <a:pt x="744" y="1063"/>
                    <a:pt x="765" y="1126"/>
                  </a:cubicBezTo>
                  <a:lnTo>
                    <a:pt x="798" y="1211"/>
                  </a:lnTo>
                  <a:cubicBezTo>
                    <a:pt x="819" y="1265"/>
                    <a:pt x="872" y="1296"/>
                    <a:pt x="935" y="1296"/>
                  </a:cubicBezTo>
                  <a:cubicBezTo>
                    <a:pt x="978" y="1296"/>
                    <a:pt x="1020" y="1275"/>
                    <a:pt x="1042" y="1244"/>
                  </a:cubicBezTo>
                  <a:cubicBezTo>
                    <a:pt x="1063" y="1211"/>
                    <a:pt x="1074" y="1169"/>
                    <a:pt x="1053" y="1137"/>
                  </a:cubicBezTo>
                  <a:lnTo>
                    <a:pt x="914" y="786"/>
                  </a:lnTo>
                  <a:cubicBezTo>
                    <a:pt x="925" y="765"/>
                    <a:pt x="925" y="744"/>
                    <a:pt x="914" y="723"/>
                  </a:cubicBezTo>
                  <a:cubicBezTo>
                    <a:pt x="904" y="691"/>
                    <a:pt x="893" y="670"/>
                    <a:pt x="861" y="649"/>
                  </a:cubicBezTo>
                  <a:lnTo>
                    <a:pt x="628" y="86"/>
                  </a:lnTo>
                  <a:cubicBezTo>
                    <a:pt x="607" y="33"/>
                    <a:pt x="564"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2927825" y="1433875"/>
              <a:ext cx="53400" cy="26550"/>
            </a:xfrm>
            <a:custGeom>
              <a:avLst/>
              <a:gdLst/>
              <a:ahLst/>
              <a:cxnLst/>
              <a:rect l="l" t="t" r="r" b="b"/>
              <a:pathLst>
                <a:path w="2136" h="1062" extrusionOk="0">
                  <a:moveTo>
                    <a:pt x="2015" y="0"/>
                  </a:moveTo>
                  <a:cubicBezTo>
                    <a:pt x="1999" y="0"/>
                    <a:pt x="1982" y="4"/>
                    <a:pt x="1965" y="11"/>
                  </a:cubicBezTo>
                  <a:cubicBezTo>
                    <a:pt x="1307" y="223"/>
                    <a:pt x="670" y="499"/>
                    <a:pt x="75" y="828"/>
                  </a:cubicBezTo>
                  <a:cubicBezTo>
                    <a:pt x="22" y="849"/>
                    <a:pt x="1" y="903"/>
                    <a:pt x="11" y="956"/>
                  </a:cubicBezTo>
                  <a:cubicBezTo>
                    <a:pt x="32" y="1019"/>
                    <a:pt x="86" y="1062"/>
                    <a:pt x="150" y="1062"/>
                  </a:cubicBezTo>
                  <a:cubicBezTo>
                    <a:pt x="171" y="1062"/>
                    <a:pt x="192" y="1052"/>
                    <a:pt x="213" y="1041"/>
                  </a:cubicBezTo>
                  <a:cubicBezTo>
                    <a:pt x="797" y="733"/>
                    <a:pt x="1413" y="457"/>
                    <a:pt x="2040" y="255"/>
                  </a:cubicBezTo>
                  <a:cubicBezTo>
                    <a:pt x="2114" y="223"/>
                    <a:pt x="2135" y="160"/>
                    <a:pt x="2125" y="106"/>
                  </a:cubicBezTo>
                  <a:cubicBezTo>
                    <a:pt x="2116" y="40"/>
                    <a:pt x="2070" y="0"/>
                    <a:pt x="2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3216675" y="1556525"/>
              <a:ext cx="46225" cy="108600"/>
            </a:xfrm>
            <a:custGeom>
              <a:avLst/>
              <a:gdLst/>
              <a:ahLst/>
              <a:cxnLst/>
              <a:rect l="l" t="t" r="r" b="b"/>
              <a:pathLst>
                <a:path w="1849" h="4344" extrusionOk="0">
                  <a:moveTo>
                    <a:pt x="1233" y="4259"/>
                  </a:moveTo>
                  <a:cubicBezTo>
                    <a:pt x="1094" y="4174"/>
                    <a:pt x="850" y="3112"/>
                    <a:pt x="563" y="2124"/>
                  </a:cubicBezTo>
                  <a:cubicBezTo>
                    <a:pt x="298" y="1179"/>
                    <a:pt x="1" y="297"/>
                    <a:pt x="43" y="223"/>
                  </a:cubicBezTo>
                  <a:cubicBezTo>
                    <a:pt x="96" y="117"/>
                    <a:pt x="532" y="0"/>
                    <a:pt x="659" y="75"/>
                  </a:cubicBezTo>
                  <a:cubicBezTo>
                    <a:pt x="787" y="160"/>
                    <a:pt x="1849" y="3940"/>
                    <a:pt x="1816" y="4014"/>
                  </a:cubicBezTo>
                  <a:cubicBezTo>
                    <a:pt x="1753" y="4174"/>
                    <a:pt x="1349" y="4344"/>
                    <a:pt x="1233" y="42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3232325" y="1505825"/>
              <a:ext cx="57375" cy="152125"/>
            </a:xfrm>
            <a:custGeom>
              <a:avLst/>
              <a:gdLst/>
              <a:ahLst/>
              <a:cxnLst/>
              <a:rect l="l" t="t" r="r" b="b"/>
              <a:pathLst>
                <a:path w="2295" h="6085" extrusionOk="0">
                  <a:moveTo>
                    <a:pt x="1690" y="5957"/>
                  </a:moveTo>
                  <a:cubicBezTo>
                    <a:pt x="1551" y="5830"/>
                    <a:pt x="1180" y="4333"/>
                    <a:pt x="787" y="2931"/>
                  </a:cubicBezTo>
                  <a:cubicBezTo>
                    <a:pt x="404" y="1603"/>
                    <a:pt x="1" y="350"/>
                    <a:pt x="43" y="255"/>
                  </a:cubicBezTo>
                  <a:cubicBezTo>
                    <a:pt x="86" y="117"/>
                    <a:pt x="522" y="0"/>
                    <a:pt x="659" y="117"/>
                  </a:cubicBezTo>
                  <a:cubicBezTo>
                    <a:pt x="798" y="255"/>
                    <a:pt x="2295" y="5575"/>
                    <a:pt x="2274" y="5681"/>
                  </a:cubicBezTo>
                  <a:cubicBezTo>
                    <a:pt x="2221" y="5905"/>
                    <a:pt x="1827" y="6085"/>
                    <a:pt x="1690" y="59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3281450" y="1575625"/>
              <a:ext cx="37450" cy="73575"/>
            </a:xfrm>
            <a:custGeom>
              <a:avLst/>
              <a:gdLst/>
              <a:ahLst/>
              <a:cxnLst/>
              <a:rect l="l" t="t" r="r" b="b"/>
              <a:pathLst>
                <a:path w="1498" h="2943" extrusionOk="0">
                  <a:moveTo>
                    <a:pt x="872" y="2900"/>
                  </a:moveTo>
                  <a:cubicBezTo>
                    <a:pt x="744" y="2847"/>
                    <a:pt x="596" y="2136"/>
                    <a:pt x="405" y="1466"/>
                  </a:cubicBezTo>
                  <a:cubicBezTo>
                    <a:pt x="224" y="840"/>
                    <a:pt x="1" y="255"/>
                    <a:pt x="54" y="203"/>
                  </a:cubicBezTo>
                  <a:cubicBezTo>
                    <a:pt x="117" y="118"/>
                    <a:pt x="553" y="1"/>
                    <a:pt x="659" y="43"/>
                  </a:cubicBezTo>
                  <a:cubicBezTo>
                    <a:pt x="787" y="97"/>
                    <a:pt x="1498" y="2624"/>
                    <a:pt x="1466" y="2677"/>
                  </a:cubicBezTo>
                  <a:cubicBezTo>
                    <a:pt x="1381" y="2794"/>
                    <a:pt x="978" y="2943"/>
                    <a:pt x="872" y="29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3292075" y="1509000"/>
              <a:ext cx="52600" cy="133550"/>
            </a:xfrm>
            <a:custGeom>
              <a:avLst/>
              <a:gdLst/>
              <a:ahLst/>
              <a:cxnLst/>
              <a:rect l="l" t="t" r="r" b="b"/>
              <a:pathLst>
                <a:path w="2104" h="5342" extrusionOk="0">
                  <a:moveTo>
                    <a:pt x="1498" y="5236"/>
                  </a:moveTo>
                  <a:cubicBezTo>
                    <a:pt x="1360" y="5119"/>
                    <a:pt x="1041" y="3813"/>
                    <a:pt x="691" y="2592"/>
                  </a:cubicBezTo>
                  <a:cubicBezTo>
                    <a:pt x="362" y="1424"/>
                    <a:pt x="1" y="340"/>
                    <a:pt x="43" y="244"/>
                  </a:cubicBezTo>
                  <a:cubicBezTo>
                    <a:pt x="96" y="128"/>
                    <a:pt x="532" y="1"/>
                    <a:pt x="659" y="107"/>
                  </a:cubicBezTo>
                  <a:cubicBezTo>
                    <a:pt x="797" y="223"/>
                    <a:pt x="2103" y="4886"/>
                    <a:pt x="2071" y="4970"/>
                  </a:cubicBezTo>
                  <a:cubicBezTo>
                    <a:pt x="2018" y="5172"/>
                    <a:pt x="1625" y="5342"/>
                    <a:pt x="1498" y="52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3326075" y="1522275"/>
              <a:ext cx="47000" cy="112050"/>
            </a:xfrm>
            <a:custGeom>
              <a:avLst/>
              <a:gdLst/>
              <a:ahLst/>
              <a:cxnLst/>
              <a:rect l="l" t="t" r="r" b="b"/>
              <a:pathLst>
                <a:path w="1880" h="4482" extrusionOk="0">
                  <a:moveTo>
                    <a:pt x="1263" y="4397"/>
                  </a:moveTo>
                  <a:cubicBezTo>
                    <a:pt x="1136" y="4312"/>
                    <a:pt x="881" y="3218"/>
                    <a:pt x="584" y="2188"/>
                  </a:cubicBezTo>
                  <a:cubicBezTo>
                    <a:pt x="308" y="1221"/>
                    <a:pt x="0" y="308"/>
                    <a:pt x="43" y="223"/>
                  </a:cubicBezTo>
                  <a:cubicBezTo>
                    <a:pt x="95" y="117"/>
                    <a:pt x="531" y="1"/>
                    <a:pt x="658" y="86"/>
                  </a:cubicBezTo>
                  <a:cubicBezTo>
                    <a:pt x="786" y="170"/>
                    <a:pt x="1879" y="4078"/>
                    <a:pt x="1858" y="4152"/>
                  </a:cubicBezTo>
                  <a:cubicBezTo>
                    <a:pt x="1794" y="4322"/>
                    <a:pt x="1391" y="4482"/>
                    <a:pt x="1263" y="43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3370125" y="1574025"/>
              <a:ext cx="32150" cy="51825"/>
            </a:xfrm>
            <a:custGeom>
              <a:avLst/>
              <a:gdLst/>
              <a:ahLst/>
              <a:cxnLst/>
              <a:rect l="l" t="t" r="r" b="b"/>
              <a:pathLst>
                <a:path w="1286" h="2073" extrusionOk="0">
                  <a:moveTo>
                    <a:pt x="648" y="2051"/>
                  </a:moveTo>
                  <a:cubicBezTo>
                    <a:pt x="532" y="2030"/>
                    <a:pt x="436" y="1530"/>
                    <a:pt x="298" y="1063"/>
                  </a:cubicBezTo>
                  <a:cubicBezTo>
                    <a:pt x="171" y="628"/>
                    <a:pt x="1" y="224"/>
                    <a:pt x="54" y="182"/>
                  </a:cubicBezTo>
                  <a:cubicBezTo>
                    <a:pt x="128" y="118"/>
                    <a:pt x="563" y="1"/>
                    <a:pt x="669" y="22"/>
                  </a:cubicBezTo>
                  <a:cubicBezTo>
                    <a:pt x="787" y="43"/>
                    <a:pt x="1285" y="1806"/>
                    <a:pt x="1243" y="1849"/>
                  </a:cubicBezTo>
                  <a:cubicBezTo>
                    <a:pt x="1158" y="1945"/>
                    <a:pt x="754" y="2072"/>
                    <a:pt x="648" y="20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3388975" y="1530500"/>
              <a:ext cx="41175" cy="87900"/>
            </a:xfrm>
            <a:custGeom>
              <a:avLst/>
              <a:gdLst/>
              <a:ahLst/>
              <a:cxnLst/>
              <a:rect l="l" t="t" r="r" b="b"/>
              <a:pathLst>
                <a:path w="1647" h="3516" extrusionOk="0">
                  <a:moveTo>
                    <a:pt x="1020" y="3462"/>
                  </a:moveTo>
                  <a:cubicBezTo>
                    <a:pt x="892" y="3399"/>
                    <a:pt x="701" y="2539"/>
                    <a:pt x="479" y="1742"/>
                  </a:cubicBezTo>
                  <a:cubicBezTo>
                    <a:pt x="255" y="977"/>
                    <a:pt x="0" y="276"/>
                    <a:pt x="54" y="213"/>
                  </a:cubicBezTo>
                  <a:cubicBezTo>
                    <a:pt x="118" y="118"/>
                    <a:pt x="553" y="0"/>
                    <a:pt x="670" y="64"/>
                  </a:cubicBezTo>
                  <a:cubicBezTo>
                    <a:pt x="786" y="128"/>
                    <a:pt x="1647" y="3165"/>
                    <a:pt x="1615" y="3229"/>
                  </a:cubicBezTo>
                  <a:cubicBezTo>
                    <a:pt x="1541" y="3367"/>
                    <a:pt x="1137" y="3516"/>
                    <a:pt x="1020" y="3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3402775" y="1463050"/>
              <a:ext cx="56300" cy="147925"/>
            </a:xfrm>
            <a:custGeom>
              <a:avLst/>
              <a:gdLst/>
              <a:ahLst/>
              <a:cxnLst/>
              <a:rect l="l" t="t" r="r" b="b"/>
              <a:pathLst>
                <a:path w="2252" h="5917" extrusionOk="0">
                  <a:moveTo>
                    <a:pt x="1647" y="5789"/>
                  </a:moveTo>
                  <a:cubicBezTo>
                    <a:pt x="1498" y="5662"/>
                    <a:pt x="1147" y="4217"/>
                    <a:pt x="765" y="2858"/>
                  </a:cubicBezTo>
                  <a:cubicBezTo>
                    <a:pt x="394" y="1562"/>
                    <a:pt x="1" y="352"/>
                    <a:pt x="43" y="256"/>
                  </a:cubicBezTo>
                  <a:cubicBezTo>
                    <a:pt x="86" y="118"/>
                    <a:pt x="521" y="1"/>
                    <a:pt x="659" y="118"/>
                  </a:cubicBezTo>
                  <a:cubicBezTo>
                    <a:pt x="797" y="246"/>
                    <a:pt x="2252" y="5417"/>
                    <a:pt x="2220" y="5523"/>
                  </a:cubicBezTo>
                  <a:cubicBezTo>
                    <a:pt x="2178" y="5735"/>
                    <a:pt x="1774" y="5916"/>
                    <a:pt x="1647" y="57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3443125" y="1485650"/>
              <a:ext cx="48100" cy="116025"/>
            </a:xfrm>
            <a:custGeom>
              <a:avLst/>
              <a:gdLst/>
              <a:ahLst/>
              <a:cxnLst/>
              <a:rect l="l" t="t" r="r" b="b"/>
              <a:pathLst>
                <a:path w="1924" h="4641" extrusionOk="0">
                  <a:moveTo>
                    <a:pt x="1307" y="4555"/>
                  </a:moveTo>
                  <a:cubicBezTo>
                    <a:pt x="1180" y="4460"/>
                    <a:pt x="904" y="3324"/>
                    <a:pt x="606" y="2262"/>
                  </a:cubicBezTo>
                  <a:cubicBezTo>
                    <a:pt x="319" y="1253"/>
                    <a:pt x="1" y="308"/>
                    <a:pt x="43" y="223"/>
                  </a:cubicBezTo>
                  <a:cubicBezTo>
                    <a:pt x="97" y="116"/>
                    <a:pt x="532" y="0"/>
                    <a:pt x="659" y="85"/>
                  </a:cubicBezTo>
                  <a:cubicBezTo>
                    <a:pt x="787" y="180"/>
                    <a:pt x="1923" y="4227"/>
                    <a:pt x="1891" y="4301"/>
                  </a:cubicBezTo>
                  <a:cubicBezTo>
                    <a:pt x="1838" y="4481"/>
                    <a:pt x="1435" y="4640"/>
                    <a:pt x="1307" y="45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3114450" y="1305100"/>
              <a:ext cx="238175" cy="249050"/>
            </a:xfrm>
            <a:custGeom>
              <a:avLst/>
              <a:gdLst/>
              <a:ahLst/>
              <a:cxnLst/>
              <a:rect l="l" t="t" r="r" b="b"/>
              <a:pathLst>
                <a:path w="9527" h="9962" extrusionOk="0">
                  <a:moveTo>
                    <a:pt x="182" y="2092"/>
                  </a:moveTo>
                  <a:cubicBezTo>
                    <a:pt x="331" y="2262"/>
                    <a:pt x="564" y="2475"/>
                    <a:pt x="607" y="2751"/>
                  </a:cubicBezTo>
                  <a:cubicBezTo>
                    <a:pt x="458" y="2783"/>
                    <a:pt x="416" y="2623"/>
                    <a:pt x="331" y="2528"/>
                  </a:cubicBezTo>
                  <a:cubicBezTo>
                    <a:pt x="362" y="2911"/>
                    <a:pt x="489" y="3324"/>
                    <a:pt x="596" y="3760"/>
                  </a:cubicBezTo>
                  <a:cubicBezTo>
                    <a:pt x="862" y="4780"/>
                    <a:pt x="1138" y="5863"/>
                    <a:pt x="1445" y="6914"/>
                  </a:cubicBezTo>
                  <a:cubicBezTo>
                    <a:pt x="1584" y="7360"/>
                    <a:pt x="1721" y="7848"/>
                    <a:pt x="2157" y="7806"/>
                  </a:cubicBezTo>
                  <a:cubicBezTo>
                    <a:pt x="2231" y="7551"/>
                    <a:pt x="2252" y="7328"/>
                    <a:pt x="2337" y="7084"/>
                  </a:cubicBezTo>
                  <a:cubicBezTo>
                    <a:pt x="2401" y="6882"/>
                    <a:pt x="2518" y="6553"/>
                    <a:pt x="2762" y="6436"/>
                  </a:cubicBezTo>
                  <a:cubicBezTo>
                    <a:pt x="2900" y="6373"/>
                    <a:pt x="3028" y="6394"/>
                    <a:pt x="3166" y="6394"/>
                  </a:cubicBezTo>
                  <a:cubicBezTo>
                    <a:pt x="3293" y="6404"/>
                    <a:pt x="3442" y="6436"/>
                    <a:pt x="3538" y="6394"/>
                  </a:cubicBezTo>
                  <a:cubicBezTo>
                    <a:pt x="3899" y="6255"/>
                    <a:pt x="3888" y="5650"/>
                    <a:pt x="3888" y="5311"/>
                  </a:cubicBezTo>
                  <a:cubicBezTo>
                    <a:pt x="3909" y="4450"/>
                    <a:pt x="3899" y="3760"/>
                    <a:pt x="4121" y="2984"/>
                  </a:cubicBezTo>
                  <a:cubicBezTo>
                    <a:pt x="4227" y="2656"/>
                    <a:pt x="4355" y="2199"/>
                    <a:pt x="4822" y="2029"/>
                  </a:cubicBezTo>
                  <a:cubicBezTo>
                    <a:pt x="5396" y="2146"/>
                    <a:pt x="5598" y="3038"/>
                    <a:pt x="6065" y="3378"/>
                  </a:cubicBezTo>
                  <a:cubicBezTo>
                    <a:pt x="6277" y="3154"/>
                    <a:pt x="6309" y="2847"/>
                    <a:pt x="6362" y="2560"/>
                  </a:cubicBezTo>
                  <a:cubicBezTo>
                    <a:pt x="6500" y="1849"/>
                    <a:pt x="6542" y="1084"/>
                    <a:pt x="6734" y="362"/>
                  </a:cubicBezTo>
                  <a:cubicBezTo>
                    <a:pt x="6766" y="245"/>
                    <a:pt x="6776" y="54"/>
                    <a:pt x="6946" y="1"/>
                  </a:cubicBezTo>
                  <a:cubicBezTo>
                    <a:pt x="7095" y="234"/>
                    <a:pt x="7000" y="563"/>
                    <a:pt x="6936" y="872"/>
                  </a:cubicBezTo>
                  <a:cubicBezTo>
                    <a:pt x="6840" y="1424"/>
                    <a:pt x="6776" y="2019"/>
                    <a:pt x="6670" y="2602"/>
                  </a:cubicBezTo>
                  <a:cubicBezTo>
                    <a:pt x="6617" y="2889"/>
                    <a:pt x="6575" y="3208"/>
                    <a:pt x="6447" y="3420"/>
                  </a:cubicBezTo>
                  <a:cubicBezTo>
                    <a:pt x="6415" y="3484"/>
                    <a:pt x="6277" y="3633"/>
                    <a:pt x="6181" y="3664"/>
                  </a:cubicBezTo>
                  <a:cubicBezTo>
                    <a:pt x="5534" y="3888"/>
                    <a:pt x="5268" y="2443"/>
                    <a:pt x="4769" y="2305"/>
                  </a:cubicBezTo>
                  <a:cubicBezTo>
                    <a:pt x="4525" y="2560"/>
                    <a:pt x="4440" y="2889"/>
                    <a:pt x="4366" y="3176"/>
                  </a:cubicBezTo>
                  <a:cubicBezTo>
                    <a:pt x="4206" y="3781"/>
                    <a:pt x="4175" y="4440"/>
                    <a:pt x="4175" y="5108"/>
                  </a:cubicBezTo>
                  <a:cubicBezTo>
                    <a:pt x="4175" y="5438"/>
                    <a:pt x="4206" y="5788"/>
                    <a:pt x="4100" y="6085"/>
                  </a:cubicBezTo>
                  <a:cubicBezTo>
                    <a:pt x="4026" y="6298"/>
                    <a:pt x="3856" y="6564"/>
                    <a:pt x="3559" y="6627"/>
                  </a:cubicBezTo>
                  <a:cubicBezTo>
                    <a:pt x="3325" y="6670"/>
                    <a:pt x="3102" y="6521"/>
                    <a:pt x="2847" y="6649"/>
                  </a:cubicBezTo>
                  <a:cubicBezTo>
                    <a:pt x="2613" y="6755"/>
                    <a:pt x="2582" y="6988"/>
                    <a:pt x="2518" y="7201"/>
                  </a:cubicBezTo>
                  <a:cubicBezTo>
                    <a:pt x="2443" y="7402"/>
                    <a:pt x="2370" y="7593"/>
                    <a:pt x="2370" y="7796"/>
                  </a:cubicBezTo>
                  <a:cubicBezTo>
                    <a:pt x="4366" y="7604"/>
                    <a:pt x="6681" y="6776"/>
                    <a:pt x="8890" y="6181"/>
                  </a:cubicBezTo>
                  <a:cubicBezTo>
                    <a:pt x="8805" y="6075"/>
                    <a:pt x="8390" y="6128"/>
                    <a:pt x="8359" y="5915"/>
                  </a:cubicBezTo>
                  <a:cubicBezTo>
                    <a:pt x="8571" y="5842"/>
                    <a:pt x="8720" y="5927"/>
                    <a:pt x="8932" y="5969"/>
                  </a:cubicBezTo>
                  <a:cubicBezTo>
                    <a:pt x="9102" y="6000"/>
                    <a:pt x="9357" y="5990"/>
                    <a:pt x="9431" y="6149"/>
                  </a:cubicBezTo>
                  <a:cubicBezTo>
                    <a:pt x="9527" y="6340"/>
                    <a:pt x="9304" y="6564"/>
                    <a:pt x="9176" y="6744"/>
                  </a:cubicBezTo>
                  <a:cubicBezTo>
                    <a:pt x="9038" y="6946"/>
                    <a:pt x="8911" y="7147"/>
                    <a:pt x="8666" y="7254"/>
                  </a:cubicBezTo>
                  <a:cubicBezTo>
                    <a:pt x="8624" y="7052"/>
                    <a:pt x="8815" y="6892"/>
                    <a:pt x="8900" y="6734"/>
                  </a:cubicBezTo>
                  <a:cubicBezTo>
                    <a:pt x="8996" y="6574"/>
                    <a:pt x="9102" y="6415"/>
                    <a:pt x="9145" y="6234"/>
                  </a:cubicBezTo>
                  <a:cubicBezTo>
                    <a:pt x="7987" y="6712"/>
                    <a:pt x="6660" y="7052"/>
                    <a:pt x="5492" y="7350"/>
                  </a:cubicBezTo>
                  <a:cubicBezTo>
                    <a:pt x="4408" y="7615"/>
                    <a:pt x="3346" y="7891"/>
                    <a:pt x="2348" y="7997"/>
                  </a:cubicBezTo>
                  <a:cubicBezTo>
                    <a:pt x="2210" y="8624"/>
                    <a:pt x="2210" y="9303"/>
                    <a:pt x="2115" y="9941"/>
                  </a:cubicBezTo>
                  <a:cubicBezTo>
                    <a:pt x="1997" y="9962"/>
                    <a:pt x="2008" y="9802"/>
                    <a:pt x="2008" y="9749"/>
                  </a:cubicBezTo>
                  <a:cubicBezTo>
                    <a:pt x="1976" y="9516"/>
                    <a:pt x="2030" y="9250"/>
                    <a:pt x="2040" y="9006"/>
                  </a:cubicBezTo>
                  <a:cubicBezTo>
                    <a:pt x="2061" y="8666"/>
                    <a:pt x="2072" y="8315"/>
                    <a:pt x="2146" y="8029"/>
                  </a:cubicBezTo>
                  <a:cubicBezTo>
                    <a:pt x="1371" y="8050"/>
                    <a:pt x="1233" y="6999"/>
                    <a:pt x="1031" y="6224"/>
                  </a:cubicBezTo>
                  <a:cubicBezTo>
                    <a:pt x="713" y="5013"/>
                    <a:pt x="426" y="3569"/>
                    <a:pt x="192" y="2443"/>
                  </a:cubicBezTo>
                  <a:cubicBezTo>
                    <a:pt x="139" y="2538"/>
                    <a:pt x="161" y="2645"/>
                    <a:pt x="139" y="2762"/>
                  </a:cubicBezTo>
                  <a:cubicBezTo>
                    <a:pt x="118" y="2868"/>
                    <a:pt x="128" y="3006"/>
                    <a:pt x="22" y="3069"/>
                  </a:cubicBezTo>
                  <a:cubicBezTo>
                    <a:pt x="33" y="2730"/>
                    <a:pt x="1" y="2369"/>
                    <a:pt x="182" y="20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3606150" y="1901125"/>
              <a:ext cx="48600" cy="43025"/>
            </a:xfrm>
            <a:custGeom>
              <a:avLst/>
              <a:gdLst/>
              <a:ahLst/>
              <a:cxnLst/>
              <a:rect l="l" t="t" r="r" b="b"/>
              <a:pathLst>
                <a:path w="1944" h="1721" extrusionOk="0">
                  <a:moveTo>
                    <a:pt x="1455" y="0"/>
                  </a:moveTo>
                  <a:lnTo>
                    <a:pt x="1944" y="658"/>
                  </a:lnTo>
                  <a:lnTo>
                    <a:pt x="457" y="1720"/>
                  </a:lnTo>
                  <a:lnTo>
                    <a:pt x="0" y="1083"/>
                  </a:ln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3606150" y="1914400"/>
              <a:ext cx="91075" cy="108850"/>
            </a:xfrm>
            <a:custGeom>
              <a:avLst/>
              <a:gdLst/>
              <a:ahLst/>
              <a:cxnLst/>
              <a:rect l="l" t="t" r="r" b="b"/>
              <a:pathLst>
                <a:path w="3643" h="4354" extrusionOk="0">
                  <a:moveTo>
                    <a:pt x="382" y="4354"/>
                  </a:moveTo>
                  <a:cubicBezTo>
                    <a:pt x="43" y="4142"/>
                    <a:pt x="0" y="3770"/>
                    <a:pt x="85" y="3515"/>
                  </a:cubicBezTo>
                  <a:cubicBezTo>
                    <a:pt x="149" y="3324"/>
                    <a:pt x="330" y="3133"/>
                    <a:pt x="467" y="2931"/>
                  </a:cubicBezTo>
                  <a:cubicBezTo>
                    <a:pt x="585" y="2751"/>
                    <a:pt x="754" y="2517"/>
                    <a:pt x="722" y="2326"/>
                  </a:cubicBezTo>
                  <a:cubicBezTo>
                    <a:pt x="669" y="1986"/>
                    <a:pt x="64" y="1508"/>
                    <a:pt x="170" y="1222"/>
                  </a:cubicBezTo>
                  <a:cubicBezTo>
                    <a:pt x="212" y="1137"/>
                    <a:pt x="1880" y="0"/>
                    <a:pt x="1954" y="21"/>
                  </a:cubicBezTo>
                  <a:cubicBezTo>
                    <a:pt x="1954" y="21"/>
                    <a:pt x="3058" y="1359"/>
                    <a:pt x="3462" y="1859"/>
                  </a:cubicBezTo>
                  <a:cubicBezTo>
                    <a:pt x="3547" y="1965"/>
                    <a:pt x="3643" y="2071"/>
                    <a:pt x="3643" y="2135"/>
                  </a:cubicBezTo>
                  <a:cubicBezTo>
                    <a:pt x="3643" y="2230"/>
                    <a:pt x="3441" y="2336"/>
                    <a:pt x="3292" y="2432"/>
                  </a:cubicBezTo>
                  <a:cubicBezTo>
                    <a:pt x="2454" y="3006"/>
                    <a:pt x="1625" y="3568"/>
                    <a:pt x="786" y="4099"/>
                  </a:cubicBezTo>
                  <a:cubicBezTo>
                    <a:pt x="648" y="4184"/>
                    <a:pt x="382" y="4354"/>
                    <a:pt x="382" y="4354"/>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3607725" y="1940925"/>
              <a:ext cx="31350" cy="54725"/>
            </a:xfrm>
            <a:custGeom>
              <a:avLst/>
              <a:gdLst/>
              <a:ahLst/>
              <a:cxnLst/>
              <a:rect l="l" t="t" r="r" b="b"/>
              <a:pathLst>
                <a:path w="1254" h="2189" extrusionOk="0">
                  <a:moveTo>
                    <a:pt x="298" y="1"/>
                  </a:moveTo>
                  <a:cubicBezTo>
                    <a:pt x="298" y="1"/>
                    <a:pt x="128" y="118"/>
                    <a:pt x="107" y="161"/>
                  </a:cubicBezTo>
                  <a:cubicBezTo>
                    <a:pt x="1" y="447"/>
                    <a:pt x="606" y="925"/>
                    <a:pt x="659" y="1265"/>
                  </a:cubicBezTo>
                  <a:cubicBezTo>
                    <a:pt x="691" y="1456"/>
                    <a:pt x="522" y="1690"/>
                    <a:pt x="404" y="1870"/>
                  </a:cubicBezTo>
                  <a:cubicBezTo>
                    <a:pt x="352" y="1934"/>
                    <a:pt x="309" y="1997"/>
                    <a:pt x="256" y="2061"/>
                  </a:cubicBezTo>
                  <a:cubicBezTo>
                    <a:pt x="361" y="2114"/>
                    <a:pt x="460" y="2189"/>
                    <a:pt x="557" y="2189"/>
                  </a:cubicBezTo>
                  <a:cubicBezTo>
                    <a:pt x="577" y="2189"/>
                    <a:pt x="597" y="2186"/>
                    <a:pt x="617" y="2178"/>
                  </a:cubicBezTo>
                  <a:cubicBezTo>
                    <a:pt x="787" y="2115"/>
                    <a:pt x="1254" y="1414"/>
                    <a:pt x="1254" y="1286"/>
                  </a:cubicBezTo>
                  <a:cubicBezTo>
                    <a:pt x="1244" y="1169"/>
                    <a:pt x="468" y="203"/>
                    <a:pt x="298"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3666425" y="1938550"/>
              <a:ext cx="30800" cy="44625"/>
            </a:xfrm>
            <a:custGeom>
              <a:avLst/>
              <a:gdLst/>
              <a:ahLst/>
              <a:cxnLst/>
              <a:rect l="l" t="t" r="r" b="b"/>
              <a:pathLst>
                <a:path w="1232" h="1785" extrusionOk="0">
                  <a:moveTo>
                    <a:pt x="319" y="1"/>
                  </a:moveTo>
                  <a:cubicBezTo>
                    <a:pt x="170" y="160"/>
                    <a:pt x="95" y="383"/>
                    <a:pt x="64" y="553"/>
                  </a:cubicBezTo>
                  <a:cubicBezTo>
                    <a:pt x="0" y="924"/>
                    <a:pt x="127" y="1392"/>
                    <a:pt x="404" y="1785"/>
                  </a:cubicBezTo>
                  <a:lnTo>
                    <a:pt x="881" y="1466"/>
                  </a:lnTo>
                  <a:cubicBezTo>
                    <a:pt x="1030" y="1370"/>
                    <a:pt x="1232" y="1264"/>
                    <a:pt x="1232" y="1169"/>
                  </a:cubicBezTo>
                  <a:cubicBezTo>
                    <a:pt x="1232" y="1105"/>
                    <a:pt x="1136" y="999"/>
                    <a:pt x="1051" y="893"/>
                  </a:cubicBezTo>
                  <a:cubicBezTo>
                    <a:pt x="775" y="553"/>
                    <a:pt x="552" y="287"/>
                    <a:pt x="319"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3606150" y="1995900"/>
              <a:ext cx="23900" cy="27350"/>
            </a:xfrm>
            <a:custGeom>
              <a:avLst/>
              <a:gdLst/>
              <a:ahLst/>
              <a:cxnLst/>
              <a:rect l="l" t="t" r="r" b="b"/>
              <a:pathLst>
                <a:path w="956" h="1094" extrusionOk="0">
                  <a:moveTo>
                    <a:pt x="223" y="1"/>
                  </a:moveTo>
                  <a:cubicBezTo>
                    <a:pt x="160" y="86"/>
                    <a:pt x="117" y="171"/>
                    <a:pt x="85" y="255"/>
                  </a:cubicBezTo>
                  <a:cubicBezTo>
                    <a:pt x="0" y="510"/>
                    <a:pt x="43" y="882"/>
                    <a:pt x="382" y="1094"/>
                  </a:cubicBezTo>
                  <a:lnTo>
                    <a:pt x="956" y="733"/>
                  </a:lnTo>
                  <a:cubicBezTo>
                    <a:pt x="946" y="733"/>
                    <a:pt x="701" y="192"/>
                    <a:pt x="340" y="32"/>
                  </a:cubicBezTo>
                  <a:cubicBezTo>
                    <a:pt x="308" y="11"/>
                    <a:pt x="266" y="1"/>
                    <a:pt x="223"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3269775" y="1919975"/>
              <a:ext cx="49675" cy="35850"/>
            </a:xfrm>
            <a:custGeom>
              <a:avLst/>
              <a:gdLst/>
              <a:ahLst/>
              <a:cxnLst/>
              <a:rect l="l" t="t" r="r" b="b"/>
              <a:pathLst>
                <a:path w="1987" h="1434" extrusionOk="0">
                  <a:moveTo>
                    <a:pt x="1986" y="680"/>
                  </a:moveTo>
                  <a:lnTo>
                    <a:pt x="1679" y="1434"/>
                  </a:lnTo>
                  <a:lnTo>
                    <a:pt x="1" y="712"/>
                  </a:lnTo>
                  <a:lnTo>
                    <a:pt x="308" y="0"/>
                  </a:ln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3201000" y="1931650"/>
              <a:ext cx="113125" cy="87650"/>
            </a:xfrm>
            <a:custGeom>
              <a:avLst/>
              <a:gdLst/>
              <a:ahLst/>
              <a:cxnLst/>
              <a:rect l="l" t="t" r="r" b="b"/>
              <a:pathLst>
                <a:path w="4525" h="3506" extrusionOk="0">
                  <a:moveTo>
                    <a:pt x="1" y="1816"/>
                  </a:moveTo>
                  <a:cubicBezTo>
                    <a:pt x="12" y="1413"/>
                    <a:pt x="319" y="1190"/>
                    <a:pt x="564" y="1126"/>
                  </a:cubicBezTo>
                  <a:cubicBezTo>
                    <a:pt x="777" y="1084"/>
                    <a:pt x="1020" y="1137"/>
                    <a:pt x="1265" y="1148"/>
                  </a:cubicBezTo>
                  <a:cubicBezTo>
                    <a:pt x="1488" y="1158"/>
                    <a:pt x="1775" y="1190"/>
                    <a:pt x="1912" y="1063"/>
                  </a:cubicBezTo>
                  <a:cubicBezTo>
                    <a:pt x="2178" y="839"/>
                    <a:pt x="2273" y="64"/>
                    <a:pt x="2582" y="22"/>
                  </a:cubicBezTo>
                  <a:cubicBezTo>
                    <a:pt x="2677" y="1"/>
                    <a:pt x="4503" y="850"/>
                    <a:pt x="4525" y="924"/>
                  </a:cubicBezTo>
                  <a:cubicBezTo>
                    <a:pt x="4525" y="924"/>
                    <a:pt x="3951" y="2560"/>
                    <a:pt x="3739" y="3165"/>
                  </a:cubicBezTo>
                  <a:cubicBezTo>
                    <a:pt x="3686" y="3293"/>
                    <a:pt x="3654" y="3430"/>
                    <a:pt x="3590" y="3463"/>
                  </a:cubicBezTo>
                  <a:cubicBezTo>
                    <a:pt x="3505" y="3505"/>
                    <a:pt x="3314" y="3388"/>
                    <a:pt x="3155" y="3314"/>
                  </a:cubicBezTo>
                  <a:cubicBezTo>
                    <a:pt x="2231" y="2889"/>
                    <a:pt x="1329" y="2475"/>
                    <a:pt x="437" y="2029"/>
                  </a:cubicBezTo>
                  <a:cubicBezTo>
                    <a:pt x="288" y="1965"/>
                    <a:pt x="1" y="1816"/>
                    <a:pt x="1" y="181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26500" y="1932150"/>
              <a:ext cx="44900" cy="39750"/>
            </a:xfrm>
            <a:custGeom>
              <a:avLst/>
              <a:gdLst/>
              <a:ahLst/>
              <a:cxnLst/>
              <a:rect l="l" t="t" r="r" b="b"/>
              <a:pathLst>
                <a:path w="1796" h="1590" extrusionOk="0">
                  <a:moveTo>
                    <a:pt x="1571" y="1"/>
                  </a:moveTo>
                  <a:cubicBezTo>
                    <a:pt x="1568" y="1"/>
                    <a:pt x="1564" y="1"/>
                    <a:pt x="1562" y="2"/>
                  </a:cubicBezTo>
                  <a:cubicBezTo>
                    <a:pt x="1253" y="44"/>
                    <a:pt x="1158" y="819"/>
                    <a:pt x="892" y="1043"/>
                  </a:cubicBezTo>
                  <a:cubicBezTo>
                    <a:pt x="808" y="1121"/>
                    <a:pt x="668" y="1139"/>
                    <a:pt x="520" y="1139"/>
                  </a:cubicBezTo>
                  <a:cubicBezTo>
                    <a:pt x="427" y="1139"/>
                    <a:pt x="331" y="1132"/>
                    <a:pt x="245" y="1128"/>
                  </a:cubicBezTo>
                  <a:cubicBezTo>
                    <a:pt x="170" y="1128"/>
                    <a:pt x="85" y="1117"/>
                    <a:pt x="11" y="1106"/>
                  </a:cubicBezTo>
                  <a:lnTo>
                    <a:pt x="11" y="1106"/>
                  </a:lnTo>
                  <a:cubicBezTo>
                    <a:pt x="22" y="1255"/>
                    <a:pt x="0" y="1393"/>
                    <a:pt x="96" y="1478"/>
                  </a:cubicBezTo>
                  <a:cubicBezTo>
                    <a:pt x="194" y="1547"/>
                    <a:pt x="583" y="1589"/>
                    <a:pt x="873" y="1589"/>
                  </a:cubicBezTo>
                  <a:cubicBezTo>
                    <a:pt x="1025" y="1589"/>
                    <a:pt x="1150" y="1578"/>
                    <a:pt x="1190" y="1552"/>
                  </a:cubicBezTo>
                  <a:cubicBezTo>
                    <a:pt x="1286" y="1489"/>
                    <a:pt x="1710" y="321"/>
                    <a:pt x="1795" y="76"/>
                  </a:cubicBezTo>
                  <a:cubicBezTo>
                    <a:pt x="1795" y="76"/>
                    <a:pt x="1627" y="1"/>
                    <a:pt x="1571"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66850" y="1983075"/>
              <a:ext cx="37200" cy="35375"/>
            </a:xfrm>
            <a:custGeom>
              <a:avLst/>
              <a:gdLst/>
              <a:ahLst/>
              <a:cxnLst/>
              <a:rect l="l" t="t" r="r" b="b"/>
              <a:pathLst>
                <a:path w="1488" h="1415" extrusionOk="0">
                  <a:moveTo>
                    <a:pt x="1277" y="1"/>
                  </a:moveTo>
                  <a:cubicBezTo>
                    <a:pt x="1129" y="1"/>
                    <a:pt x="991" y="34"/>
                    <a:pt x="882" y="78"/>
                  </a:cubicBezTo>
                  <a:cubicBezTo>
                    <a:pt x="521" y="216"/>
                    <a:pt x="192" y="566"/>
                    <a:pt x="0" y="1012"/>
                  </a:cubicBezTo>
                  <a:cubicBezTo>
                    <a:pt x="170" y="1097"/>
                    <a:pt x="351" y="1172"/>
                    <a:pt x="521" y="1257"/>
                  </a:cubicBezTo>
                  <a:cubicBezTo>
                    <a:pt x="657" y="1320"/>
                    <a:pt x="816" y="1415"/>
                    <a:pt x="912" y="1415"/>
                  </a:cubicBezTo>
                  <a:cubicBezTo>
                    <a:pt x="929" y="1415"/>
                    <a:pt x="944" y="1412"/>
                    <a:pt x="956" y="1406"/>
                  </a:cubicBezTo>
                  <a:cubicBezTo>
                    <a:pt x="1020" y="1373"/>
                    <a:pt x="1052" y="1236"/>
                    <a:pt x="1105" y="1108"/>
                  </a:cubicBezTo>
                  <a:cubicBezTo>
                    <a:pt x="1243" y="705"/>
                    <a:pt x="1360" y="375"/>
                    <a:pt x="1487" y="25"/>
                  </a:cubicBezTo>
                  <a:cubicBezTo>
                    <a:pt x="1416" y="8"/>
                    <a:pt x="1345" y="1"/>
                    <a:pt x="1277"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3201000" y="1959350"/>
              <a:ext cx="23675" cy="25150"/>
            </a:xfrm>
            <a:custGeom>
              <a:avLst/>
              <a:gdLst/>
              <a:ahLst/>
              <a:cxnLst/>
              <a:rect l="l" t="t" r="r" b="b"/>
              <a:pathLst>
                <a:path w="947" h="1006" extrusionOk="0">
                  <a:moveTo>
                    <a:pt x="736" y="1"/>
                  </a:moveTo>
                  <a:cubicBezTo>
                    <a:pt x="679" y="1"/>
                    <a:pt x="625" y="6"/>
                    <a:pt x="574" y="18"/>
                  </a:cubicBezTo>
                  <a:cubicBezTo>
                    <a:pt x="309" y="82"/>
                    <a:pt x="12" y="305"/>
                    <a:pt x="1" y="708"/>
                  </a:cubicBezTo>
                  <a:lnTo>
                    <a:pt x="607" y="1006"/>
                  </a:lnTo>
                  <a:cubicBezTo>
                    <a:pt x="607" y="1006"/>
                    <a:pt x="946" y="517"/>
                    <a:pt x="893" y="114"/>
                  </a:cubicBezTo>
                  <a:cubicBezTo>
                    <a:pt x="893" y="82"/>
                    <a:pt x="883" y="40"/>
                    <a:pt x="861" y="7"/>
                  </a:cubicBezTo>
                  <a:cubicBezTo>
                    <a:pt x="818" y="3"/>
                    <a:pt x="776" y="1"/>
                    <a:pt x="736"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3251725" y="1486425"/>
              <a:ext cx="409400" cy="462250"/>
            </a:xfrm>
            <a:custGeom>
              <a:avLst/>
              <a:gdLst/>
              <a:ahLst/>
              <a:cxnLst/>
              <a:rect l="l" t="t" r="r" b="b"/>
              <a:pathLst>
                <a:path w="16376" h="18490" extrusionOk="0">
                  <a:moveTo>
                    <a:pt x="15038" y="14337"/>
                  </a:moveTo>
                  <a:cubicBezTo>
                    <a:pt x="14422" y="13392"/>
                    <a:pt x="13795" y="12458"/>
                    <a:pt x="13126" y="11491"/>
                  </a:cubicBezTo>
                  <a:cubicBezTo>
                    <a:pt x="12808" y="11013"/>
                    <a:pt x="12478" y="10546"/>
                    <a:pt x="12266" y="9962"/>
                  </a:cubicBezTo>
                  <a:cubicBezTo>
                    <a:pt x="12064" y="9399"/>
                    <a:pt x="11958" y="8719"/>
                    <a:pt x="11916" y="7934"/>
                  </a:cubicBezTo>
                  <a:cubicBezTo>
                    <a:pt x="11862" y="6681"/>
                    <a:pt x="11820" y="5204"/>
                    <a:pt x="11777" y="3908"/>
                  </a:cubicBezTo>
                  <a:cubicBezTo>
                    <a:pt x="11767" y="3717"/>
                    <a:pt x="11724" y="3495"/>
                    <a:pt x="11756" y="3335"/>
                  </a:cubicBezTo>
                  <a:cubicBezTo>
                    <a:pt x="11767" y="3240"/>
                    <a:pt x="11852" y="3134"/>
                    <a:pt x="11894" y="3027"/>
                  </a:cubicBezTo>
                  <a:cubicBezTo>
                    <a:pt x="12234" y="2273"/>
                    <a:pt x="12319" y="956"/>
                    <a:pt x="12085" y="1"/>
                  </a:cubicBezTo>
                  <a:cubicBezTo>
                    <a:pt x="9759" y="54"/>
                    <a:pt x="7243" y="425"/>
                    <a:pt x="5023" y="170"/>
                  </a:cubicBezTo>
                  <a:cubicBezTo>
                    <a:pt x="4938" y="192"/>
                    <a:pt x="5023" y="224"/>
                    <a:pt x="5023" y="234"/>
                  </a:cubicBezTo>
                  <a:cubicBezTo>
                    <a:pt x="5034" y="319"/>
                    <a:pt x="4896" y="564"/>
                    <a:pt x="4832" y="723"/>
                  </a:cubicBezTo>
                  <a:cubicBezTo>
                    <a:pt x="4376" y="2008"/>
                    <a:pt x="4015" y="3399"/>
                    <a:pt x="3643" y="4673"/>
                  </a:cubicBezTo>
                  <a:cubicBezTo>
                    <a:pt x="3197" y="6192"/>
                    <a:pt x="2729" y="7721"/>
                    <a:pt x="2316" y="9208"/>
                  </a:cubicBezTo>
                  <a:cubicBezTo>
                    <a:pt x="1551" y="11958"/>
                    <a:pt x="839" y="14719"/>
                    <a:pt x="1" y="17300"/>
                  </a:cubicBezTo>
                  <a:cubicBezTo>
                    <a:pt x="978" y="17704"/>
                    <a:pt x="1955" y="18107"/>
                    <a:pt x="2942" y="18489"/>
                  </a:cubicBezTo>
                  <a:cubicBezTo>
                    <a:pt x="3388" y="17704"/>
                    <a:pt x="3781" y="16854"/>
                    <a:pt x="4142" y="15962"/>
                  </a:cubicBezTo>
                  <a:cubicBezTo>
                    <a:pt x="4641" y="14709"/>
                    <a:pt x="5055" y="13392"/>
                    <a:pt x="5332" y="11937"/>
                  </a:cubicBezTo>
                  <a:cubicBezTo>
                    <a:pt x="5469" y="11193"/>
                    <a:pt x="5608" y="10450"/>
                    <a:pt x="5714" y="9718"/>
                  </a:cubicBezTo>
                  <a:cubicBezTo>
                    <a:pt x="5830" y="8996"/>
                    <a:pt x="6021" y="8316"/>
                    <a:pt x="6276" y="7668"/>
                  </a:cubicBezTo>
                  <a:cubicBezTo>
                    <a:pt x="6776" y="6372"/>
                    <a:pt x="7222" y="5109"/>
                    <a:pt x="7647" y="3823"/>
                  </a:cubicBezTo>
                  <a:cubicBezTo>
                    <a:pt x="7774" y="5555"/>
                    <a:pt x="7997" y="7179"/>
                    <a:pt x="8241" y="8698"/>
                  </a:cubicBezTo>
                  <a:cubicBezTo>
                    <a:pt x="8369" y="9484"/>
                    <a:pt x="8475" y="10291"/>
                    <a:pt x="8761" y="10907"/>
                  </a:cubicBezTo>
                  <a:cubicBezTo>
                    <a:pt x="9027" y="11512"/>
                    <a:pt x="9431" y="12064"/>
                    <a:pt x="9802" y="12616"/>
                  </a:cubicBezTo>
                  <a:cubicBezTo>
                    <a:pt x="11140" y="14560"/>
                    <a:pt x="12393" y="16482"/>
                    <a:pt x="13806" y="18298"/>
                  </a:cubicBezTo>
                  <a:cubicBezTo>
                    <a:pt x="13891" y="18245"/>
                    <a:pt x="13976" y="18192"/>
                    <a:pt x="14050" y="18138"/>
                  </a:cubicBezTo>
                  <a:cubicBezTo>
                    <a:pt x="14592" y="17777"/>
                    <a:pt x="15123" y="17395"/>
                    <a:pt x="15664" y="17034"/>
                  </a:cubicBezTo>
                  <a:cubicBezTo>
                    <a:pt x="15897" y="16875"/>
                    <a:pt x="16142" y="16727"/>
                    <a:pt x="16376" y="16578"/>
                  </a:cubicBezTo>
                  <a:cubicBezTo>
                    <a:pt x="15961" y="15802"/>
                    <a:pt x="15515" y="15070"/>
                    <a:pt x="15038" y="1433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3438625" y="1497575"/>
              <a:ext cx="14375" cy="47825"/>
            </a:xfrm>
            <a:custGeom>
              <a:avLst/>
              <a:gdLst/>
              <a:ahLst/>
              <a:cxnLst/>
              <a:rect l="l" t="t" r="r" b="b"/>
              <a:pathLst>
                <a:path w="575" h="1913" extrusionOk="0">
                  <a:moveTo>
                    <a:pt x="489" y="139"/>
                  </a:moveTo>
                  <a:cubicBezTo>
                    <a:pt x="574" y="224"/>
                    <a:pt x="532" y="489"/>
                    <a:pt x="521" y="659"/>
                  </a:cubicBezTo>
                  <a:cubicBezTo>
                    <a:pt x="521" y="819"/>
                    <a:pt x="478" y="1126"/>
                    <a:pt x="447" y="1350"/>
                  </a:cubicBezTo>
                  <a:cubicBezTo>
                    <a:pt x="414" y="1508"/>
                    <a:pt x="414" y="1912"/>
                    <a:pt x="213" y="1902"/>
                  </a:cubicBezTo>
                  <a:cubicBezTo>
                    <a:pt x="32" y="1902"/>
                    <a:pt x="1" y="1424"/>
                    <a:pt x="11" y="1190"/>
                  </a:cubicBezTo>
                  <a:cubicBezTo>
                    <a:pt x="32" y="808"/>
                    <a:pt x="319" y="1"/>
                    <a:pt x="489" y="13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3317025" y="1550675"/>
              <a:ext cx="128250" cy="398000"/>
            </a:xfrm>
            <a:custGeom>
              <a:avLst/>
              <a:gdLst/>
              <a:ahLst/>
              <a:cxnLst/>
              <a:rect l="l" t="t" r="r" b="b"/>
              <a:pathLst>
                <a:path w="5130" h="15920" extrusionOk="0">
                  <a:moveTo>
                    <a:pt x="4981" y="0"/>
                  </a:moveTo>
                  <a:cubicBezTo>
                    <a:pt x="4822" y="0"/>
                    <a:pt x="4662" y="744"/>
                    <a:pt x="4546" y="1116"/>
                  </a:cubicBezTo>
                  <a:cubicBezTo>
                    <a:pt x="3962" y="2921"/>
                    <a:pt x="3218" y="4472"/>
                    <a:pt x="2635" y="6223"/>
                  </a:cubicBezTo>
                  <a:cubicBezTo>
                    <a:pt x="2401" y="6935"/>
                    <a:pt x="2326" y="7827"/>
                    <a:pt x="2220" y="8623"/>
                  </a:cubicBezTo>
                  <a:cubicBezTo>
                    <a:pt x="2114" y="9463"/>
                    <a:pt x="2008" y="10270"/>
                    <a:pt x="1795" y="11013"/>
                  </a:cubicBezTo>
                  <a:cubicBezTo>
                    <a:pt x="1583" y="11745"/>
                    <a:pt x="1349" y="12446"/>
                    <a:pt x="1094" y="13126"/>
                  </a:cubicBezTo>
                  <a:cubicBezTo>
                    <a:pt x="755" y="14050"/>
                    <a:pt x="372" y="14921"/>
                    <a:pt x="1" y="15792"/>
                  </a:cubicBezTo>
                  <a:cubicBezTo>
                    <a:pt x="107" y="15834"/>
                    <a:pt x="224" y="15877"/>
                    <a:pt x="330" y="15919"/>
                  </a:cubicBezTo>
                  <a:cubicBezTo>
                    <a:pt x="776" y="15134"/>
                    <a:pt x="1169" y="14284"/>
                    <a:pt x="1530" y="13392"/>
                  </a:cubicBezTo>
                  <a:cubicBezTo>
                    <a:pt x="2029" y="12139"/>
                    <a:pt x="2443" y="10822"/>
                    <a:pt x="2720" y="9367"/>
                  </a:cubicBezTo>
                  <a:cubicBezTo>
                    <a:pt x="2857" y="8623"/>
                    <a:pt x="2996" y="7880"/>
                    <a:pt x="3102" y="7148"/>
                  </a:cubicBezTo>
                  <a:cubicBezTo>
                    <a:pt x="3218" y="6426"/>
                    <a:pt x="3409" y="5746"/>
                    <a:pt x="3664" y="5098"/>
                  </a:cubicBezTo>
                  <a:cubicBezTo>
                    <a:pt x="4164" y="3802"/>
                    <a:pt x="4610" y="2539"/>
                    <a:pt x="5035" y="1253"/>
                  </a:cubicBezTo>
                  <a:cubicBezTo>
                    <a:pt x="5098" y="701"/>
                    <a:pt x="5130" y="0"/>
                    <a:pt x="4981"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3529950" y="1486425"/>
              <a:ext cx="131175" cy="424800"/>
            </a:xfrm>
            <a:custGeom>
              <a:avLst/>
              <a:gdLst/>
              <a:ahLst/>
              <a:cxnLst/>
              <a:rect l="l" t="t" r="r" b="b"/>
              <a:pathLst>
                <a:path w="5247" h="16992" extrusionOk="0">
                  <a:moveTo>
                    <a:pt x="956" y="1"/>
                  </a:moveTo>
                  <a:cubicBezTo>
                    <a:pt x="787" y="1"/>
                    <a:pt x="617" y="12"/>
                    <a:pt x="447" y="22"/>
                  </a:cubicBezTo>
                  <a:lnTo>
                    <a:pt x="447" y="75"/>
                  </a:lnTo>
                  <a:cubicBezTo>
                    <a:pt x="478" y="712"/>
                    <a:pt x="404" y="1243"/>
                    <a:pt x="319" y="1732"/>
                  </a:cubicBezTo>
                  <a:cubicBezTo>
                    <a:pt x="256" y="2061"/>
                    <a:pt x="138" y="2358"/>
                    <a:pt x="96" y="2655"/>
                  </a:cubicBezTo>
                  <a:cubicBezTo>
                    <a:pt x="1" y="3250"/>
                    <a:pt x="96" y="3898"/>
                    <a:pt x="149" y="4567"/>
                  </a:cubicBezTo>
                  <a:cubicBezTo>
                    <a:pt x="266" y="5884"/>
                    <a:pt x="234" y="7169"/>
                    <a:pt x="234" y="8592"/>
                  </a:cubicBezTo>
                  <a:cubicBezTo>
                    <a:pt x="234" y="9293"/>
                    <a:pt x="256" y="9983"/>
                    <a:pt x="425" y="10482"/>
                  </a:cubicBezTo>
                  <a:cubicBezTo>
                    <a:pt x="542" y="10843"/>
                    <a:pt x="765" y="11204"/>
                    <a:pt x="978" y="11544"/>
                  </a:cubicBezTo>
                  <a:cubicBezTo>
                    <a:pt x="1561" y="12531"/>
                    <a:pt x="2252" y="13647"/>
                    <a:pt x="2889" y="14570"/>
                  </a:cubicBezTo>
                  <a:cubicBezTo>
                    <a:pt x="3430" y="15356"/>
                    <a:pt x="4025" y="16174"/>
                    <a:pt x="4598" y="16992"/>
                  </a:cubicBezTo>
                  <a:cubicBezTo>
                    <a:pt x="4811" y="16843"/>
                    <a:pt x="5034" y="16705"/>
                    <a:pt x="5247" y="16578"/>
                  </a:cubicBezTo>
                  <a:cubicBezTo>
                    <a:pt x="4832" y="15802"/>
                    <a:pt x="4386" y="15070"/>
                    <a:pt x="3909" y="14337"/>
                  </a:cubicBezTo>
                  <a:cubicBezTo>
                    <a:pt x="3293" y="13392"/>
                    <a:pt x="2666" y="12458"/>
                    <a:pt x="1997" y="11491"/>
                  </a:cubicBezTo>
                  <a:cubicBezTo>
                    <a:pt x="1679" y="11013"/>
                    <a:pt x="1349" y="10546"/>
                    <a:pt x="1137" y="9962"/>
                  </a:cubicBezTo>
                  <a:cubicBezTo>
                    <a:pt x="935" y="9399"/>
                    <a:pt x="829" y="8719"/>
                    <a:pt x="787" y="7934"/>
                  </a:cubicBezTo>
                  <a:cubicBezTo>
                    <a:pt x="733" y="6681"/>
                    <a:pt x="691" y="5204"/>
                    <a:pt x="648" y="3908"/>
                  </a:cubicBezTo>
                  <a:cubicBezTo>
                    <a:pt x="638" y="3717"/>
                    <a:pt x="595" y="3495"/>
                    <a:pt x="627" y="3335"/>
                  </a:cubicBezTo>
                  <a:cubicBezTo>
                    <a:pt x="638" y="3240"/>
                    <a:pt x="723" y="3134"/>
                    <a:pt x="765" y="3027"/>
                  </a:cubicBezTo>
                  <a:cubicBezTo>
                    <a:pt x="1105" y="2273"/>
                    <a:pt x="1190" y="956"/>
                    <a:pt x="956"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3311200" y="1732800"/>
              <a:ext cx="33725" cy="37200"/>
            </a:xfrm>
            <a:custGeom>
              <a:avLst/>
              <a:gdLst/>
              <a:ahLst/>
              <a:cxnLst/>
              <a:rect l="l" t="t" r="r" b="b"/>
              <a:pathLst>
                <a:path w="1349" h="1488" extrusionOk="0">
                  <a:moveTo>
                    <a:pt x="1020" y="191"/>
                  </a:moveTo>
                  <a:cubicBezTo>
                    <a:pt x="1349" y="574"/>
                    <a:pt x="180" y="1487"/>
                    <a:pt x="0" y="999"/>
                  </a:cubicBezTo>
                  <a:cubicBezTo>
                    <a:pt x="22" y="755"/>
                    <a:pt x="308" y="659"/>
                    <a:pt x="489" y="510"/>
                  </a:cubicBezTo>
                  <a:cubicBezTo>
                    <a:pt x="669" y="361"/>
                    <a:pt x="871" y="0"/>
                    <a:pt x="1020" y="19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3482950" y="1739175"/>
              <a:ext cx="34000" cy="37175"/>
            </a:xfrm>
            <a:custGeom>
              <a:avLst/>
              <a:gdLst/>
              <a:ahLst/>
              <a:cxnLst/>
              <a:rect l="l" t="t" r="r" b="b"/>
              <a:pathLst>
                <a:path w="1360" h="1487" extrusionOk="0">
                  <a:moveTo>
                    <a:pt x="1031" y="191"/>
                  </a:moveTo>
                  <a:cubicBezTo>
                    <a:pt x="1360" y="574"/>
                    <a:pt x="182" y="1487"/>
                    <a:pt x="1" y="998"/>
                  </a:cubicBezTo>
                  <a:cubicBezTo>
                    <a:pt x="33" y="755"/>
                    <a:pt x="319" y="659"/>
                    <a:pt x="500" y="510"/>
                  </a:cubicBezTo>
                  <a:cubicBezTo>
                    <a:pt x="670" y="361"/>
                    <a:pt x="871" y="0"/>
                    <a:pt x="1031" y="19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3326850" y="1190675"/>
              <a:ext cx="66925" cy="149225"/>
            </a:xfrm>
            <a:custGeom>
              <a:avLst/>
              <a:gdLst/>
              <a:ahLst/>
              <a:cxnLst/>
              <a:rect l="l" t="t" r="r" b="b"/>
              <a:pathLst>
                <a:path w="2677" h="5969" extrusionOk="0">
                  <a:moveTo>
                    <a:pt x="1774" y="0"/>
                  </a:moveTo>
                  <a:cubicBezTo>
                    <a:pt x="1668" y="500"/>
                    <a:pt x="1338" y="956"/>
                    <a:pt x="1073" y="1445"/>
                  </a:cubicBezTo>
                  <a:cubicBezTo>
                    <a:pt x="564" y="2369"/>
                    <a:pt x="33" y="3580"/>
                    <a:pt x="12" y="4535"/>
                  </a:cubicBezTo>
                  <a:cubicBezTo>
                    <a:pt x="0" y="4715"/>
                    <a:pt x="0" y="4907"/>
                    <a:pt x="33" y="5077"/>
                  </a:cubicBezTo>
                  <a:cubicBezTo>
                    <a:pt x="85" y="5321"/>
                    <a:pt x="245" y="5682"/>
                    <a:pt x="670" y="5841"/>
                  </a:cubicBezTo>
                  <a:cubicBezTo>
                    <a:pt x="1010" y="5969"/>
                    <a:pt x="1201" y="5799"/>
                    <a:pt x="1392" y="5608"/>
                  </a:cubicBezTo>
                  <a:cubicBezTo>
                    <a:pt x="1487" y="5512"/>
                    <a:pt x="1551" y="5385"/>
                    <a:pt x="1615" y="5268"/>
                  </a:cubicBezTo>
                  <a:cubicBezTo>
                    <a:pt x="1796" y="4854"/>
                    <a:pt x="1838" y="4439"/>
                    <a:pt x="1902" y="4036"/>
                  </a:cubicBezTo>
                  <a:cubicBezTo>
                    <a:pt x="2072" y="2900"/>
                    <a:pt x="2242" y="1647"/>
                    <a:pt x="2677" y="404"/>
                  </a:cubicBezTo>
                  <a:cubicBezTo>
                    <a:pt x="2677" y="404"/>
                    <a:pt x="2072" y="107"/>
                    <a:pt x="1774" y="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326850" y="1255200"/>
              <a:ext cx="42775" cy="82625"/>
            </a:xfrm>
            <a:custGeom>
              <a:avLst/>
              <a:gdLst/>
              <a:ahLst/>
              <a:cxnLst/>
              <a:rect l="l" t="t" r="r" b="b"/>
              <a:pathLst>
                <a:path w="1711" h="3305" extrusionOk="0">
                  <a:moveTo>
                    <a:pt x="521" y="0"/>
                  </a:moveTo>
                  <a:lnTo>
                    <a:pt x="521" y="0"/>
                  </a:lnTo>
                  <a:cubicBezTo>
                    <a:pt x="234" y="669"/>
                    <a:pt x="22" y="1360"/>
                    <a:pt x="12" y="1954"/>
                  </a:cubicBezTo>
                  <a:cubicBezTo>
                    <a:pt x="0" y="2134"/>
                    <a:pt x="0" y="2326"/>
                    <a:pt x="33" y="2496"/>
                  </a:cubicBezTo>
                  <a:cubicBezTo>
                    <a:pt x="85" y="2740"/>
                    <a:pt x="245" y="3101"/>
                    <a:pt x="670" y="3260"/>
                  </a:cubicBezTo>
                  <a:cubicBezTo>
                    <a:pt x="752" y="3291"/>
                    <a:pt x="825" y="3304"/>
                    <a:pt x="892" y="3304"/>
                  </a:cubicBezTo>
                  <a:cubicBezTo>
                    <a:pt x="1102" y="3304"/>
                    <a:pt x="1247" y="3172"/>
                    <a:pt x="1392" y="3027"/>
                  </a:cubicBezTo>
                  <a:cubicBezTo>
                    <a:pt x="1487" y="2931"/>
                    <a:pt x="1551" y="2804"/>
                    <a:pt x="1615" y="2687"/>
                  </a:cubicBezTo>
                  <a:cubicBezTo>
                    <a:pt x="1647" y="2592"/>
                    <a:pt x="1678" y="2507"/>
                    <a:pt x="1711" y="2422"/>
                  </a:cubicBezTo>
                  <a:lnTo>
                    <a:pt x="1711" y="2422"/>
                  </a:lnTo>
                  <a:cubicBezTo>
                    <a:pt x="1657" y="2517"/>
                    <a:pt x="1604" y="2613"/>
                    <a:pt x="1530" y="2687"/>
                  </a:cubicBezTo>
                  <a:cubicBezTo>
                    <a:pt x="1382" y="2826"/>
                    <a:pt x="1235" y="2959"/>
                    <a:pt x="1020" y="2959"/>
                  </a:cubicBezTo>
                  <a:cubicBezTo>
                    <a:pt x="956" y="2959"/>
                    <a:pt x="886" y="2947"/>
                    <a:pt x="808" y="2920"/>
                  </a:cubicBezTo>
                  <a:cubicBezTo>
                    <a:pt x="383" y="2761"/>
                    <a:pt x="224" y="2400"/>
                    <a:pt x="170" y="2156"/>
                  </a:cubicBezTo>
                  <a:cubicBezTo>
                    <a:pt x="139" y="1986"/>
                    <a:pt x="139" y="1795"/>
                    <a:pt x="149" y="1604"/>
                  </a:cubicBezTo>
                  <a:cubicBezTo>
                    <a:pt x="160" y="1115"/>
                    <a:pt x="309" y="553"/>
                    <a:pt x="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3367200" y="1198375"/>
              <a:ext cx="13300" cy="7200"/>
            </a:xfrm>
            <a:custGeom>
              <a:avLst/>
              <a:gdLst/>
              <a:ahLst/>
              <a:cxnLst/>
              <a:rect l="l" t="t" r="r" b="b"/>
              <a:pathLst>
                <a:path w="532" h="288" extrusionOk="0">
                  <a:moveTo>
                    <a:pt x="75" y="1"/>
                  </a:moveTo>
                  <a:lnTo>
                    <a:pt x="532" y="202"/>
                  </a:lnTo>
                  <a:cubicBezTo>
                    <a:pt x="532" y="202"/>
                    <a:pt x="298" y="287"/>
                    <a:pt x="1" y="17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3340650" y="1131475"/>
              <a:ext cx="38250" cy="83400"/>
            </a:xfrm>
            <a:custGeom>
              <a:avLst/>
              <a:gdLst/>
              <a:ahLst/>
              <a:cxnLst/>
              <a:rect l="l" t="t" r="r" b="b"/>
              <a:pathLst>
                <a:path w="1530" h="3336" extrusionOk="0">
                  <a:moveTo>
                    <a:pt x="1530" y="213"/>
                  </a:moveTo>
                  <a:cubicBezTo>
                    <a:pt x="1498" y="213"/>
                    <a:pt x="1466" y="202"/>
                    <a:pt x="1435" y="192"/>
                  </a:cubicBezTo>
                  <a:cubicBezTo>
                    <a:pt x="1222" y="149"/>
                    <a:pt x="1010" y="96"/>
                    <a:pt x="798" y="53"/>
                  </a:cubicBezTo>
                  <a:cubicBezTo>
                    <a:pt x="776" y="53"/>
                    <a:pt x="765" y="43"/>
                    <a:pt x="744" y="43"/>
                  </a:cubicBezTo>
                  <a:cubicBezTo>
                    <a:pt x="723" y="43"/>
                    <a:pt x="680" y="53"/>
                    <a:pt x="659" y="86"/>
                  </a:cubicBezTo>
                  <a:cubicBezTo>
                    <a:pt x="617" y="117"/>
                    <a:pt x="595" y="181"/>
                    <a:pt x="585" y="223"/>
                  </a:cubicBezTo>
                  <a:cubicBezTo>
                    <a:pt x="532" y="553"/>
                    <a:pt x="479" y="872"/>
                    <a:pt x="436" y="1190"/>
                  </a:cubicBezTo>
                  <a:cubicBezTo>
                    <a:pt x="383" y="1561"/>
                    <a:pt x="319" y="1912"/>
                    <a:pt x="267" y="2284"/>
                  </a:cubicBezTo>
                  <a:cubicBezTo>
                    <a:pt x="234" y="2453"/>
                    <a:pt x="213" y="2634"/>
                    <a:pt x="182" y="2814"/>
                  </a:cubicBezTo>
                  <a:cubicBezTo>
                    <a:pt x="160" y="2899"/>
                    <a:pt x="149" y="2995"/>
                    <a:pt x="139" y="3080"/>
                  </a:cubicBezTo>
                  <a:cubicBezTo>
                    <a:pt x="128" y="3165"/>
                    <a:pt x="160" y="3261"/>
                    <a:pt x="256" y="3272"/>
                  </a:cubicBezTo>
                  <a:cubicBezTo>
                    <a:pt x="277" y="3282"/>
                    <a:pt x="298" y="3272"/>
                    <a:pt x="319" y="3272"/>
                  </a:cubicBezTo>
                  <a:lnTo>
                    <a:pt x="1148" y="3303"/>
                  </a:lnTo>
                  <a:lnTo>
                    <a:pt x="1201" y="3303"/>
                  </a:lnTo>
                  <a:cubicBezTo>
                    <a:pt x="1244" y="3303"/>
                    <a:pt x="1286" y="3282"/>
                    <a:pt x="1329" y="3250"/>
                  </a:cubicBezTo>
                  <a:cubicBezTo>
                    <a:pt x="1350" y="3239"/>
                    <a:pt x="1371" y="3187"/>
                    <a:pt x="1381" y="3176"/>
                  </a:cubicBezTo>
                  <a:cubicBezTo>
                    <a:pt x="1392" y="3197"/>
                    <a:pt x="1350" y="3250"/>
                    <a:pt x="1329" y="3272"/>
                  </a:cubicBezTo>
                  <a:cubicBezTo>
                    <a:pt x="1275" y="3324"/>
                    <a:pt x="1222" y="3335"/>
                    <a:pt x="1169" y="3335"/>
                  </a:cubicBezTo>
                  <a:cubicBezTo>
                    <a:pt x="1010" y="3335"/>
                    <a:pt x="840" y="3324"/>
                    <a:pt x="691" y="3314"/>
                  </a:cubicBezTo>
                  <a:cubicBezTo>
                    <a:pt x="532" y="3314"/>
                    <a:pt x="383" y="3303"/>
                    <a:pt x="213" y="3303"/>
                  </a:cubicBezTo>
                  <a:cubicBezTo>
                    <a:pt x="160" y="3303"/>
                    <a:pt x="107" y="3303"/>
                    <a:pt x="54" y="3261"/>
                  </a:cubicBezTo>
                  <a:cubicBezTo>
                    <a:pt x="12" y="3229"/>
                    <a:pt x="1" y="3165"/>
                    <a:pt x="1" y="3102"/>
                  </a:cubicBezTo>
                  <a:cubicBezTo>
                    <a:pt x="12" y="3048"/>
                    <a:pt x="22" y="2984"/>
                    <a:pt x="33" y="2921"/>
                  </a:cubicBezTo>
                  <a:cubicBezTo>
                    <a:pt x="86" y="2560"/>
                    <a:pt x="149" y="2188"/>
                    <a:pt x="203" y="1827"/>
                  </a:cubicBezTo>
                  <a:cubicBezTo>
                    <a:pt x="256" y="1455"/>
                    <a:pt x="319" y="1094"/>
                    <a:pt x="373" y="723"/>
                  </a:cubicBezTo>
                  <a:cubicBezTo>
                    <a:pt x="394" y="563"/>
                    <a:pt x="425" y="404"/>
                    <a:pt x="447" y="245"/>
                  </a:cubicBezTo>
                  <a:cubicBezTo>
                    <a:pt x="458" y="192"/>
                    <a:pt x="458" y="117"/>
                    <a:pt x="510" y="53"/>
                  </a:cubicBezTo>
                  <a:cubicBezTo>
                    <a:pt x="543" y="32"/>
                    <a:pt x="564" y="22"/>
                    <a:pt x="595" y="11"/>
                  </a:cubicBezTo>
                  <a:cubicBezTo>
                    <a:pt x="649" y="1"/>
                    <a:pt x="702" y="11"/>
                    <a:pt x="755" y="22"/>
                  </a:cubicBezTo>
                  <a:cubicBezTo>
                    <a:pt x="1010" y="75"/>
                    <a:pt x="1265" y="149"/>
                    <a:pt x="1530" y="213"/>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3343575" y="1132550"/>
              <a:ext cx="43300" cy="82050"/>
            </a:xfrm>
            <a:custGeom>
              <a:avLst/>
              <a:gdLst/>
              <a:ahLst/>
              <a:cxnLst/>
              <a:rect l="l" t="t" r="r" b="b"/>
              <a:pathLst>
                <a:path w="1732" h="3282" extrusionOk="0">
                  <a:moveTo>
                    <a:pt x="1646" y="244"/>
                  </a:moveTo>
                  <a:cubicBezTo>
                    <a:pt x="1679" y="276"/>
                    <a:pt x="1710" y="319"/>
                    <a:pt x="1721" y="361"/>
                  </a:cubicBezTo>
                  <a:cubicBezTo>
                    <a:pt x="1731" y="404"/>
                    <a:pt x="1731" y="435"/>
                    <a:pt x="1721" y="468"/>
                  </a:cubicBezTo>
                  <a:cubicBezTo>
                    <a:pt x="1636" y="998"/>
                    <a:pt x="1551" y="1518"/>
                    <a:pt x="1466" y="2028"/>
                  </a:cubicBezTo>
                  <a:cubicBezTo>
                    <a:pt x="1413" y="2358"/>
                    <a:pt x="1360" y="2687"/>
                    <a:pt x="1296" y="3016"/>
                  </a:cubicBezTo>
                  <a:cubicBezTo>
                    <a:pt x="1296" y="3048"/>
                    <a:pt x="1296" y="3090"/>
                    <a:pt x="1275" y="3122"/>
                  </a:cubicBezTo>
                  <a:cubicBezTo>
                    <a:pt x="1264" y="3165"/>
                    <a:pt x="1233" y="3207"/>
                    <a:pt x="1190" y="3229"/>
                  </a:cubicBezTo>
                  <a:cubicBezTo>
                    <a:pt x="1127" y="3281"/>
                    <a:pt x="1052" y="3260"/>
                    <a:pt x="988" y="3260"/>
                  </a:cubicBezTo>
                  <a:cubicBezTo>
                    <a:pt x="744" y="3250"/>
                    <a:pt x="511" y="3239"/>
                    <a:pt x="266" y="3239"/>
                  </a:cubicBezTo>
                  <a:lnTo>
                    <a:pt x="160" y="3239"/>
                  </a:lnTo>
                  <a:cubicBezTo>
                    <a:pt x="128" y="3239"/>
                    <a:pt x="86" y="3229"/>
                    <a:pt x="65" y="3207"/>
                  </a:cubicBezTo>
                  <a:cubicBezTo>
                    <a:pt x="1" y="3154"/>
                    <a:pt x="11" y="3080"/>
                    <a:pt x="22" y="2984"/>
                  </a:cubicBezTo>
                  <a:cubicBezTo>
                    <a:pt x="128" y="2368"/>
                    <a:pt x="223" y="1731"/>
                    <a:pt x="319" y="1094"/>
                  </a:cubicBezTo>
                  <a:cubicBezTo>
                    <a:pt x="372" y="807"/>
                    <a:pt x="415" y="489"/>
                    <a:pt x="468" y="191"/>
                  </a:cubicBezTo>
                  <a:cubicBezTo>
                    <a:pt x="468" y="170"/>
                    <a:pt x="468" y="149"/>
                    <a:pt x="478" y="128"/>
                  </a:cubicBezTo>
                  <a:cubicBezTo>
                    <a:pt x="500" y="64"/>
                    <a:pt x="563" y="10"/>
                    <a:pt x="606" y="0"/>
                  </a:cubicBezTo>
                  <a:cubicBezTo>
                    <a:pt x="638" y="0"/>
                    <a:pt x="659" y="0"/>
                    <a:pt x="691" y="10"/>
                  </a:cubicBezTo>
                  <a:cubicBezTo>
                    <a:pt x="957" y="64"/>
                    <a:pt x="1222" y="128"/>
                    <a:pt x="1498" y="180"/>
                  </a:cubicBezTo>
                  <a:cubicBezTo>
                    <a:pt x="1551" y="191"/>
                    <a:pt x="1604" y="202"/>
                    <a:pt x="1646" y="24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3347025" y="1135650"/>
              <a:ext cx="37200" cy="68075"/>
            </a:xfrm>
            <a:custGeom>
              <a:avLst/>
              <a:gdLst/>
              <a:ahLst/>
              <a:cxnLst/>
              <a:rect l="l" t="t" r="r" b="b"/>
              <a:pathLst>
                <a:path w="1488" h="2723" extrusionOk="0">
                  <a:moveTo>
                    <a:pt x="546" y="1"/>
                  </a:moveTo>
                  <a:cubicBezTo>
                    <a:pt x="538" y="1"/>
                    <a:pt x="530" y="2"/>
                    <a:pt x="521" y="4"/>
                  </a:cubicBezTo>
                  <a:cubicBezTo>
                    <a:pt x="489" y="14"/>
                    <a:pt x="447" y="35"/>
                    <a:pt x="425" y="89"/>
                  </a:cubicBezTo>
                  <a:cubicBezTo>
                    <a:pt x="415" y="110"/>
                    <a:pt x="415" y="152"/>
                    <a:pt x="415" y="184"/>
                  </a:cubicBezTo>
                  <a:cubicBezTo>
                    <a:pt x="394" y="269"/>
                    <a:pt x="383" y="386"/>
                    <a:pt x="373" y="460"/>
                  </a:cubicBezTo>
                  <a:lnTo>
                    <a:pt x="309" y="842"/>
                  </a:lnTo>
                  <a:cubicBezTo>
                    <a:pt x="266" y="1076"/>
                    <a:pt x="234" y="1331"/>
                    <a:pt x="192" y="1575"/>
                  </a:cubicBezTo>
                  <a:cubicBezTo>
                    <a:pt x="139" y="1915"/>
                    <a:pt x="64" y="2319"/>
                    <a:pt x="1" y="2669"/>
                  </a:cubicBezTo>
                  <a:lnTo>
                    <a:pt x="1116" y="2722"/>
                  </a:lnTo>
                  <a:cubicBezTo>
                    <a:pt x="1137" y="2637"/>
                    <a:pt x="1137" y="2510"/>
                    <a:pt x="1147" y="2425"/>
                  </a:cubicBezTo>
                  <a:cubicBezTo>
                    <a:pt x="1158" y="2361"/>
                    <a:pt x="1169" y="2308"/>
                    <a:pt x="1180" y="2255"/>
                  </a:cubicBezTo>
                  <a:cubicBezTo>
                    <a:pt x="1222" y="2021"/>
                    <a:pt x="1254" y="1809"/>
                    <a:pt x="1286" y="1586"/>
                  </a:cubicBezTo>
                  <a:cubicBezTo>
                    <a:pt x="1307" y="1469"/>
                    <a:pt x="1328" y="1352"/>
                    <a:pt x="1339" y="1246"/>
                  </a:cubicBezTo>
                  <a:cubicBezTo>
                    <a:pt x="1381" y="1023"/>
                    <a:pt x="1413" y="790"/>
                    <a:pt x="1456" y="556"/>
                  </a:cubicBezTo>
                  <a:cubicBezTo>
                    <a:pt x="1456" y="535"/>
                    <a:pt x="1466" y="502"/>
                    <a:pt x="1466" y="471"/>
                  </a:cubicBezTo>
                  <a:cubicBezTo>
                    <a:pt x="1477" y="450"/>
                    <a:pt x="1477" y="417"/>
                    <a:pt x="1487" y="386"/>
                  </a:cubicBezTo>
                  <a:cubicBezTo>
                    <a:pt x="1487" y="332"/>
                    <a:pt x="1477" y="259"/>
                    <a:pt x="1424" y="216"/>
                  </a:cubicBezTo>
                  <a:cubicBezTo>
                    <a:pt x="1402" y="184"/>
                    <a:pt x="1360" y="184"/>
                    <a:pt x="1339" y="174"/>
                  </a:cubicBezTo>
                  <a:cubicBezTo>
                    <a:pt x="1296" y="163"/>
                    <a:pt x="1275" y="163"/>
                    <a:pt x="1232" y="152"/>
                  </a:cubicBezTo>
                  <a:cubicBezTo>
                    <a:pt x="1226" y="152"/>
                    <a:pt x="1214" y="147"/>
                    <a:pt x="1201" y="147"/>
                  </a:cubicBezTo>
                  <a:cubicBezTo>
                    <a:pt x="1194" y="147"/>
                    <a:pt x="1187" y="149"/>
                    <a:pt x="1180" y="152"/>
                  </a:cubicBezTo>
                  <a:cubicBezTo>
                    <a:pt x="1169" y="152"/>
                    <a:pt x="1169" y="174"/>
                    <a:pt x="1147" y="184"/>
                  </a:cubicBezTo>
                  <a:cubicBezTo>
                    <a:pt x="1144" y="187"/>
                    <a:pt x="1141" y="189"/>
                    <a:pt x="1137" y="189"/>
                  </a:cubicBezTo>
                  <a:cubicBezTo>
                    <a:pt x="1129" y="189"/>
                    <a:pt x="1119" y="184"/>
                    <a:pt x="1105" y="184"/>
                  </a:cubicBezTo>
                  <a:cubicBezTo>
                    <a:pt x="1010" y="163"/>
                    <a:pt x="925" y="141"/>
                    <a:pt x="840" y="120"/>
                  </a:cubicBezTo>
                  <a:cubicBezTo>
                    <a:pt x="819" y="120"/>
                    <a:pt x="808" y="120"/>
                    <a:pt x="797" y="110"/>
                  </a:cubicBezTo>
                  <a:cubicBezTo>
                    <a:pt x="776" y="89"/>
                    <a:pt x="786" y="67"/>
                    <a:pt x="776" y="56"/>
                  </a:cubicBezTo>
                  <a:cubicBezTo>
                    <a:pt x="776" y="46"/>
                    <a:pt x="755" y="46"/>
                    <a:pt x="744" y="46"/>
                  </a:cubicBezTo>
                  <a:cubicBezTo>
                    <a:pt x="712" y="35"/>
                    <a:pt x="680" y="25"/>
                    <a:pt x="649" y="25"/>
                  </a:cubicBezTo>
                  <a:cubicBezTo>
                    <a:pt x="615" y="16"/>
                    <a:pt x="580" y="1"/>
                    <a:pt x="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3345975" y="1202350"/>
              <a:ext cx="28950" cy="10400"/>
            </a:xfrm>
            <a:custGeom>
              <a:avLst/>
              <a:gdLst/>
              <a:ahLst/>
              <a:cxnLst/>
              <a:rect l="l" t="t" r="r" b="b"/>
              <a:pathLst>
                <a:path w="1158" h="416" extrusionOk="0">
                  <a:moveTo>
                    <a:pt x="43" y="1"/>
                  </a:moveTo>
                  <a:cubicBezTo>
                    <a:pt x="43" y="43"/>
                    <a:pt x="32" y="97"/>
                    <a:pt x="21" y="139"/>
                  </a:cubicBezTo>
                  <a:cubicBezTo>
                    <a:pt x="21" y="171"/>
                    <a:pt x="11" y="203"/>
                    <a:pt x="11" y="234"/>
                  </a:cubicBezTo>
                  <a:cubicBezTo>
                    <a:pt x="0" y="298"/>
                    <a:pt x="32" y="362"/>
                    <a:pt x="96" y="383"/>
                  </a:cubicBezTo>
                  <a:lnTo>
                    <a:pt x="149" y="383"/>
                  </a:lnTo>
                  <a:cubicBezTo>
                    <a:pt x="393" y="394"/>
                    <a:pt x="637" y="394"/>
                    <a:pt x="871" y="404"/>
                  </a:cubicBezTo>
                  <a:cubicBezTo>
                    <a:pt x="903" y="415"/>
                    <a:pt x="946" y="415"/>
                    <a:pt x="977" y="415"/>
                  </a:cubicBezTo>
                  <a:cubicBezTo>
                    <a:pt x="1031" y="404"/>
                    <a:pt x="1094" y="362"/>
                    <a:pt x="1116" y="298"/>
                  </a:cubicBezTo>
                  <a:cubicBezTo>
                    <a:pt x="1126" y="277"/>
                    <a:pt x="1126" y="245"/>
                    <a:pt x="1137" y="213"/>
                  </a:cubicBezTo>
                  <a:cubicBezTo>
                    <a:pt x="1137" y="182"/>
                    <a:pt x="1147" y="160"/>
                    <a:pt x="1147" y="128"/>
                  </a:cubicBezTo>
                  <a:cubicBezTo>
                    <a:pt x="1158" y="107"/>
                    <a:pt x="1158" y="75"/>
                    <a:pt x="1158" y="54"/>
                  </a:cubicBezTo>
                  <a:lnTo>
                    <a:pt x="43" y="1"/>
                  </a:ln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3334025" y="1154850"/>
              <a:ext cx="31875" cy="33475"/>
            </a:xfrm>
            <a:custGeom>
              <a:avLst/>
              <a:gdLst/>
              <a:ahLst/>
              <a:cxnLst/>
              <a:rect l="l" t="t" r="r" b="b"/>
              <a:pathLst>
                <a:path w="1275" h="1339" extrusionOk="0">
                  <a:moveTo>
                    <a:pt x="924" y="648"/>
                  </a:moveTo>
                  <a:cubicBezTo>
                    <a:pt x="1041" y="733"/>
                    <a:pt x="1232" y="818"/>
                    <a:pt x="1200" y="945"/>
                  </a:cubicBezTo>
                  <a:cubicBezTo>
                    <a:pt x="1158" y="1083"/>
                    <a:pt x="945" y="1041"/>
                    <a:pt x="797" y="1041"/>
                  </a:cubicBezTo>
                  <a:cubicBezTo>
                    <a:pt x="871" y="1072"/>
                    <a:pt x="967" y="1115"/>
                    <a:pt x="956" y="1200"/>
                  </a:cubicBezTo>
                  <a:cubicBezTo>
                    <a:pt x="935" y="1317"/>
                    <a:pt x="627" y="1338"/>
                    <a:pt x="425" y="1275"/>
                  </a:cubicBezTo>
                  <a:cubicBezTo>
                    <a:pt x="138" y="1190"/>
                    <a:pt x="1" y="892"/>
                    <a:pt x="319" y="871"/>
                  </a:cubicBezTo>
                  <a:cubicBezTo>
                    <a:pt x="192" y="733"/>
                    <a:pt x="287" y="478"/>
                    <a:pt x="478" y="510"/>
                  </a:cubicBezTo>
                  <a:cubicBezTo>
                    <a:pt x="404" y="435"/>
                    <a:pt x="329" y="383"/>
                    <a:pt x="372" y="265"/>
                  </a:cubicBezTo>
                  <a:cubicBezTo>
                    <a:pt x="478" y="0"/>
                    <a:pt x="1275" y="361"/>
                    <a:pt x="1211" y="584"/>
                  </a:cubicBezTo>
                  <a:cubicBezTo>
                    <a:pt x="1179" y="690"/>
                    <a:pt x="1051" y="680"/>
                    <a:pt x="924" y="648"/>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3336675" y="1159350"/>
              <a:ext cx="10900" cy="24450"/>
            </a:xfrm>
            <a:custGeom>
              <a:avLst/>
              <a:gdLst/>
              <a:ahLst/>
              <a:cxnLst/>
              <a:rect l="l" t="t" r="r" b="b"/>
              <a:pathLst>
                <a:path w="436" h="978" extrusionOk="0">
                  <a:moveTo>
                    <a:pt x="436" y="0"/>
                  </a:moveTo>
                  <a:cubicBezTo>
                    <a:pt x="351" y="0"/>
                    <a:pt x="298" y="33"/>
                    <a:pt x="266" y="85"/>
                  </a:cubicBezTo>
                  <a:cubicBezTo>
                    <a:pt x="223" y="203"/>
                    <a:pt x="277" y="266"/>
                    <a:pt x="372" y="330"/>
                  </a:cubicBezTo>
                  <a:cubicBezTo>
                    <a:pt x="356" y="327"/>
                    <a:pt x="340" y="325"/>
                    <a:pt x="326" y="325"/>
                  </a:cubicBezTo>
                  <a:cubicBezTo>
                    <a:pt x="138" y="325"/>
                    <a:pt x="75" y="563"/>
                    <a:pt x="213" y="691"/>
                  </a:cubicBezTo>
                  <a:cubicBezTo>
                    <a:pt x="181" y="691"/>
                    <a:pt x="149" y="701"/>
                    <a:pt x="117" y="712"/>
                  </a:cubicBezTo>
                  <a:cubicBezTo>
                    <a:pt x="107" y="712"/>
                    <a:pt x="96" y="723"/>
                    <a:pt x="86" y="723"/>
                  </a:cubicBezTo>
                  <a:cubicBezTo>
                    <a:pt x="86" y="723"/>
                    <a:pt x="86" y="734"/>
                    <a:pt x="75" y="734"/>
                  </a:cubicBezTo>
                  <a:cubicBezTo>
                    <a:pt x="1" y="786"/>
                    <a:pt x="32" y="892"/>
                    <a:pt x="117" y="977"/>
                  </a:cubicBezTo>
                  <a:cubicBezTo>
                    <a:pt x="117" y="946"/>
                    <a:pt x="117" y="914"/>
                    <a:pt x="128" y="871"/>
                  </a:cubicBezTo>
                  <a:cubicBezTo>
                    <a:pt x="149" y="807"/>
                    <a:pt x="192" y="755"/>
                    <a:pt x="245" y="723"/>
                  </a:cubicBezTo>
                  <a:cubicBezTo>
                    <a:pt x="234" y="701"/>
                    <a:pt x="234" y="691"/>
                    <a:pt x="223" y="670"/>
                  </a:cubicBezTo>
                  <a:cubicBezTo>
                    <a:pt x="181" y="553"/>
                    <a:pt x="234" y="415"/>
                    <a:pt x="351" y="351"/>
                  </a:cubicBezTo>
                  <a:cubicBezTo>
                    <a:pt x="372" y="340"/>
                    <a:pt x="393" y="330"/>
                    <a:pt x="426" y="330"/>
                  </a:cubicBezTo>
                  <a:cubicBezTo>
                    <a:pt x="319" y="266"/>
                    <a:pt x="319" y="107"/>
                    <a:pt x="383" y="33"/>
                  </a:cubicBezTo>
                  <a:cubicBezTo>
                    <a:pt x="393" y="22"/>
                    <a:pt x="415" y="0"/>
                    <a:pt x="436"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3343050" y="1146350"/>
              <a:ext cx="23400" cy="17025"/>
            </a:xfrm>
            <a:custGeom>
              <a:avLst/>
              <a:gdLst/>
              <a:ahLst/>
              <a:cxnLst/>
              <a:rect l="l" t="t" r="r" b="b"/>
              <a:pathLst>
                <a:path w="936" h="681" extrusionOk="0">
                  <a:moveTo>
                    <a:pt x="43" y="266"/>
                  </a:moveTo>
                  <a:cubicBezTo>
                    <a:pt x="1" y="372"/>
                    <a:pt x="86" y="478"/>
                    <a:pt x="202" y="510"/>
                  </a:cubicBezTo>
                  <a:cubicBezTo>
                    <a:pt x="256" y="520"/>
                    <a:pt x="574" y="638"/>
                    <a:pt x="617" y="648"/>
                  </a:cubicBezTo>
                  <a:cubicBezTo>
                    <a:pt x="733" y="669"/>
                    <a:pt x="850" y="680"/>
                    <a:pt x="871" y="584"/>
                  </a:cubicBezTo>
                  <a:cubicBezTo>
                    <a:pt x="935" y="362"/>
                    <a:pt x="149" y="0"/>
                    <a:pt x="43" y="26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3342250" y="1150600"/>
              <a:ext cx="6400" cy="8525"/>
            </a:xfrm>
            <a:custGeom>
              <a:avLst/>
              <a:gdLst/>
              <a:ahLst/>
              <a:cxnLst/>
              <a:rect l="l" t="t" r="r" b="b"/>
              <a:pathLst>
                <a:path w="256" h="341" extrusionOk="0">
                  <a:moveTo>
                    <a:pt x="255" y="0"/>
                  </a:moveTo>
                  <a:cubicBezTo>
                    <a:pt x="170" y="0"/>
                    <a:pt x="96" y="32"/>
                    <a:pt x="75" y="96"/>
                  </a:cubicBezTo>
                  <a:cubicBezTo>
                    <a:pt x="0" y="265"/>
                    <a:pt x="213" y="340"/>
                    <a:pt x="234" y="340"/>
                  </a:cubicBezTo>
                  <a:cubicBezTo>
                    <a:pt x="96" y="234"/>
                    <a:pt x="139" y="64"/>
                    <a:pt x="255"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3354725" y="1141525"/>
              <a:ext cx="43575" cy="63425"/>
            </a:xfrm>
            <a:custGeom>
              <a:avLst/>
              <a:gdLst/>
              <a:ahLst/>
              <a:cxnLst/>
              <a:rect l="l" t="t" r="r" b="b"/>
              <a:pathLst>
                <a:path w="1743" h="2537" extrusionOk="0">
                  <a:moveTo>
                    <a:pt x="123" y="1"/>
                  </a:moveTo>
                  <a:cubicBezTo>
                    <a:pt x="121" y="1"/>
                    <a:pt x="119" y="1"/>
                    <a:pt x="117" y="2"/>
                  </a:cubicBezTo>
                  <a:cubicBezTo>
                    <a:pt x="1" y="257"/>
                    <a:pt x="436" y="565"/>
                    <a:pt x="596" y="703"/>
                  </a:cubicBezTo>
                  <a:cubicBezTo>
                    <a:pt x="1031" y="1064"/>
                    <a:pt x="999" y="1298"/>
                    <a:pt x="872" y="1627"/>
                  </a:cubicBezTo>
                  <a:cubicBezTo>
                    <a:pt x="754" y="1903"/>
                    <a:pt x="659" y="2328"/>
                    <a:pt x="893" y="2424"/>
                  </a:cubicBezTo>
                  <a:cubicBezTo>
                    <a:pt x="1049" y="2488"/>
                    <a:pt x="1194" y="2536"/>
                    <a:pt x="1312" y="2536"/>
                  </a:cubicBezTo>
                  <a:cubicBezTo>
                    <a:pt x="1426" y="2536"/>
                    <a:pt x="1515" y="2491"/>
                    <a:pt x="1562" y="2370"/>
                  </a:cubicBezTo>
                  <a:cubicBezTo>
                    <a:pt x="1742" y="1893"/>
                    <a:pt x="1731" y="1351"/>
                    <a:pt x="1658" y="1159"/>
                  </a:cubicBezTo>
                  <a:cubicBezTo>
                    <a:pt x="1604" y="1011"/>
                    <a:pt x="1370" y="767"/>
                    <a:pt x="1063" y="576"/>
                  </a:cubicBezTo>
                  <a:cubicBezTo>
                    <a:pt x="908" y="483"/>
                    <a:pt x="205" y="1"/>
                    <a:pt x="123"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3298175" y="1221225"/>
              <a:ext cx="125875" cy="207625"/>
            </a:xfrm>
            <a:custGeom>
              <a:avLst/>
              <a:gdLst/>
              <a:ahLst/>
              <a:cxnLst/>
              <a:rect l="l" t="t" r="r" b="b"/>
              <a:pathLst>
                <a:path w="5035" h="8305" extrusionOk="0">
                  <a:moveTo>
                    <a:pt x="2114" y="0"/>
                  </a:moveTo>
                  <a:cubicBezTo>
                    <a:pt x="2603" y="21"/>
                    <a:pt x="3070" y="64"/>
                    <a:pt x="3558" y="85"/>
                  </a:cubicBezTo>
                  <a:cubicBezTo>
                    <a:pt x="3399" y="1200"/>
                    <a:pt x="2985" y="2835"/>
                    <a:pt x="2825" y="3940"/>
                  </a:cubicBezTo>
                  <a:cubicBezTo>
                    <a:pt x="3325" y="2878"/>
                    <a:pt x="4004" y="1221"/>
                    <a:pt x="5034" y="690"/>
                  </a:cubicBezTo>
                  <a:cubicBezTo>
                    <a:pt x="4992" y="902"/>
                    <a:pt x="4907" y="1105"/>
                    <a:pt x="4843" y="1317"/>
                  </a:cubicBezTo>
                  <a:cubicBezTo>
                    <a:pt x="4461" y="2580"/>
                    <a:pt x="4111" y="3993"/>
                    <a:pt x="3856" y="5416"/>
                  </a:cubicBezTo>
                  <a:cubicBezTo>
                    <a:pt x="3813" y="5671"/>
                    <a:pt x="3835" y="5947"/>
                    <a:pt x="3760" y="6159"/>
                  </a:cubicBezTo>
                  <a:cubicBezTo>
                    <a:pt x="3728" y="6266"/>
                    <a:pt x="3601" y="6393"/>
                    <a:pt x="3495" y="6509"/>
                  </a:cubicBezTo>
                  <a:cubicBezTo>
                    <a:pt x="3208" y="6818"/>
                    <a:pt x="2836" y="7136"/>
                    <a:pt x="2549" y="7391"/>
                  </a:cubicBezTo>
                  <a:cubicBezTo>
                    <a:pt x="2337" y="7571"/>
                    <a:pt x="2135" y="7763"/>
                    <a:pt x="1848" y="7922"/>
                  </a:cubicBezTo>
                  <a:cubicBezTo>
                    <a:pt x="1350" y="8209"/>
                    <a:pt x="606" y="8305"/>
                    <a:pt x="330" y="7763"/>
                  </a:cubicBezTo>
                  <a:cubicBezTo>
                    <a:pt x="1" y="7115"/>
                    <a:pt x="234" y="5905"/>
                    <a:pt x="394" y="5129"/>
                  </a:cubicBezTo>
                  <a:cubicBezTo>
                    <a:pt x="638" y="3908"/>
                    <a:pt x="1010" y="2708"/>
                    <a:pt x="1413" y="1646"/>
                  </a:cubicBezTo>
                  <a:cubicBezTo>
                    <a:pt x="1636" y="1062"/>
                    <a:pt x="1859" y="489"/>
                    <a:pt x="2114"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3314925" y="1410500"/>
              <a:ext cx="9050" cy="8250"/>
            </a:xfrm>
            <a:custGeom>
              <a:avLst/>
              <a:gdLst/>
              <a:ahLst/>
              <a:cxnLst/>
              <a:rect l="l" t="t" r="r" b="b"/>
              <a:pathLst>
                <a:path w="362" h="330" extrusionOk="0">
                  <a:moveTo>
                    <a:pt x="255" y="213"/>
                  </a:moveTo>
                  <a:cubicBezTo>
                    <a:pt x="361" y="96"/>
                    <a:pt x="138" y="0"/>
                    <a:pt x="74" y="75"/>
                  </a:cubicBezTo>
                  <a:cubicBezTo>
                    <a:pt x="0" y="181"/>
                    <a:pt x="170" y="330"/>
                    <a:pt x="255" y="2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3310925" y="1398825"/>
              <a:ext cx="10100" cy="9050"/>
            </a:xfrm>
            <a:custGeom>
              <a:avLst/>
              <a:gdLst/>
              <a:ahLst/>
              <a:cxnLst/>
              <a:rect l="l" t="t" r="r" b="b"/>
              <a:pathLst>
                <a:path w="404" h="362" extrusionOk="0">
                  <a:moveTo>
                    <a:pt x="340" y="266"/>
                  </a:moveTo>
                  <a:cubicBezTo>
                    <a:pt x="404" y="139"/>
                    <a:pt x="64" y="0"/>
                    <a:pt x="22" y="128"/>
                  </a:cubicBezTo>
                  <a:cubicBezTo>
                    <a:pt x="0" y="181"/>
                    <a:pt x="33" y="212"/>
                    <a:pt x="96" y="255"/>
                  </a:cubicBezTo>
                  <a:cubicBezTo>
                    <a:pt x="181" y="319"/>
                    <a:pt x="287" y="361"/>
                    <a:pt x="340" y="2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3376750" y="1223875"/>
              <a:ext cx="192775" cy="274000"/>
            </a:xfrm>
            <a:custGeom>
              <a:avLst/>
              <a:gdLst/>
              <a:ahLst/>
              <a:cxnLst/>
              <a:rect l="l" t="t" r="r" b="b"/>
              <a:pathLst>
                <a:path w="7711" h="10960" extrusionOk="0">
                  <a:moveTo>
                    <a:pt x="7106" y="10566"/>
                  </a:moveTo>
                  <a:cubicBezTo>
                    <a:pt x="4939" y="10790"/>
                    <a:pt x="2263" y="10960"/>
                    <a:pt x="1" y="10694"/>
                  </a:cubicBezTo>
                  <a:cubicBezTo>
                    <a:pt x="118" y="9112"/>
                    <a:pt x="373" y="7604"/>
                    <a:pt x="373" y="5915"/>
                  </a:cubicBezTo>
                  <a:cubicBezTo>
                    <a:pt x="373" y="5034"/>
                    <a:pt x="277" y="4216"/>
                    <a:pt x="331" y="3430"/>
                  </a:cubicBezTo>
                  <a:cubicBezTo>
                    <a:pt x="373" y="2676"/>
                    <a:pt x="543" y="1976"/>
                    <a:pt x="904" y="1434"/>
                  </a:cubicBezTo>
                  <a:cubicBezTo>
                    <a:pt x="1520" y="499"/>
                    <a:pt x="2741" y="128"/>
                    <a:pt x="4206" y="64"/>
                  </a:cubicBezTo>
                  <a:cubicBezTo>
                    <a:pt x="5555" y="0"/>
                    <a:pt x="6447" y="372"/>
                    <a:pt x="6957" y="1105"/>
                  </a:cubicBezTo>
                  <a:cubicBezTo>
                    <a:pt x="7711" y="2177"/>
                    <a:pt x="7658" y="4110"/>
                    <a:pt x="7413" y="5724"/>
                  </a:cubicBezTo>
                  <a:cubicBezTo>
                    <a:pt x="7297" y="6478"/>
                    <a:pt x="7137" y="7264"/>
                    <a:pt x="7042" y="8071"/>
                  </a:cubicBezTo>
                  <a:cubicBezTo>
                    <a:pt x="6946" y="8899"/>
                    <a:pt x="7010" y="9738"/>
                    <a:pt x="7106" y="105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3467300" y="1225475"/>
              <a:ext cx="102225" cy="268675"/>
            </a:xfrm>
            <a:custGeom>
              <a:avLst/>
              <a:gdLst/>
              <a:ahLst/>
              <a:cxnLst/>
              <a:rect l="l" t="t" r="r" b="b"/>
              <a:pathLst>
                <a:path w="4089" h="10747" extrusionOk="0">
                  <a:moveTo>
                    <a:pt x="1306" y="0"/>
                  </a:moveTo>
                  <a:cubicBezTo>
                    <a:pt x="903" y="489"/>
                    <a:pt x="638" y="1083"/>
                    <a:pt x="447" y="1763"/>
                  </a:cubicBezTo>
                  <a:cubicBezTo>
                    <a:pt x="202" y="2612"/>
                    <a:pt x="149" y="3632"/>
                    <a:pt x="96" y="4715"/>
                  </a:cubicBezTo>
                  <a:cubicBezTo>
                    <a:pt x="1" y="6658"/>
                    <a:pt x="53" y="8814"/>
                    <a:pt x="138" y="10747"/>
                  </a:cubicBezTo>
                  <a:cubicBezTo>
                    <a:pt x="1296" y="10704"/>
                    <a:pt x="2453" y="10608"/>
                    <a:pt x="3484" y="10502"/>
                  </a:cubicBezTo>
                  <a:cubicBezTo>
                    <a:pt x="3388" y="9674"/>
                    <a:pt x="3324" y="8835"/>
                    <a:pt x="3420" y="8007"/>
                  </a:cubicBezTo>
                  <a:cubicBezTo>
                    <a:pt x="3515" y="7200"/>
                    <a:pt x="3675" y="6414"/>
                    <a:pt x="3791" y="5660"/>
                  </a:cubicBezTo>
                  <a:cubicBezTo>
                    <a:pt x="4036" y="4046"/>
                    <a:pt x="4089" y="2113"/>
                    <a:pt x="3335" y="1041"/>
                  </a:cubicBezTo>
                  <a:cubicBezTo>
                    <a:pt x="2931" y="456"/>
                    <a:pt x="2231" y="85"/>
                    <a:pt x="1306"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3376750" y="1229425"/>
              <a:ext cx="73775" cy="265000"/>
            </a:xfrm>
            <a:custGeom>
              <a:avLst/>
              <a:gdLst/>
              <a:ahLst/>
              <a:cxnLst/>
              <a:rect l="l" t="t" r="r" b="b"/>
              <a:pathLst>
                <a:path w="2951" h="10600" extrusionOk="0">
                  <a:moveTo>
                    <a:pt x="2911" y="1"/>
                  </a:moveTo>
                  <a:cubicBezTo>
                    <a:pt x="2911" y="1"/>
                    <a:pt x="2911" y="1"/>
                    <a:pt x="2911" y="1"/>
                  </a:cubicBezTo>
                  <a:cubicBezTo>
                    <a:pt x="2040" y="192"/>
                    <a:pt x="1329" y="574"/>
                    <a:pt x="904" y="1212"/>
                  </a:cubicBezTo>
                  <a:cubicBezTo>
                    <a:pt x="543" y="1754"/>
                    <a:pt x="373" y="2454"/>
                    <a:pt x="331" y="3208"/>
                  </a:cubicBezTo>
                  <a:cubicBezTo>
                    <a:pt x="277" y="3994"/>
                    <a:pt x="373" y="4812"/>
                    <a:pt x="373" y="5693"/>
                  </a:cubicBezTo>
                  <a:cubicBezTo>
                    <a:pt x="373" y="7382"/>
                    <a:pt x="118" y="8890"/>
                    <a:pt x="1" y="10472"/>
                  </a:cubicBezTo>
                  <a:cubicBezTo>
                    <a:pt x="744" y="10557"/>
                    <a:pt x="1541" y="10599"/>
                    <a:pt x="2348" y="10599"/>
                  </a:cubicBezTo>
                  <a:cubicBezTo>
                    <a:pt x="2295" y="8773"/>
                    <a:pt x="2295" y="6840"/>
                    <a:pt x="2295" y="4971"/>
                  </a:cubicBezTo>
                  <a:cubicBezTo>
                    <a:pt x="2295" y="3095"/>
                    <a:pt x="2951" y="1"/>
                    <a:pt x="2911"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3395350" y="1266350"/>
              <a:ext cx="11700" cy="14900"/>
            </a:xfrm>
            <a:custGeom>
              <a:avLst/>
              <a:gdLst/>
              <a:ahLst/>
              <a:cxnLst/>
              <a:rect l="l" t="t" r="r" b="b"/>
              <a:pathLst>
                <a:path w="468" h="596" extrusionOk="0">
                  <a:moveTo>
                    <a:pt x="43" y="553"/>
                  </a:moveTo>
                  <a:cubicBezTo>
                    <a:pt x="0" y="435"/>
                    <a:pt x="213" y="0"/>
                    <a:pt x="351" y="74"/>
                  </a:cubicBezTo>
                  <a:cubicBezTo>
                    <a:pt x="468" y="138"/>
                    <a:pt x="276" y="520"/>
                    <a:pt x="149" y="574"/>
                  </a:cubicBezTo>
                  <a:cubicBezTo>
                    <a:pt x="117" y="595"/>
                    <a:pt x="85" y="584"/>
                    <a:pt x="43" y="5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402525" y="1253850"/>
              <a:ext cx="8525" cy="10400"/>
            </a:xfrm>
            <a:custGeom>
              <a:avLst/>
              <a:gdLst/>
              <a:ahLst/>
              <a:cxnLst/>
              <a:rect l="l" t="t" r="r" b="b"/>
              <a:pathLst>
                <a:path w="341" h="416" extrusionOk="0">
                  <a:moveTo>
                    <a:pt x="138" y="383"/>
                  </a:moveTo>
                  <a:cubicBezTo>
                    <a:pt x="0" y="319"/>
                    <a:pt x="170" y="1"/>
                    <a:pt x="287" y="65"/>
                  </a:cubicBezTo>
                  <a:cubicBezTo>
                    <a:pt x="340" y="97"/>
                    <a:pt x="340" y="139"/>
                    <a:pt x="319" y="213"/>
                  </a:cubicBezTo>
                  <a:cubicBezTo>
                    <a:pt x="287" y="319"/>
                    <a:pt x="234" y="415"/>
                    <a:pt x="138"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3429850" y="1108650"/>
              <a:ext cx="94300" cy="145500"/>
            </a:xfrm>
            <a:custGeom>
              <a:avLst/>
              <a:gdLst/>
              <a:ahLst/>
              <a:cxnLst/>
              <a:rect l="l" t="t" r="r" b="b"/>
              <a:pathLst>
                <a:path w="3772" h="5820" extrusionOk="0">
                  <a:moveTo>
                    <a:pt x="3091" y="1806"/>
                  </a:moveTo>
                  <a:cubicBezTo>
                    <a:pt x="3356" y="1785"/>
                    <a:pt x="3665" y="1858"/>
                    <a:pt x="3707" y="2082"/>
                  </a:cubicBezTo>
                  <a:cubicBezTo>
                    <a:pt x="3771" y="2368"/>
                    <a:pt x="3484" y="2570"/>
                    <a:pt x="3304" y="2655"/>
                  </a:cubicBezTo>
                  <a:cubicBezTo>
                    <a:pt x="3219" y="2698"/>
                    <a:pt x="3123" y="2708"/>
                    <a:pt x="3070" y="2751"/>
                  </a:cubicBezTo>
                  <a:cubicBezTo>
                    <a:pt x="3028" y="2804"/>
                    <a:pt x="2964" y="2995"/>
                    <a:pt x="2953" y="3080"/>
                  </a:cubicBezTo>
                  <a:cubicBezTo>
                    <a:pt x="2900" y="3473"/>
                    <a:pt x="2804" y="4673"/>
                    <a:pt x="2804" y="4673"/>
                  </a:cubicBezTo>
                  <a:cubicBezTo>
                    <a:pt x="2645" y="5714"/>
                    <a:pt x="670" y="5820"/>
                    <a:pt x="798" y="4843"/>
                  </a:cubicBezTo>
                  <a:lnTo>
                    <a:pt x="861" y="4004"/>
                  </a:lnTo>
                  <a:cubicBezTo>
                    <a:pt x="532" y="3940"/>
                    <a:pt x="288" y="3717"/>
                    <a:pt x="128" y="3377"/>
                  </a:cubicBezTo>
                  <a:cubicBezTo>
                    <a:pt x="43" y="3197"/>
                    <a:pt x="1" y="2835"/>
                    <a:pt x="43" y="2549"/>
                  </a:cubicBezTo>
                  <a:cubicBezTo>
                    <a:pt x="76" y="2400"/>
                    <a:pt x="149" y="2188"/>
                    <a:pt x="234" y="1965"/>
                  </a:cubicBezTo>
                  <a:cubicBezTo>
                    <a:pt x="373" y="1593"/>
                    <a:pt x="489" y="1221"/>
                    <a:pt x="649" y="860"/>
                  </a:cubicBezTo>
                  <a:cubicBezTo>
                    <a:pt x="744" y="648"/>
                    <a:pt x="819" y="457"/>
                    <a:pt x="914" y="362"/>
                  </a:cubicBezTo>
                  <a:cubicBezTo>
                    <a:pt x="1095" y="149"/>
                    <a:pt x="1445" y="0"/>
                    <a:pt x="1870" y="32"/>
                  </a:cubicBezTo>
                  <a:cubicBezTo>
                    <a:pt x="2486" y="74"/>
                    <a:pt x="3102" y="563"/>
                    <a:pt x="3187" y="1169"/>
                  </a:cubicBezTo>
                  <a:cubicBezTo>
                    <a:pt x="3229" y="1434"/>
                    <a:pt x="3165" y="1615"/>
                    <a:pt x="3091" y="180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464900" y="1151925"/>
              <a:ext cx="16225" cy="11700"/>
            </a:xfrm>
            <a:custGeom>
              <a:avLst/>
              <a:gdLst/>
              <a:ahLst/>
              <a:cxnLst/>
              <a:rect l="l" t="t" r="r" b="b"/>
              <a:pathLst>
                <a:path w="649" h="468" extrusionOk="0">
                  <a:moveTo>
                    <a:pt x="649" y="234"/>
                  </a:moveTo>
                  <a:cubicBezTo>
                    <a:pt x="213" y="467"/>
                    <a:pt x="1" y="96"/>
                    <a:pt x="1" y="96"/>
                  </a:cubicBezTo>
                  <a:cubicBezTo>
                    <a:pt x="1" y="96"/>
                    <a:pt x="128" y="0"/>
                    <a:pt x="351" y="43"/>
                  </a:cubicBezTo>
                  <a:cubicBezTo>
                    <a:pt x="521" y="64"/>
                    <a:pt x="649" y="234"/>
                    <a:pt x="649" y="2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3464900" y="1152450"/>
              <a:ext cx="9575" cy="7200"/>
            </a:xfrm>
            <a:custGeom>
              <a:avLst/>
              <a:gdLst/>
              <a:ahLst/>
              <a:cxnLst/>
              <a:rect l="l" t="t" r="r" b="b"/>
              <a:pathLst>
                <a:path w="383" h="288" extrusionOk="0">
                  <a:moveTo>
                    <a:pt x="1" y="75"/>
                  </a:moveTo>
                  <a:cubicBezTo>
                    <a:pt x="1" y="75"/>
                    <a:pt x="107" y="255"/>
                    <a:pt x="319" y="287"/>
                  </a:cubicBezTo>
                  <a:cubicBezTo>
                    <a:pt x="330" y="276"/>
                    <a:pt x="351" y="245"/>
                    <a:pt x="351" y="234"/>
                  </a:cubicBezTo>
                  <a:cubicBezTo>
                    <a:pt x="383" y="149"/>
                    <a:pt x="351" y="64"/>
                    <a:pt x="288" y="11"/>
                  </a:cubicBezTo>
                  <a:cubicBezTo>
                    <a:pt x="107" y="0"/>
                    <a:pt x="1" y="75"/>
                    <a:pt x="1" y="7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464900" y="1144900"/>
              <a:ext cx="20200" cy="9450"/>
            </a:xfrm>
            <a:custGeom>
              <a:avLst/>
              <a:gdLst/>
              <a:ahLst/>
              <a:cxnLst/>
              <a:rect l="l" t="t" r="r" b="b"/>
              <a:pathLst>
                <a:path w="808" h="378" extrusionOk="0">
                  <a:moveTo>
                    <a:pt x="186" y="1"/>
                  </a:moveTo>
                  <a:cubicBezTo>
                    <a:pt x="116" y="1"/>
                    <a:pt x="52" y="10"/>
                    <a:pt x="1" y="26"/>
                  </a:cubicBezTo>
                  <a:lnTo>
                    <a:pt x="33" y="143"/>
                  </a:lnTo>
                  <a:cubicBezTo>
                    <a:pt x="67" y="132"/>
                    <a:pt x="117" y="125"/>
                    <a:pt x="177" y="125"/>
                  </a:cubicBezTo>
                  <a:cubicBezTo>
                    <a:pt x="341" y="125"/>
                    <a:pt x="572" y="182"/>
                    <a:pt x="712" y="377"/>
                  </a:cubicBezTo>
                  <a:lnTo>
                    <a:pt x="808" y="302"/>
                  </a:lnTo>
                  <a:cubicBezTo>
                    <a:pt x="649" y="81"/>
                    <a:pt x="391" y="1"/>
                    <a:pt x="18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3439950" y="1144750"/>
              <a:ext cx="14875" cy="10650"/>
            </a:xfrm>
            <a:custGeom>
              <a:avLst/>
              <a:gdLst/>
              <a:ahLst/>
              <a:cxnLst/>
              <a:rect l="l" t="t" r="r" b="b"/>
              <a:pathLst>
                <a:path w="595" h="426" extrusionOk="0">
                  <a:moveTo>
                    <a:pt x="595" y="192"/>
                  </a:moveTo>
                  <a:cubicBezTo>
                    <a:pt x="203" y="426"/>
                    <a:pt x="0" y="96"/>
                    <a:pt x="0" y="96"/>
                  </a:cubicBezTo>
                  <a:cubicBezTo>
                    <a:pt x="0" y="96"/>
                    <a:pt x="107" y="1"/>
                    <a:pt x="319" y="22"/>
                  </a:cubicBezTo>
                  <a:cubicBezTo>
                    <a:pt x="479" y="43"/>
                    <a:pt x="595" y="192"/>
                    <a:pt x="595" y="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439950" y="1145000"/>
              <a:ext cx="9050" cy="6400"/>
            </a:xfrm>
            <a:custGeom>
              <a:avLst/>
              <a:gdLst/>
              <a:ahLst/>
              <a:cxnLst/>
              <a:rect l="l" t="t" r="r" b="b"/>
              <a:pathLst>
                <a:path w="362" h="256" extrusionOk="0">
                  <a:moveTo>
                    <a:pt x="0" y="86"/>
                  </a:moveTo>
                  <a:cubicBezTo>
                    <a:pt x="0" y="86"/>
                    <a:pt x="96" y="246"/>
                    <a:pt x="298" y="256"/>
                  </a:cubicBezTo>
                  <a:cubicBezTo>
                    <a:pt x="309" y="246"/>
                    <a:pt x="330" y="224"/>
                    <a:pt x="330" y="203"/>
                  </a:cubicBezTo>
                  <a:cubicBezTo>
                    <a:pt x="361" y="139"/>
                    <a:pt x="319" y="54"/>
                    <a:pt x="255" y="12"/>
                  </a:cubicBezTo>
                  <a:cubicBezTo>
                    <a:pt x="85" y="1"/>
                    <a:pt x="0" y="86"/>
                    <a:pt x="0" y="8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3439950" y="1137875"/>
              <a:ext cx="18875" cy="8750"/>
            </a:xfrm>
            <a:custGeom>
              <a:avLst/>
              <a:gdLst/>
              <a:ahLst/>
              <a:cxnLst/>
              <a:rect l="l" t="t" r="r" b="b"/>
              <a:pathLst>
                <a:path w="755" h="350" extrusionOk="0">
                  <a:moveTo>
                    <a:pt x="163" y="1"/>
                  </a:moveTo>
                  <a:cubicBezTo>
                    <a:pt x="102" y="1"/>
                    <a:pt x="46" y="8"/>
                    <a:pt x="0" y="21"/>
                  </a:cubicBezTo>
                  <a:lnTo>
                    <a:pt x="33" y="137"/>
                  </a:lnTo>
                  <a:cubicBezTo>
                    <a:pt x="63" y="129"/>
                    <a:pt x="109" y="123"/>
                    <a:pt x="163" y="123"/>
                  </a:cubicBezTo>
                  <a:cubicBezTo>
                    <a:pt x="313" y="123"/>
                    <a:pt x="526" y="170"/>
                    <a:pt x="659" y="350"/>
                  </a:cubicBezTo>
                  <a:lnTo>
                    <a:pt x="755" y="276"/>
                  </a:lnTo>
                  <a:cubicBezTo>
                    <a:pt x="601" y="74"/>
                    <a:pt x="356" y="1"/>
                    <a:pt x="163"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3450300" y="1205550"/>
              <a:ext cx="31625" cy="18600"/>
            </a:xfrm>
            <a:custGeom>
              <a:avLst/>
              <a:gdLst/>
              <a:ahLst/>
              <a:cxnLst/>
              <a:rect l="l" t="t" r="r" b="b"/>
              <a:pathLst>
                <a:path w="1265" h="744" extrusionOk="0">
                  <a:moveTo>
                    <a:pt x="1264" y="0"/>
                  </a:moveTo>
                  <a:cubicBezTo>
                    <a:pt x="1158" y="276"/>
                    <a:pt x="563" y="744"/>
                    <a:pt x="1" y="680"/>
                  </a:cubicBezTo>
                  <a:lnTo>
                    <a:pt x="43" y="128"/>
                  </a:lnTo>
                  <a:cubicBezTo>
                    <a:pt x="330" y="224"/>
                    <a:pt x="957" y="191"/>
                    <a:pt x="1264"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441550" y="1168900"/>
              <a:ext cx="33750" cy="22850"/>
            </a:xfrm>
            <a:custGeom>
              <a:avLst/>
              <a:gdLst/>
              <a:ahLst/>
              <a:cxnLst/>
              <a:rect l="l" t="t" r="r" b="b"/>
              <a:pathLst>
                <a:path w="1350" h="914" extrusionOk="0">
                  <a:moveTo>
                    <a:pt x="1253" y="277"/>
                  </a:moveTo>
                  <a:cubicBezTo>
                    <a:pt x="1349" y="617"/>
                    <a:pt x="924" y="914"/>
                    <a:pt x="489" y="871"/>
                  </a:cubicBezTo>
                  <a:cubicBezTo>
                    <a:pt x="330" y="861"/>
                    <a:pt x="64" y="744"/>
                    <a:pt x="43" y="564"/>
                  </a:cubicBezTo>
                  <a:cubicBezTo>
                    <a:pt x="0" y="256"/>
                    <a:pt x="287" y="298"/>
                    <a:pt x="542" y="277"/>
                  </a:cubicBezTo>
                  <a:cubicBezTo>
                    <a:pt x="786" y="256"/>
                    <a:pt x="1168" y="1"/>
                    <a:pt x="1253" y="2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439150" y="1150075"/>
              <a:ext cx="23400" cy="22575"/>
            </a:xfrm>
            <a:custGeom>
              <a:avLst/>
              <a:gdLst/>
              <a:ahLst/>
              <a:cxnLst/>
              <a:rect l="l" t="t" r="r" b="b"/>
              <a:pathLst>
                <a:path w="936" h="903" extrusionOk="0">
                  <a:moveTo>
                    <a:pt x="659" y="902"/>
                  </a:moveTo>
                  <a:cubicBezTo>
                    <a:pt x="1" y="711"/>
                    <a:pt x="574" y="297"/>
                    <a:pt x="765" y="53"/>
                  </a:cubicBezTo>
                  <a:cubicBezTo>
                    <a:pt x="776" y="43"/>
                    <a:pt x="776" y="10"/>
                    <a:pt x="808" y="10"/>
                  </a:cubicBezTo>
                  <a:cubicBezTo>
                    <a:pt x="935" y="0"/>
                    <a:pt x="776" y="669"/>
                    <a:pt x="659" y="90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476575" y="1164925"/>
              <a:ext cx="11725" cy="11725"/>
            </a:xfrm>
            <a:custGeom>
              <a:avLst/>
              <a:gdLst/>
              <a:ahLst/>
              <a:cxnLst/>
              <a:rect l="l" t="t" r="r" b="b"/>
              <a:pathLst>
                <a:path w="469" h="469" extrusionOk="0">
                  <a:moveTo>
                    <a:pt x="468" y="234"/>
                  </a:moveTo>
                  <a:cubicBezTo>
                    <a:pt x="468" y="362"/>
                    <a:pt x="373" y="468"/>
                    <a:pt x="245" y="468"/>
                  </a:cubicBezTo>
                  <a:cubicBezTo>
                    <a:pt x="118" y="468"/>
                    <a:pt x="12" y="372"/>
                    <a:pt x="12" y="245"/>
                  </a:cubicBezTo>
                  <a:cubicBezTo>
                    <a:pt x="1" y="117"/>
                    <a:pt x="107" y="11"/>
                    <a:pt x="234" y="1"/>
                  </a:cubicBezTo>
                  <a:cubicBezTo>
                    <a:pt x="362" y="1"/>
                    <a:pt x="468" y="107"/>
                    <a:pt x="468" y="23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433325" y="1153775"/>
              <a:ext cx="8525" cy="11450"/>
            </a:xfrm>
            <a:custGeom>
              <a:avLst/>
              <a:gdLst/>
              <a:ahLst/>
              <a:cxnLst/>
              <a:rect l="l" t="t" r="r" b="b"/>
              <a:pathLst>
                <a:path w="341" h="458" extrusionOk="0">
                  <a:moveTo>
                    <a:pt x="149" y="1"/>
                  </a:moveTo>
                  <a:cubicBezTo>
                    <a:pt x="128" y="53"/>
                    <a:pt x="117" y="107"/>
                    <a:pt x="95" y="160"/>
                  </a:cubicBezTo>
                  <a:cubicBezTo>
                    <a:pt x="64" y="256"/>
                    <a:pt x="32" y="351"/>
                    <a:pt x="0" y="436"/>
                  </a:cubicBezTo>
                  <a:cubicBezTo>
                    <a:pt x="32" y="447"/>
                    <a:pt x="74" y="457"/>
                    <a:pt x="117" y="457"/>
                  </a:cubicBezTo>
                  <a:cubicBezTo>
                    <a:pt x="244" y="457"/>
                    <a:pt x="340" y="351"/>
                    <a:pt x="340" y="223"/>
                  </a:cubicBezTo>
                  <a:cubicBezTo>
                    <a:pt x="340" y="107"/>
                    <a:pt x="255" y="22"/>
                    <a:pt x="149"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3411550" y="1082875"/>
              <a:ext cx="112850" cy="102525"/>
            </a:xfrm>
            <a:custGeom>
              <a:avLst/>
              <a:gdLst/>
              <a:ahLst/>
              <a:cxnLst/>
              <a:rect l="l" t="t" r="r" b="b"/>
              <a:pathLst>
                <a:path w="4514" h="4101" extrusionOk="0">
                  <a:moveTo>
                    <a:pt x="2028" y="638"/>
                  </a:moveTo>
                  <a:cubicBezTo>
                    <a:pt x="1891" y="574"/>
                    <a:pt x="1785" y="246"/>
                    <a:pt x="1508" y="192"/>
                  </a:cubicBezTo>
                  <a:cubicBezTo>
                    <a:pt x="1243" y="128"/>
                    <a:pt x="988" y="298"/>
                    <a:pt x="999" y="659"/>
                  </a:cubicBezTo>
                  <a:cubicBezTo>
                    <a:pt x="723" y="277"/>
                    <a:pt x="0" y="320"/>
                    <a:pt x="85" y="957"/>
                  </a:cubicBezTo>
                  <a:cubicBezTo>
                    <a:pt x="128" y="1371"/>
                    <a:pt x="754" y="1891"/>
                    <a:pt x="1381" y="2093"/>
                  </a:cubicBezTo>
                  <a:cubicBezTo>
                    <a:pt x="2092" y="2327"/>
                    <a:pt x="2750" y="2274"/>
                    <a:pt x="3196" y="2136"/>
                  </a:cubicBezTo>
                  <a:cubicBezTo>
                    <a:pt x="3165" y="2455"/>
                    <a:pt x="3292" y="2773"/>
                    <a:pt x="3420" y="3070"/>
                  </a:cubicBezTo>
                  <a:cubicBezTo>
                    <a:pt x="3515" y="3304"/>
                    <a:pt x="3239" y="3951"/>
                    <a:pt x="3451" y="4026"/>
                  </a:cubicBezTo>
                  <a:cubicBezTo>
                    <a:pt x="3642" y="4100"/>
                    <a:pt x="3727" y="3399"/>
                    <a:pt x="3919" y="3038"/>
                  </a:cubicBezTo>
                  <a:cubicBezTo>
                    <a:pt x="4057" y="2794"/>
                    <a:pt x="4248" y="2953"/>
                    <a:pt x="4397" y="2401"/>
                  </a:cubicBezTo>
                  <a:cubicBezTo>
                    <a:pt x="4450" y="2221"/>
                    <a:pt x="4513" y="1891"/>
                    <a:pt x="4461" y="1754"/>
                  </a:cubicBezTo>
                  <a:cubicBezTo>
                    <a:pt x="4365" y="1488"/>
                    <a:pt x="3930" y="1488"/>
                    <a:pt x="3654" y="1297"/>
                  </a:cubicBezTo>
                  <a:cubicBezTo>
                    <a:pt x="3388" y="1116"/>
                    <a:pt x="3038" y="1"/>
                    <a:pt x="2326" y="288"/>
                  </a:cubicBezTo>
                  <a:cubicBezTo>
                    <a:pt x="2198" y="341"/>
                    <a:pt x="2092" y="543"/>
                    <a:pt x="2028" y="638"/>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510025" y="1137325"/>
              <a:ext cx="3500" cy="4800"/>
            </a:xfrm>
            <a:custGeom>
              <a:avLst/>
              <a:gdLst/>
              <a:ahLst/>
              <a:cxnLst/>
              <a:rect l="l" t="t" r="r" b="b"/>
              <a:pathLst>
                <a:path w="140" h="192" extrusionOk="0">
                  <a:moveTo>
                    <a:pt x="43" y="181"/>
                  </a:moveTo>
                  <a:cubicBezTo>
                    <a:pt x="76" y="192"/>
                    <a:pt x="97" y="149"/>
                    <a:pt x="107" y="117"/>
                  </a:cubicBezTo>
                  <a:cubicBezTo>
                    <a:pt x="118" y="96"/>
                    <a:pt x="139" y="64"/>
                    <a:pt x="128" y="43"/>
                  </a:cubicBezTo>
                  <a:cubicBezTo>
                    <a:pt x="107" y="0"/>
                    <a:pt x="54" y="32"/>
                    <a:pt x="33" y="53"/>
                  </a:cubicBezTo>
                  <a:cubicBezTo>
                    <a:pt x="33" y="64"/>
                    <a:pt x="22" y="85"/>
                    <a:pt x="12" y="107"/>
                  </a:cubicBezTo>
                  <a:cubicBezTo>
                    <a:pt x="1" y="128"/>
                    <a:pt x="1" y="181"/>
                    <a:pt x="43" y="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3515350" y="1126425"/>
              <a:ext cx="4800" cy="11175"/>
            </a:xfrm>
            <a:custGeom>
              <a:avLst/>
              <a:gdLst/>
              <a:ahLst/>
              <a:cxnLst/>
              <a:rect l="l" t="t" r="r" b="b"/>
              <a:pathLst>
                <a:path w="192" h="447" extrusionOk="0">
                  <a:moveTo>
                    <a:pt x="64" y="447"/>
                  </a:moveTo>
                  <a:cubicBezTo>
                    <a:pt x="117" y="447"/>
                    <a:pt x="139" y="404"/>
                    <a:pt x="149" y="362"/>
                  </a:cubicBezTo>
                  <a:cubicBezTo>
                    <a:pt x="160" y="319"/>
                    <a:pt x="170" y="245"/>
                    <a:pt x="181" y="182"/>
                  </a:cubicBezTo>
                  <a:cubicBezTo>
                    <a:pt x="191" y="118"/>
                    <a:pt x="170" y="1"/>
                    <a:pt x="96" y="12"/>
                  </a:cubicBezTo>
                  <a:cubicBezTo>
                    <a:pt x="11" y="22"/>
                    <a:pt x="0" y="192"/>
                    <a:pt x="0" y="277"/>
                  </a:cubicBezTo>
                  <a:cubicBezTo>
                    <a:pt x="0" y="340"/>
                    <a:pt x="0" y="436"/>
                    <a:pt x="64" y="4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433850" y="1111825"/>
              <a:ext cx="5875" cy="5875"/>
            </a:xfrm>
            <a:custGeom>
              <a:avLst/>
              <a:gdLst/>
              <a:ahLst/>
              <a:cxnLst/>
              <a:rect l="l" t="t" r="r" b="b"/>
              <a:pathLst>
                <a:path w="235" h="235" extrusionOk="0">
                  <a:moveTo>
                    <a:pt x="181" y="213"/>
                  </a:moveTo>
                  <a:cubicBezTo>
                    <a:pt x="128" y="235"/>
                    <a:pt x="96" y="202"/>
                    <a:pt x="64" y="160"/>
                  </a:cubicBezTo>
                  <a:cubicBezTo>
                    <a:pt x="32" y="139"/>
                    <a:pt x="0" y="96"/>
                    <a:pt x="0" y="54"/>
                  </a:cubicBezTo>
                  <a:cubicBezTo>
                    <a:pt x="11" y="1"/>
                    <a:pt x="85" y="11"/>
                    <a:pt x="128" y="32"/>
                  </a:cubicBezTo>
                  <a:cubicBezTo>
                    <a:pt x="138" y="43"/>
                    <a:pt x="170" y="75"/>
                    <a:pt x="181" y="96"/>
                  </a:cubicBezTo>
                  <a:cubicBezTo>
                    <a:pt x="213" y="128"/>
                    <a:pt x="234" y="192"/>
                    <a:pt x="181" y="2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3419775" y="1098550"/>
              <a:ext cx="10925" cy="15700"/>
            </a:xfrm>
            <a:custGeom>
              <a:avLst/>
              <a:gdLst/>
              <a:ahLst/>
              <a:cxnLst/>
              <a:rect l="l" t="t" r="r" b="b"/>
              <a:pathLst>
                <a:path w="437" h="628" extrusionOk="0">
                  <a:moveTo>
                    <a:pt x="340" y="606"/>
                  </a:moveTo>
                  <a:cubicBezTo>
                    <a:pt x="266" y="627"/>
                    <a:pt x="224" y="585"/>
                    <a:pt x="191" y="532"/>
                  </a:cubicBezTo>
                  <a:cubicBezTo>
                    <a:pt x="149" y="468"/>
                    <a:pt x="106" y="383"/>
                    <a:pt x="64" y="298"/>
                  </a:cubicBezTo>
                  <a:cubicBezTo>
                    <a:pt x="21" y="202"/>
                    <a:pt x="0" y="32"/>
                    <a:pt x="117" y="22"/>
                  </a:cubicBezTo>
                  <a:cubicBezTo>
                    <a:pt x="234" y="1"/>
                    <a:pt x="319" y="235"/>
                    <a:pt x="361" y="351"/>
                  </a:cubicBezTo>
                  <a:cubicBezTo>
                    <a:pt x="394" y="436"/>
                    <a:pt x="436" y="574"/>
                    <a:pt x="340" y="6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468075" y="1219875"/>
              <a:ext cx="44625" cy="131700"/>
            </a:xfrm>
            <a:custGeom>
              <a:avLst/>
              <a:gdLst/>
              <a:ahLst/>
              <a:cxnLst/>
              <a:rect l="l" t="t" r="r" b="b"/>
              <a:pathLst>
                <a:path w="1785" h="5268" extrusionOk="0">
                  <a:moveTo>
                    <a:pt x="1297" y="1"/>
                  </a:moveTo>
                  <a:cubicBezTo>
                    <a:pt x="1435" y="33"/>
                    <a:pt x="1743" y="224"/>
                    <a:pt x="1754" y="288"/>
                  </a:cubicBezTo>
                  <a:cubicBezTo>
                    <a:pt x="1785" y="723"/>
                    <a:pt x="1700" y="1190"/>
                    <a:pt x="1669" y="1647"/>
                  </a:cubicBezTo>
                  <a:cubicBezTo>
                    <a:pt x="1615" y="2157"/>
                    <a:pt x="1690" y="2740"/>
                    <a:pt x="1435" y="3101"/>
                  </a:cubicBezTo>
                  <a:cubicBezTo>
                    <a:pt x="1233" y="3399"/>
                    <a:pt x="840" y="3399"/>
                    <a:pt x="659" y="3452"/>
                  </a:cubicBezTo>
                  <a:cubicBezTo>
                    <a:pt x="713" y="3877"/>
                    <a:pt x="766" y="4196"/>
                    <a:pt x="617" y="4503"/>
                  </a:cubicBezTo>
                  <a:cubicBezTo>
                    <a:pt x="511" y="4727"/>
                    <a:pt x="139" y="5215"/>
                    <a:pt x="43" y="5268"/>
                  </a:cubicBezTo>
                  <a:cubicBezTo>
                    <a:pt x="1" y="4217"/>
                    <a:pt x="76" y="3176"/>
                    <a:pt x="267" y="2242"/>
                  </a:cubicBezTo>
                  <a:cubicBezTo>
                    <a:pt x="468" y="1265"/>
                    <a:pt x="681" y="564"/>
                    <a:pt x="1297"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415275" y="1223350"/>
              <a:ext cx="35600" cy="125575"/>
            </a:xfrm>
            <a:custGeom>
              <a:avLst/>
              <a:gdLst/>
              <a:ahLst/>
              <a:cxnLst/>
              <a:rect l="l" t="t" r="r" b="b"/>
              <a:pathLst>
                <a:path w="1424" h="5023" extrusionOk="0">
                  <a:moveTo>
                    <a:pt x="1136" y="1964"/>
                  </a:moveTo>
                  <a:cubicBezTo>
                    <a:pt x="998" y="2995"/>
                    <a:pt x="796" y="3887"/>
                    <a:pt x="754" y="5023"/>
                  </a:cubicBezTo>
                  <a:cubicBezTo>
                    <a:pt x="626" y="4938"/>
                    <a:pt x="297" y="4418"/>
                    <a:pt x="276" y="4269"/>
                  </a:cubicBezTo>
                  <a:cubicBezTo>
                    <a:pt x="201" y="3876"/>
                    <a:pt x="489" y="3408"/>
                    <a:pt x="541" y="3175"/>
                  </a:cubicBezTo>
                  <a:cubicBezTo>
                    <a:pt x="478" y="3090"/>
                    <a:pt x="265" y="3080"/>
                    <a:pt x="191" y="2974"/>
                  </a:cubicBezTo>
                  <a:cubicBezTo>
                    <a:pt x="0" y="2686"/>
                    <a:pt x="255" y="1901"/>
                    <a:pt x="319" y="1614"/>
                  </a:cubicBezTo>
                  <a:cubicBezTo>
                    <a:pt x="371" y="1402"/>
                    <a:pt x="414" y="1211"/>
                    <a:pt x="478" y="977"/>
                  </a:cubicBezTo>
                  <a:cubicBezTo>
                    <a:pt x="552" y="765"/>
                    <a:pt x="605" y="520"/>
                    <a:pt x="690" y="404"/>
                  </a:cubicBezTo>
                  <a:cubicBezTo>
                    <a:pt x="807" y="255"/>
                    <a:pt x="1178" y="106"/>
                    <a:pt x="1402" y="10"/>
                  </a:cubicBezTo>
                  <a:cubicBezTo>
                    <a:pt x="1423" y="0"/>
                    <a:pt x="1221" y="1348"/>
                    <a:pt x="1136" y="1964"/>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471550" y="1596600"/>
              <a:ext cx="189300" cy="133850"/>
            </a:xfrm>
            <a:custGeom>
              <a:avLst/>
              <a:gdLst/>
              <a:ahLst/>
              <a:cxnLst/>
              <a:rect l="l" t="t" r="r" b="b"/>
              <a:pathLst>
                <a:path w="7572" h="5354" extrusionOk="0">
                  <a:moveTo>
                    <a:pt x="1476" y="107"/>
                  </a:moveTo>
                  <a:cubicBezTo>
                    <a:pt x="1349" y="96"/>
                    <a:pt x="1158" y="107"/>
                    <a:pt x="977" y="117"/>
                  </a:cubicBezTo>
                  <a:cubicBezTo>
                    <a:pt x="595" y="128"/>
                    <a:pt x="170" y="107"/>
                    <a:pt x="64" y="393"/>
                  </a:cubicBezTo>
                  <a:cubicBezTo>
                    <a:pt x="11" y="542"/>
                    <a:pt x="0" y="755"/>
                    <a:pt x="0" y="978"/>
                  </a:cubicBezTo>
                  <a:cubicBezTo>
                    <a:pt x="0" y="1179"/>
                    <a:pt x="22" y="1392"/>
                    <a:pt x="32" y="1594"/>
                  </a:cubicBezTo>
                  <a:cubicBezTo>
                    <a:pt x="74" y="2475"/>
                    <a:pt x="181" y="3144"/>
                    <a:pt x="202" y="4047"/>
                  </a:cubicBezTo>
                  <a:cubicBezTo>
                    <a:pt x="202" y="4249"/>
                    <a:pt x="223" y="4461"/>
                    <a:pt x="244" y="4662"/>
                  </a:cubicBezTo>
                  <a:cubicBezTo>
                    <a:pt x="277" y="4939"/>
                    <a:pt x="277" y="5226"/>
                    <a:pt x="478" y="5311"/>
                  </a:cubicBezTo>
                  <a:cubicBezTo>
                    <a:pt x="563" y="5353"/>
                    <a:pt x="733" y="5332"/>
                    <a:pt x="881" y="5332"/>
                  </a:cubicBezTo>
                  <a:cubicBezTo>
                    <a:pt x="1030" y="5332"/>
                    <a:pt x="1179" y="5321"/>
                    <a:pt x="1306" y="5311"/>
                  </a:cubicBezTo>
                  <a:cubicBezTo>
                    <a:pt x="1615" y="5289"/>
                    <a:pt x="1901" y="5278"/>
                    <a:pt x="2156" y="5268"/>
                  </a:cubicBezTo>
                  <a:cubicBezTo>
                    <a:pt x="2783" y="5226"/>
                    <a:pt x="3314" y="5226"/>
                    <a:pt x="3908" y="5215"/>
                  </a:cubicBezTo>
                  <a:cubicBezTo>
                    <a:pt x="4461" y="5205"/>
                    <a:pt x="5055" y="5226"/>
                    <a:pt x="5650" y="5193"/>
                  </a:cubicBezTo>
                  <a:cubicBezTo>
                    <a:pt x="6160" y="5172"/>
                    <a:pt x="6850" y="5226"/>
                    <a:pt x="7232" y="5024"/>
                  </a:cubicBezTo>
                  <a:cubicBezTo>
                    <a:pt x="7540" y="4854"/>
                    <a:pt x="7561" y="4461"/>
                    <a:pt x="7561" y="3994"/>
                  </a:cubicBezTo>
                  <a:cubicBezTo>
                    <a:pt x="7572" y="3070"/>
                    <a:pt x="7476" y="2220"/>
                    <a:pt x="7434" y="1349"/>
                  </a:cubicBezTo>
                  <a:cubicBezTo>
                    <a:pt x="7423" y="1137"/>
                    <a:pt x="7423" y="903"/>
                    <a:pt x="7402" y="681"/>
                  </a:cubicBezTo>
                  <a:cubicBezTo>
                    <a:pt x="7392" y="426"/>
                    <a:pt x="7349" y="171"/>
                    <a:pt x="7243" y="86"/>
                  </a:cubicBezTo>
                  <a:cubicBezTo>
                    <a:pt x="7137" y="1"/>
                    <a:pt x="6839" y="1"/>
                    <a:pt x="6595" y="11"/>
                  </a:cubicBezTo>
                  <a:cubicBezTo>
                    <a:pt x="6340" y="11"/>
                    <a:pt x="6085" y="22"/>
                    <a:pt x="5873" y="32"/>
                  </a:cubicBezTo>
                  <a:cubicBezTo>
                    <a:pt x="4428" y="107"/>
                    <a:pt x="2931" y="75"/>
                    <a:pt x="1487" y="107"/>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474200" y="1596750"/>
              <a:ext cx="178150" cy="72250"/>
            </a:xfrm>
            <a:custGeom>
              <a:avLst/>
              <a:gdLst/>
              <a:ahLst/>
              <a:cxnLst/>
              <a:rect l="l" t="t" r="r" b="b"/>
              <a:pathLst>
                <a:path w="7126" h="2890" extrusionOk="0">
                  <a:moveTo>
                    <a:pt x="6686" y="0"/>
                  </a:moveTo>
                  <a:cubicBezTo>
                    <a:pt x="6619" y="0"/>
                    <a:pt x="6552" y="2"/>
                    <a:pt x="6489" y="5"/>
                  </a:cubicBezTo>
                  <a:cubicBezTo>
                    <a:pt x="6234" y="5"/>
                    <a:pt x="5979" y="16"/>
                    <a:pt x="5767" y="26"/>
                  </a:cubicBezTo>
                  <a:cubicBezTo>
                    <a:pt x="4322" y="101"/>
                    <a:pt x="2825" y="69"/>
                    <a:pt x="1381" y="101"/>
                  </a:cubicBezTo>
                  <a:lnTo>
                    <a:pt x="1370" y="101"/>
                  </a:lnTo>
                  <a:cubicBezTo>
                    <a:pt x="1332" y="98"/>
                    <a:pt x="1289" y="97"/>
                    <a:pt x="1242" y="97"/>
                  </a:cubicBezTo>
                  <a:cubicBezTo>
                    <a:pt x="1131" y="97"/>
                    <a:pt x="998" y="104"/>
                    <a:pt x="871" y="111"/>
                  </a:cubicBezTo>
                  <a:cubicBezTo>
                    <a:pt x="521" y="122"/>
                    <a:pt x="149" y="101"/>
                    <a:pt x="1" y="314"/>
                  </a:cubicBezTo>
                  <a:cubicBezTo>
                    <a:pt x="171" y="845"/>
                    <a:pt x="436" y="1312"/>
                    <a:pt x="786" y="1673"/>
                  </a:cubicBezTo>
                  <a:cubicBezTo>
                    <a:pt x="1094" y="1991"/>
                    <a:pt x="1561" y="2363"/>
                    <a:pt x="1986" y="2554"/>
                  </a:cubicBezTo>
                  <a:cubicBezTo>
                    <a:pt x="2510" y="2785"/>
                    <a:pt x="3060" y="2889"/>
                    <a:pt x="3596" y="2889"/>
                  </a:cubicBezTo>
                  <a:cubicBezTo>
                    <a:pt x="4810" y="2889"/>
                    <a:pt x="5949" y="2353"/>
                    <a:pt x="6531" y="1534"/>
                  </a:cubicBezTo>
                  <a:cubicBezTo>
                    <a:pt x="6552" y="1513"/>
                    <a:pt x="6574" y="1482"/>
                    <a:pt x="6585" y="1449"/>
                  </a:cubicBezTo>
                  <a:cubicBezTo>
                    <a:pt x="6840" y="1067"/>
                    <a:pt x="7020" y="590"/>
                    <a:pt x="7126" y="69"/>
                  </a:cubicBezTo>
                  <a:cubicBezTo>
                    <a:pt x="7041" y="15"/>
                    <a:pt x="6865" y="0"/>
                    <a:pt x="6686"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519600" y="1569250"/>
              <a:ext cx="94275" cy="57125"/>
            </a:xfrm>
            <a:custGeom>
              <a:avLst/>
              <a:gdLst/>
              <a:ahLst/>
              <a:cxnLst/>
              <a:rect l="l" t="t" r="r" b="b"/>
              <a:pathLst>
                <a:path w="3771" h="2285" extrusionOk="0">
                  <a:moveTo>
                    <a:pt x="3016" y="638"/>
                  </a:moveTo>
                  <a:cubicBezTo>
                    <a:pt x="3070" y="638"/>
                    <a:pt x="3112" y="680"/>
                    <a:pt x="3112" y="734"/>
                  </a:cubicBezTo>
                  <a:lnTo>
                    <a:pt x="3122" y="1499"/>
                  </a:lnTo>
                  <a:cubicBezTo>
                    <a:pt x="3122" y="1551"/>
                    <a:pt x="3091" y="1594"/>
                    <a:pt x="3027" y="1605"/>
                  </a:cubicBezTo>
                  <a:lnTo>
                    <a:pt x="755" y="1647"/>
                  </a:lnTo>
                  <a:cubicBezTo>
                    <a:pt x="701" y="1647"/>
                    <a:pt x="659" y="1605"/>
                    <a:pt x="659" y="1551"/>
                  </a:cubicBezTo>
                  <a:lnTo>
                    <a:pt x="637" y="787"/>
                  </a:lnTo>
                  <a:cubicBezTo>
                    <a:pt x="637" y="734"/>
                    <a:pt x="680" y="691"/>
                    <a:pt x="733" y="680"/>
                  </a:cubicBezTo>
                  <a:lnTo>
                    <a:pt x="3016" y="638"/>
                  </a:lnTo>
                  <a:close/>
                  <a:moveTo>
                    <a:pt x="3013" y="1"/>
                  </a:moveTo>
                  <a:cubicBezTo>
                    <a:pt x="3007" y="1"/>
                    <a:pt x="3001" y="1"/>
                    <a:pt x="2995" y="1"/>
                  </a:cubicBezTo>
                  <a:lnTo>
                    <a:pt x="722" y="54"/>
                  </a:lnTo>
                  <a:cubicBezTo>
                    <a:pt x="319" y="64"/>
                    <a:pt x="0" y="394"/>
                    <a:pt x="11" y="798"/>
                  </a:cubicBezTo>
                  <a:lnTo>
                    <a:pt x="21" y="1572"/>
                  </a:lnTo>
                  <a:cubicBezTo>
                    <a:pt x="32" y="1960"/>
                    <a:pt x="351" y="2285"/>
                    <a:pt x="746" y="2285"/>
                  </a:cubicBezTo>
                  <a:cubicBezTo>
                    <a:pt x="753" y="2285"/>
                    <a:pt x="759" y="2285"/>
                    <a:pt x="765" y="2284"/>
                  </a:cubicBezTo>
                  <a:lnTo>
                    <a:pt x="3048" y="2231"/>
                  </a:lnTo>
                  <a:cubicBezTo>
                    <a:pt x="3452" y="2221"/>
                    <a:pt x="3770" y="1891"/>
                    <a:pt x="3759" y="1487"/>
                  </a:cubicBezTo>
                  <a:lnTo>
                    <a:pt x="3738" y="713"/>
                  </a:lnTo>
                  <a:cubicBezTo>
                    <a:pt x="3728" y="325"/>
                    <a:pt x="3408" y="1"/>
                    <a:pt x="3013"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3550675" y="1654500"/>
              <a:ext cx="35050" cy="25500"/>
            </a:xfrm>
            <a:custGeom>
              <a:avLst/>
              <a:gdLst/>
              <a:ahLst/>
              <a:cxnLst/>
              <a:rect l="l" t="t" r="r" b="b"/>
              <a:pathLst>
                <a:path w="1402" h="1020" extrusionOk="0">
                  <a:moveTo>
                    <a:pt x="1168" y="0"/>
                  </a:moveTo>
                  <a:cubicBezTo>
                    <a:pt x="1136" y="0"/>
                    <a:pt x="1104" y="10"/>
                    <a:pt x="1072" y="10"/>
                  </a:cubicBezTo>
                  <a:lnTo>
                    <a:pt x="1041" y="10"/>
                  </a:lnTo>
                  <a:cubicBezTo>
                    <a:pt x="902" y="10"/>
                    <a:pt x="754" y="21"/>
                    <a:pt x="605" y="21"/>
                  </a:cubicBezTo>
                  <a:lnTo>
                    <a:pt x="201" y="21"/>
                  </a:lnTo>
                  <a:cubicBezTo>
                    <a:pt x="138" y="21"/>
                    <a:pt x="42" y="31"/>
                    <a:pt x="10" y="106"/>
                  </a:cubicBezTo>
                  <a:cubicBezTo>
                    <a:pt x="0" y="149"/>
                    <a:pt x="0" y="191"/>
                    <a:pt x="0" y="223"/>
                  </a:cubicBezTo>
                  <a:lnTo>
                    <a:pt x="0" y="308"/>
                  </a:lnTo>
                  <a:lnTo>
                    <a:pt x="10" y="340"/>
                  </a:lnTo>
                  <a:cubicBezTo>
                    <a:pt x="10" y="404"/>
                    <a:pt x="10" y="456"/>
                    <a:pt x="21" y="510"/>
                  </a:cubicBezTo>
                  <a:cubicBezTo>
                    <a:pt x="31" y="584"/>
                    <a:pt x="31" y="658"/>
                    <a:pt x="31" y="743"/>
                  </a:cubicBezTo>
                  <a:cubicBezTo>
                    <a:pt x="31" y="775"/>
                    <a:pt x="42" y="807"/>
                    <a:pt x="42" y="850"/>
                  </a:cubicBezTo>
                  <a:lnTo>
                    <a:pt x="42" y="871"/>
                  </a:lnTo>
                  <a:cubicBezTo>
                    <a:pt x="53" y="913"/>
                    <a:pt x="53" y="987"/>
                    <a:pt x="116" y="1008"/>
                  </a:cubicBezTo>
                  <a:cubicBezTo>
                    <a:pt x="138" y="1019"/>
                    <a:pt x="159" y="1019"/>
                    <a:pt x="180" y="1019"/>
                  </a:cubicBezTo>
                  <a:lnTo>
                    <a:pt x="265" y="1019"/>
                  </a:lnTo>
                  <a:lnTo>
                    <a:pt x="435" y="1008"/>
                  </a:lnTo>
                  <a:lnTo>
                    <a:pt x="562" y="1008"/>
                  </a:lnTo>
                  <a:lnTo>
                    <a:pt x="722" y="998"/>
                  </a:lnTo>
                  <a:lnTo>
                    <a:pt x="1115" y="998"/>
                  </a:lnTo>
                  <a:cubicBezTo>
                    <a:pt x="1189" y="998"/>
                    <a:pt x="1253" y="987"/>
                    <a:pt x="1306" y="966"/>
                  </a:cubicBezTo>
                  <a:cubicBezTo>
                    <a:pt x="1391" y="913"/>
                    <a:pt x="1391" y="817"/>
                    <a:pt x="1391" y="732"/>
                  </a:cubicBezTo>
                  <a:cubicBezTo>
                    <a:pt x="1402" y="637"/>
                    <a:pt x="1391" y="531"/>
                    <a:pt x="1381" y="435"/>
                  </a:cubicBezTo>
                  <a:cubicBezTo>
                    <a:pt x="1381" y="393"/>
                    <a:pt x="1381" y="340"/>
                    <a:pt x="1369" y="286"/>
                  </a:cubicBezTo>
                  <a:lnTo>
                    <a:pt x="1369" y="244"/>
                  </a:lnTo>
                  <a:lnTo>
                    <a:pt x="1369" y="180"/>
                  </a:lnTo>
                  <a:cubicBezTo>
                    <a:pt x="1359" y="106"/>
                    <a:pt x="1348" y="64"/>
                    <a:pt x="1317" y="31"/>
                  </a:cubicBezTo>
                  <a:cubicBezTo>
                    <a:pt x="1285" y="0"/>
                    <a:pt x="1232" y="0"/>
                    <a:pt x="1168"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480050" y="1624225"/>
              <a:ext cx="10100" cy="14350"/>
            </a:xfrm>
            <a:custGeom>
              <a:avLst/>
              <a:gdLst/>
              <a:ahLst/>
              <a:cxnLst/>
              <a:rect l="l" t="t" r="r" b="b"/>
              <a:pathLst>
                <a:path w="404" h="574" extrusionOk="0">
                  <a:moveTo>
                    <a:pt x="202" y="96"/>
                  </a:moveTo>
                  <a:cubicBezTo>
                    <a:pt x="0" y="0"/>
                    <a:pt x="21" y="574"/>
                    <a:pt x="202" y="574"/>
                  </a:cubicBezTo>
                  <a:cubicBezTo>
                    <a:pt x="404" y="574"/>
                    <a:pt x="308" y="202"/>
                    <a:pt x="223" y="107"/>
                  </a:cubicBezTo>
                  <a:cubicBezTo>
                    <a:pt x="223" y="107"/>
                    <a:pt x="213" y="107"/>
                    <a:pt x="202"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489325" y="1637225"/>
              <a:ext cx="8525" cy="11975"/>
            </a:xfrm>
            <a:custGeom>
              <a:avLst/>
              <a:gdLst/>
              <a:ahLst/>
              <a:cxnLst/>
              <a:rect l="l" t="t" r="r" b="b"/>
              <a:pathLst>
                <a:path w="341" h="479" extrusionOk="0">
                  <a:moveTo>
                    <a:pt x="181" y="54"/>
                  </a:moveTo>
                  <a:cubicBezTo>
                    <a:pt x="1" y="0"/>
                    <a:pt x="1" y="479"/>
                    <a:pt x="192" y="446"/>
                  </a:cubicBezTo>
                  <a:cubicBezTo>
                    <a:pt x="340" y="415"/>
                    <a:pt x="309" y="96"/>
                    <a:pt x="181"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639325" y="1679700"/>
              <a:ext cx="8775" cy="15700"/>
            </a:xfrm>
            <a:custGeom>
              <a:avLst/>
              <a:gdLst/>
              <a:ahLst/>
              <a:cxnLst/>
              <a:rect l="l" t="t" r="r" b="b"/>
              <a:pathLst>
                <a:path w="351" h="628" extrusionOk="0">
                  <a:moveTo>
                    <a:pt x="139" y="11"/>
                  </a:moveTo>
                  <a:cubicBezTo>
                    <a:pt x="43" y="96"/>
                    <a:pt x="1" y="616"/>
                    <a:pt x="181" y="627"/>
                  </a:cubicBezTo>
                  <a:cubicBezTo>
                    <a:pt x="319" y="627"/>
                    <a:pt x="351" y="170"/>
                    <a:pt x="256" y="43"/>
                  </a:cubicBezTo>
                  <a:cubicBezTo>
                    <a:pt x="235" y="11"/>
                    <a:pt x="213" y="0"/>
                    <a:pt x="139"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648075" y="1693775"/>
              <a:ext cx="8275" cy="8525"/>
            </a:xfrm>
            <a:custGeom>
              <a:avLst/>
              <a:gdLst/>
              <a:ahLst/>
              <a:cxnLst/>
              <a:rect l="l" t="t" r="r" b="b"/>
              <a:pathLst>
                <a:path w="331" h="341" extrusionOk="0">
                  <a:moveTo>
                    <a:pt x="182" y="53"/>
                  </a:moveTo>
                  <a:cubicBezTo>
                    <a:pt x="12" y="1"/>
                    <a:pt x="1" y="256"/>
                    <a:pt x="107" y="287"/>
                  </a:cubicBezTo>
                  <a:cubicBezTo>
                    <a:pt x="235" y="341"/>
                    <a:pt x="331" y="107"/>
                    <a:pt x="18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3638275" y="1700400"/>
              <a:ext cx="7175" cy="10125"/>
            </a:xfrm>
            <a:custGeom>
              <a:avLst/>
              <a:gdLst/>
              <a:ahLst/>
              <a:cxnLst/>
              <a:rect l="l" t="t" r="r" b="b"/>
              <a:pathLst>
                <a:path w="287" h="405" extrusionOk="0">
                  <a:moveTo>
                    <a:pt x="181" y="22"/>
                  </a:moveTo>
                  <a:cubicBezTo>
                    <a:pt x="11" y="1"/>
                    <a:pt x="0" y="404"/>
                    <a:pt x="149" y="404"/>
                  </a:cubicBezTo>
                  <a:cubicBezTo>
                    <a:pt x="213" y="404"/>
                    <a:pt x="234" y="362"/>
                    <a:pt x="255" y="277"/>
                  </a:cubicBezTo>
                  <a:cubicBezTo>
                    <a:pt x="287" y="160"/>
                    <a:pt x="287" y="43"/>
                    <a:pt x="181"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3537100" y="1535025"/>
              <a:ext cx="58725" cy="85500"/>
            </a:xfrm>
            <a:custGeom>
              <a:avLst/>
              <a:gdLst/>
              <a:ahLst/>
              <a:cxnLst/>
              <a:rect l="l" t="t" r="r" b="b"/>
              <a:pathLst>
                <a:path w="2349" h="3420" extrusionOk="0">
                  <a:moveTo>
                    <a:pt x="65" y="1763"/>
                  </a:moveTo>
                  <a:cubicBezTo>
                    <a:pt x="213" y="1901"/>
                    <a:pt x="479" y="1614"/>
                    <a:pt x="649" y="1412"/>
                  </a:cubicBezTo>
                  <a:cubicBezTo>
                    <a:pt x="649" y="1912"/>
                    <a:pt x="798" y="2613"/>
                    <a:pt x="1010" y="3048"/>
                  </a:cubicBezTo>
                  <a:cubicBezTo>
                    <a:pt x="1074" y="3186"/>
                    <a:pt x="1169" y="3420"/>
                    <a:pt x="1297" y="3409"/>
                  </a:cubicBezTo>
                  <a:cubicBezTo>
                    <a:pt x="1466" y="3387"/>
                    <a:pt x="1414" y="3090"/>
                    <a:pt x="1382" y="2941"/>
                  </a:cubicBezTo>
                  <a:cubicBezTo>
                    <a:pt x="1350" y="2729"/>
                    <a:pt x="1286" y="2602"/>
                    <a:pt x="1275" y="2422"/>
                  </a:cubicBezTo>
                  <a:cubicBezTo>
                    <a:pt x="1308" y="2432"/>
                    <a:pt x="1466" y="2495"/>
                    <a:pt x="1551" y="2432"/>
                  </a:cubicBezTo>
                  <a:cubicBezTo>
                    <a:pt x="1626" y="2368"/>
                    <a:pt x="1626" y="2315"/>
                    <a:pt x="1615" y="2209"/>
                  </a:cubicBezTo>
                  <a:cubicBezTo>
                    <a:pt x="1743" y="2230"/>
                    <a:pt x="1796" y="2230"/>
                    <a:pt x="1881" y="2134"/>
                  </a:cubicBezTo>
                  <a:cubicBezTo>
                    <a:pt x="1976" y="2039"/>
                    <a:pt x="1902" y="1827"/>
                    <a:pt x="1902" y="1827"/>
                  </a:cubicBezTo>
                  <a:cubicBezTo>
                    <a:pt x="1976" y="1795"/>
                    <a:pt x="2082" y="1721"/>
                    <a:pt x="2146" y="1625"/>
                  </a:cubicBezTo>
                  <a:cubicBezTo>
                    <a:pt x="2348" y="1338"/>
                    <a:pt x="2008" y="637"/>
                    <a:pt x="2082" y="0"/>
                  </a:cubicBezTo>
                  <a:cubicBezTo>
                    <a:pt x="2019" y="574"/>
                    <a:pt x="1095" y="383"/>
                    <a:pt x="532" y="298"/>
                  </a:cubicBezTo>
                  <a:cubicBezTo>
                    <a:pt x="489" y="574"/>
                    <a:pt x="447" y="765"/>
                    <a:pt x="341" y="999"/>
                  </a:cubicBezTo>
                  <a:cubicBezTo>
                    <a:pt x="246" y="1221"/>
                    <a:pt x="76" y="1402"/>
                    <a:pt x="12" y="1582"/>
                  </a:cubicBezTo>
                  <a:cubicBezTo>
                    <a:pt x="1" y="1636"/>
                    <a:pt x="22" y="1721"/>
                    <a:pt x="65" y="176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3535800" y="1565000"/>
              <a:ext cx="18600" cy="16500"/>
            </a:xfrm>
            <a:custGeom>
              <a:avLst/>
              <a:gdLst/>
              <a:ahLst/>
              <a:cxnLst/>
              <a:rect l="l" t="t" r="r" b="b"/>
              <a:pathLst>
                <a:path w="744" h="660" extrusionOk="0">
                  <a:moveTo>
                    <a:pt x="170" y="596"/>
                  </a:moveTo>
                  <a:cubicBezTo>
                    <a:pt x="350" y="659"/>
                    <a:pt x="722" y="373"/>
                    <a:pt x="744" y="1"/>
                  </a:cubicBezTo>
                  <a:cubicBezTo>
                    <a:pt x="690" y="118"/>
                    <a:pt x="499" y="330"/>
                    <a:pt x="350" y="404"/>
                  </a:cubicBezTo>
                  <a:cubicBezTo>
                    <a:pt x="255" y="437"/>
                    <a:pt x="85" y="426"/>
                    <a:pt x="117" y="277"/>
                  </a:cubicBezTo>
                  <a:cubicBezTo>
                    <a:pt x="0" y="426"/>
                    <a:pt x="64" y="553"/>
                    <a:pt x="170" y="596"/>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3566050" y="1547475"/>
              <a:ext cx="28425" cy="51825"/>
            </a:xfrm>
            <a:custGeom>
              <a:avLst/>
              <a:gdLst/>
              <a:ahLst/>
              <a:cxnLst/>
              <a:rect l="l" t="t" r="r" b="b"/>
              <a:pathLst>
                <a:path w="1137" h="2073" extrusionOk="0">
                  <a:moveTo>
                    <a:pt x="1" y="1754"/>
                  </a:moveTo>
                  <a:cubicBezTo>
                    <a:pt x="117" y="2072"/>
                    <a:pt x="532" y="2072"/>
                    <a:pt x="457" y="1711"/>
                  </a:cubicBezTo>
                  <a:cubicBezTo>
                    <a:pt x="521" y="1743"/>
                    <a:pt x="617" y="1732"/>
                    <a:pt x="659" y="1700"/>
                  </a:cubicBezTo>
                  <a:cubicBezTo>
                    <a:pt x="787" y="1605"/>
                    <a:pt x="797" y="1456"/>
                    <a:pt x="744" y="1329"/>
                  </a:cubicBezTo>
                  <a:cubicBezTo>
                    <a:pt x="935" y="1265"/>
                    <a:pt x="1073" y="1084"/>
                    <a:pt x="1116" y="819"/>
                  </a:cubicBezTo>
                  <a:cubicBezTo>
                    <a:pt x="1137" y="628"/>
                    <a:pt x="924" y="224"/>
                    <a:pt x="924" y="1"/>
                  </a:cubicBezTo>
                  <a:cubicBezTo>
                    <a:pt x="924" y="1"/>
                    <a:pt x="903" y="192"/>
                    <a:pt x="903" y="298"/>
                  </a:cubicBezTo>
                  <a:cubicBezTo>
                    <a:pt x="914" y="649"/>
                    <a:pt x="999" y="1053"/>
                    <a:pt x="670" y="1063"/>
                  </a:cubicBezTo>
                  <a:cubicBezTo>
                    <a:pt x="681" y="1212"/>
                    <a:pt x="659" y="1308"/>
                    <a:pt x="585" y="1381"/>
                  </a:cubicBezTo>
                  <a:cubicBezTo>
                    <a:pt x="542" y="1424"/>
                    <a:pt x="426" y="1488"/>
                    <a:pt x="320" y="1466"/>
                  </a:cubicBezTo>
                  <a:cubicBezTo>
                    <a:pt x="277" y="1605"/>
                    <a:pt x="171" y="1828"/>
                    <a:pt x="1" y="175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3511100" y="1234500"/>
              <a:ext cx="99300" cy="312475"/>
            </a:xfrm>
            <a:custGeom>
              <a:avLst/>
              <a:gdLst/>
              <a:ahLst/>
              <a:cxnLst/>
              <a:rect l="l" t="t" r="r" b="b"/>
              <a:pathLst>
                <a:path w="3972" h="12499" extrusionOk="0">
                  <a:moveTo>
                    <a:pt x="3207" y="12361"/>
                  </a:moveTo>
                  <a:cubicBezTo>
                    <a:pt x="2624" y="12425"/>
                    <a:pt x="2018" y="12446"/>
                    <a:pt x="1423" y="12499"/>
                  </a:cubicBezTo>
                  <a:cubicBezTo>
                    <a:pt x="1434" y="11405"/>
                    <a:pt x="1402" y="10365"/>
                    <a:pt x="1423" y="9313"/>
                  </a:cubicBezTo>
                  <a:cubicBezTo>
                    <a:pt x="1445" y="8304"/>
                    <a:pt x="1541" y="7306"/>
                    <a:pt x="1402" y="6287"/>
                  </a:cubicBezTo>
                  <a:cubicBezTo>
                    <a:pt x="1275" y="5362"/>
                    <a:pt x="999" y="4534"/>
                    <a:pt x="765" y="3738"/>
                  </a:cubicBezTo>
                  <a:cubicBezTo>
                    <a:pt x="659" y="3345"/>
                    <a:pt x="521" y="2941"/>
                    <a:pt x="394" y="2528"/>
                  </a:cubicBezTo>
                  <a:cubicBezTo>
                    <a:pt x="234" y="1964"/>
                    <a:pt x="0" y="1115"/>
                    <a:pt x="309" y="574"/>
                  </a:cubicBezTo>
                  <a:cubicBezTo>
                    <a:pt x="500" y="234"/>
                    <a:pt x="1031" y="0"/>
                    <a:pt x="1498" y="223"/>
                  </a:cubicBezTo>
                  <a:cubicBezTo>
                    <a:pt x="1891" y="404"/>
                    <a:pt x="2145" y="807"/>
                    <a:pt x="2390" y="1221"/>
                  </a:cubicBezTo>
                  <a:cubicBezTo>
                    <a:pt x="2879" y="2049"/>
                    <a:pt x="3144" y="2962"/>
                    <a:pt x="3431" y="3982"/>
                  </a:cubicBezTo>
                  <a:cubicBezTo>
                    <a:pt x="3568" y="4470"/>
                    <a:pt x="3696" y="4980"/>
                    <a:pt x="3781" y="5501"/>
                  </a:cubicBezTo>
                  <a:cubicBezTo>
                    <a:pt x="3972" y="6679"/>
                    <a:pt x="3707" y="7869"/>
                    <a:pt x="3611" y="8994"/>
                  </a:cubicBezTo>
                  <a:cubicBezTo>
                    <a:pt x="3516" y="10195"/>
                    <a:pt x="3431" y="11342"/>
                    <a:pt x="3207" y="1236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3549325" y="1386075"/>
              <a:ext cx="22325" cy="13575"/>
            </a:xfrm>
            <a:custGeom>
              <a:avLst/>
              <a:gdLst/>
              <a:ahLst/>
              <a:cxnLst/>
              <a:rect l="l" t="t" r="r" b="b"/>
              <a:pathLst>
                <a:path w="893" h="543" extrusionOk="0">
                  <a:moveTo>
                    <a:pt x="850" y="149"/>
                  </a:moveTo>
                  <a:cubicBezTo>
                    <a:pt x="893" y="457"/>
                    <a:pt x="0" y="542"/>
                    <a:pt x="64" y="234"/>
                  </a:cubicBezTo>
                  <a:cubicBezTo>
                    <a:pt x="160" y="118"/>
                    <a:pt x="340" y="160"/>
                    <a:pt x="479" y="139"/>
                  </a:cubicBezTo>
                  <a:cubicBezTo>
                    <a:pt x="616" y="118"/>
                    <a:pt x="829" y="0"/>
                    <a:pt x="850" y="149"/>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3549325" y="1262625"/>
              <a:ext cx="11175" cy="15150"/>
            </a:xfrm>
            <a:custGeom>
              <a:avLst/>
              <a:gdLst/>
              <a:ahLst/>
              <a:cxnLst/>
              <a:rect l="l" t="t" r="r" b="b"/>
              <a:pathLst>
                <a:path w="447" h="606" extrusionOk="0">
                  <a:moveTo>
                    <a:pt x="394" y="563"/>
                  </a:moveTo>
                  <a:cubicBezTo>
                    <a:pt x="447" y="457"/>
                    <a:pt x="277" y="1"/>
                    <a:pt x="128" y="75"/>
                  </a:cubicBezTo>
                  <a:cubicBezTo>
                    <a:pt x="0" y="128"/>
                    <a:pt x="160" y="521"/>
                    <a:pt x="288" y="584"/>
                  </a:cubicBezTo>
                  <a:cubicBezTo>
                    <a:pt x="319" y="606"/>
                    <a:pt x="340" y="606"/>
                    <a:pt x="394"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3541100" y="1262100"/>
              <a:ext cx="8000" cy="6400"/>
            </a:xfrm>
            <a:custGeom>
              <a:avLst/>
              <a:gdLst/>
              <a:ahLst/>
              <a:cxnLst/>
              <a:rect l="l" t="t" r="r" b="b"/>
              <a:pathLst>
                <a:path w="320" h="256" extrusionOk="0">
                  <a:moveTo>
                    <a:pt x="160" y="244"/>
                  </a:moveTo>
                  <a:cubicBezTo>
                    <a:pt x="319" y="223"/>
                    <a:pt x="223" y="1"/>
                    <a:pt x="128" y="11"/>
                  </a:cubicBezTo>
                  <a:cubicBezTo>
                    <a:pt x="1" y="32"/>
                    <a:pt x="22" y="255"/>
                    <a:pt x="160" y="2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3546425" y="1249600"/>
              <a:ext cx="8225" cy="10650"/>
            </a:xfrm>
            <a:custGeom>
              <a:avLst/>
              <a:gdLst/>
              <a:ahLst/>
              <a:cxnLst/>
              <a:rect l="l" t="t" r="r" b="b"/>
              <a:pathLst>
                <a:path w="329" h="426" extrusionOk="0">
                  <a:moveTo>
                    <a:pt x="180" y="394"/>
                  </a:moveTo>
                  <a:cubicBezTo>
                    <a:pt x="329" y="341"/>
                    <a:pt x="180" y="1"/>
                    <a:pt x="53" y="65"/>
                  </a:cubicBezTo>
                  <a:cubicBezTo>
                    <a:pt x="0" y="86"/>
                    <a:pt x="10" y="128"/>
                    <a:pt x="21" y="203"/>
                  </a:cubicBezTo>
                  <a:cubicBezTo>
                    <a:pt x="43" y="320"/>
                    <a:pt x="85" y="426"/>
                    <a:pt x="180" y="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4"/>
        <p:cNvGrpSpPr/>
        <p:nvPr/>
      </p:nvGrpSpPr>
      <p:grpSpPr>
        <a:xfrm>
          <a:off x="0" y="0"/>
          <a:ext cx="0" cy="0"/>
          <a:chOff x="0" y="0"/>
          <a:chExt cx="0" cy="0"/>
        </a:xfrm>
      </p:grpSpPr>
      <p:sp>
        <p:nvSpPr>
          <p:cNvPr id="5415" name="Google Shape;5415;p57"/>
          <p:cNvSpPr/>
          <p:nvPr/>
        </p:nvSpPr>
        <p:spPr>
          <a:xfrm>
            <a:off x="2716025" y="3148425"/>
            <a:ext cx="55596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57"/>
          <p:cNvSpPr txBox="1">
            <a:spLocks noGrp="1"/>
          </p:cNvSpPr>
          <p:nvPr>
            <p:ph type="title"/>
          </p:nvPr>
        </p:nvSpPr>
        <p:spPr>
          <a:xfrm>
            <a:off x="2864775" y="2777800"/>
            <a:ext cx="55596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DATA INSIGHTS</a:t>
            </a:r>
            <a:endParaRPr dirty="0">
              <a:solidFill>
                <a:schemeClr val="lt1"/>
              </a:solidFill>
            </a:endParaRPr>
          </a:p>
        </p:txBody>
      </p:sp>
      <p:sp>
        <p:nvSpPr>
          <p:cNvPr id="5418" name="Google Shape;5418;p57"/>
          <p:cNvSpPr txBox="1">
            <a:spLocks noGrp="1"/>
          </p:cNvSpPr>
          <p:nvPr>
            <p:ph type="title" idx="2"/>
          </p:nvPr>
        </p:nvSpPr>
        <p:spPr>
          <a:xfrm>
            <a:off x="720000" y="2992800"/>
            <a:ext cx="1907700" cy="16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5419" name="Google Shape;5419;p57"/>
          <p:cNvGrpSpPr/>
          <p:nvPr/>
        </p:nvGrpSpPr>
        <p:grpSpPr>
          <a:xfrm>
            <a:off x="6238011" y="539988"/>
            <a:ext cx="2185984" cy="2028255"/>
            <a:chOff x="2036350" y="2469525"/>
            <a:chExt cx="846100" cy="785050"/>
          </a:xfrm>
        </p:grpSpPr>
        <p:sp>
          <p:nvSpPr>
            <p:cNvPr id="5420" name="Google Shape;5420;p57"/>
            <p:cNvSpPr/>
            <p:nvPr/>
          </p:nvSpPr>
          <p:spPr>
            <a:xfrm>
              <a:off x="2042175" y="2868550"/>
              <a:ext cx="83125" cy="131700"/>
            </a:xfrm>
            <a:custGeom>
              <a:avLst/>
              <a:gdLst/>
              <a:ahLst/>
              <a:cxnLst/>
              <a:rect l="l" t="t" r="r" b="b"/>
              <a:pathLst>
                <a:path w="3325" h="5268" extrusionOk="0">
                  <a:moveTo>
                    <a:pt x="1509" y="0"/>
                  </a:moveTo>
                  <a:lnTo>
                    <a:pt x="1" y="670"/>
                  </a:lnTo>
                  <a:cubicBezTo>
                    <a:pt x="606" y="2230"/>
                    <a:pt x="1285" y="3759"/>
                    <a:pt x="1912" y="5267"/>
                  </a:cubicBezTo>
                  <a:cubicBezTo>
                    <a:pt x="2368" y="5119"/>
                    <a:pt x="2857" y="4896"/>
                    <a:pt x="3324" y="4726"/>
                  </a:cubicBezTo>
                  <a:cubicBezTo>
                    <a:pt x="3091" y="3919"/>
                    <a:pt x="2730" y="3144"/>
                    <a:pt x="2432" y="2348"/>
                  </a:cubicBezTo>
                  <a:cubicBezTo>
                    <a:pt x="2177" y="1668"/>
                    <a:pt x="1912" y="946"/>
                    <a:pt x="1625" y="298"/>
                  </a:cubicBezTo>
                  <a:cubicBezTo>
                    <a:pt x="1583" y="202"/>
                    <a:pt x="1561" y="75"/>
                    <a:pt x="1509" y="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57"/>
            <p:cNvSpPr/>
            <p:nvPr/>
          </p:nvSpPr>
          <p:spPr>
            <a:xfrm>
              <a:off x="2094475" y="2990950"/>
              <a:ext cx="38525" cy="38775"/>
            </a:xfrm>
            <a:custGeom>
              <a:avLst/>
              <a:gdLst/>
              <a:ahLst/>
              <a:cxnLst/>
              <a:rect l="l" t="t" r="r" b="b"/>
              <a:pathLst>
                <a:path w="1541" h="1551" extrusionOk="0">
                  <a:moveTo>
                    <a:pt x="0" y="478"/>
                  </a:moveTo>
                  <a:cubicBezTo>
                    <a:pt x="468" y="371"/>
                    <a:pt x="882" y="191"/>
                    <a:pt x="1286" y="0"/>
                  </a:cubicBezTo>
                  <a:cubicBezTo>
                    <a:pt x="1423" y="223"/>
                    <a:pt x="1541" y="510"/>
                    <a:pt x="1541" y="786"/>
                  </a:cubicBezTo>
                  <a:cubicBezTo>
                    <a:pt x="1541" y="1157"/>
                    <a:pt x="1296" y="1275"/>
                    <a:pt x="1041" y="1391"/>
                  </a:cubicBezTo>
                  <a:cubicBezTo>
                    <a:pt x="850" y="1476"/>
                    <a:pt x="659" y="1551"/>
                    <a:pt x="446" y="1423"/>
                  </a:cubicBezTo>
                  <a:cubicBezTo>
                    <a:pt x="319" y="1338"/>
                    <a:pt x="224" y="1168"/>
                    <a:pt x="160" y="1009"/>
                  </a:cubicBezTo>
                  <a:cubicBezTo>
                    <a:pt x="85" y="839"/>
                    <a:pt x="33" y="669"/>
                    <a:pt x="0" y="478"/>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57"/>
            <p:cNvSpPr/>
            <p:nvPr/>
          </p:nvSpPr>
          <p:spPr>
            <a:xfrm>
              <a:off x="2083600" y="2972350"/>
              <a:ext cx="45150" cy="32950"/>
            </a:xfrm>
            <a:custGeom>
              <a:avLst/>
              <a:gdLst/>
              <a:ahLst/>
              <a:cxnLst/>
              <a:rect l="l" t="t" r="r" b="b"/>
              <a:pathLst>
                <a:path w="1806" h="1318" extrusionOk="0">
                  <a:moveTo>
                    <a:pt x="478" y="1307"/>
                  </a:moveTo>
                  <a:cubicBezTo>
                    <a:pt x="329" y="1318"/>
                    <a:pt x="265" y="1243"/>
                    <a:pt x="159" y="1094"/>
                  </a:cubicBezTo>
                  <a:cubicBezTo>
                    <a:pt x="85" y="988"/>
                    <a:pt x="0" y="850"/>
                    <a:pt x="22" y="744"/>
                  </a:cubicBezTo>
                  <a:cubicBezTo>
                    <a:pt x="43" y="627"/>
                    <a:pt x="244" y="542"/>
                    <a:pt x="350" y="489"/>
                  </a:cubicBezTo>
                  <a:cubicBezTo>
                    <a:pt x="638" y="362"/>
                    <a:pt x="850" y="266"/>
                    <a:pt x="1147" y="160"/>
                  </a:cubicBezTo>
                  <a:cubicBezTo>
                    <a:pt x="1264" y="107"/>
                    <a:pt x="1466" y="1"/>
                    <a:pt x="1593" y="53"/>
                  </a:cubicBezTo>
                  <a:cubicBezTo>
                    <a:pt x="1678" y="86"/>
                    <a:pt x="1721" y="266"/>
                    <a:pt x="1742" y="351"/>
                  </a:cubicBezTo>
                  <a:cubicBezTo>
                    <a:pt x="1773" y="468"/>
                    <a:pt x="1806" y="627"/>
                    <a:pt x="1773" y="723"/>
                  </a:cubicBezTo>
                  <a:cubicBezTo>
                    <a:pt x="1752" y="797"/>
                    <a:pt x="1593" y="872"/>
                    <a:pt x="1497" y="924"/>
                  </a:cubicBezTo>
                  <a:cubicBezTo>
                    <a:pt x="1275" y="1030"/>
                    <a:pt x="1062" y="1094"/>
                    <a:pt x="839" y="1179"/>
                  </a:cubicBezTo>
                  <a:cubicBezTo>
                    <a:pt x="711" y="1233"/>
                    <a:pt x="616" y="1296"/>
                    <a:pt x="478" y="1307"/>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57"/>
            <p:cNvSpPr/>
            <p:nvPr/>
          </p:nvSpPr>
          <p:spPr>
            <a:xfrm>
              <a:off x="2066075" y="2869350"/>
              <a:ext cx="49125" cy="111525"/>
            </a:xfrm>
            <a:custGeom>
              <a:avLst/>
              <a:gdLst/>
              <a:ahLst/>
              <a:cxnLst/>
              <a:rect l="l" t="t" r="r" b="b"/>
              <a:pathLst>
                <a:path w="1965" h="4461" extrusionOk="0">
                  <a:moveTo>
                    <a:pt x="202" y="0"/>
                  </a:moveTo>
                  <a:lnTo>
                    <a:pt x="1" y="74"/>
                  </a:lnTo>
                  <a:lnTo>
                    <a:pt x="1774" y="4461"/>
                  </a:lnTo>
                  <a:lnTo>
                    <a:pt x="1965" y="4386"/>
                  </a:lnTo>
                  <a:lnTo>
                    <a:pt x="202"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57"/>
            <p:cNvSpPr/>
            <p:nvPr/>
          </p:nvSpPr>
          <p:spPr>
            <a:xfrm>
              <a:off x="2048275" y="2877575"/>
              <a:ext cx="49150" cy="111800"/>
            </a:xfrm>
            <a:custGeom>
              <a:avLst/>
              <a:gdLst/>
              <a:ahLst/>
              <a:cxnLst/>
              <a:rect l="l" t="t" r="r" b="b"/>
              <a:pathLst>
                <a:path w="1966" h="4472" extrusionOk="0">
                  <a:moveTo>
                    <a:pt x="192" y="0"/>
                  </a:moveTo>
                  <a:lnTo>
                    <a:pt x="1" y="75"/>
                  </a:lnTo>
                  <a:lnTo>
                    <a:pt x="1774" y="4471"/>
                  </a:lnTo>
                  <a:lnTo>
                    <a:pt x="1966" y="4397"/>
                  </a:lnTo>
                  <a:lnTo>
                    <a:pt x="192"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57"/>
            <p:cNvSpPr/>
            <p:nvPr/>
          </p:nvSpPr>
          <p:spPr>
            <a:xfrm>
              <a:off x="2038200" y="2829500"/>
              <a:ext cx="41700" cy="55800"/>
            </a:xfrm>
            <a:custGeom>
              <a:avLst/>
              <a:gdLst/>
              <a:ahLst/>
              <a:cxnLst/>
              <a:rect l="l" t="t" r="r" b="b"/>
              <a:pathLst>
                <a:path w="1668" h="2232" extrusionOk="0">
                  <a:moveTo>
                    <a:pt x="223" y="0"/>
                  </a:moveTo>
                  <a:cubicBezTo>
                    <a:pt x="216" y="0"/>
                    <a:pt x="209" y="1"/>
                    <a:pt x="202" y="2"/>
                  </a:cubicBezTo>
                  <a:cubicBezTo>
                    <a:pt x="85" y="23"/>
                    <a:pt x="43" y="235"/>
                    <a:pt x="32" y="458"/>
                  </a:cubicBezTo>
                  <a:cubicBezTo>
                    <a:pt x="0" y="894"/>
                    <a:pt x="21" y="1201"/>
                    <a:pt x="54" y="1562"/>
                  </a:cubicBezTo>
                  <a:cubicBezTo>
                    <a:pt x="64" y="1743"/>
                    <a:pt x="64" y="1934"/>
                    <a:pt x="96" y="2093"/>
                  </a:cubicBezTo>
                  <a:cubicBezTo>
                    <a:pt x="106" y="2136"/>
                    <a:pt x="139" y="2178"/>
                    <a:pt x="160" y="2232"/>
                  </a:cubicBezTo>
                  <a:lnTo>
                    <a:pt x="1668" y="1562"/>
                  </a:lnTo>
                  <a:cubicBezTo>
                    <a:pt x="1646" y="1531"/>
                    <a:pt x="1604" y="1498"/>
                    <a:pt x="1572" y="1467"/>
                  </a:cubicBezTo>
                  <a:cubicBezTo>
                    <a:pt x="1550" y="1435"/>
                    <a:pt x="1519" y="1403"/>
                    <a:pt x="1498" y="1361"/>
                  </a:cubicBezTo>
                  <a:cubicBezTo>
                    <a:pt x="1232" y="989"/>
                    <a:pt x="988" y="660"/>
                    <a:pt x="669" y="320"/>
                  </a:cubicBezTo>
                  <a:cubicBezTo>
                    <a:pt x="578" y="219"/>
                    <a:pt x="379" y="0"/>
                    <a:pt x="223"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57"/>
            <p:cNvSpPr/>
            <p:nvPr/>
          </p:nvSpPr>
          <p:spPr>
            <a:xfrm>
              <a:off x="2038725" y="2829500"/>
              <a:ext cx="16750" cy="14650"/>
            </a:xfrm>
            <a:custGeom>
              <a:avLst/>
              <a:gdLst/>
              <a:ahLst/>
              <a:cxnLst/>
              <a:rect l="l" t="t" r="r" b="b"/>
              <a:pathLst>
                <a:path w="670" h="586" extrusionOk="0">
                  <a:moveTo>
                    <a:pt x="202" y="0"/>
                  </a:moveTo>
                  <a:cubicBezTo>
                    <a:pt x="195" y="0"/>
                    <a:pt x="188" y="1"/>
                    <a:pt x="181" y="2"/>
                  </a:cubicBezTo>
                  <a:cubicBezTo>
                    <a:pt x="64" y="23"/>
                    <a:pt x="22" y="235"/>
                    <a:pt x="11" y="458"/>
                  </a:cubicBezTo>
                  <a:cubicBezTo>
                    <a:pt x="0" y="500"/>
                    <a:pt x="0" y="543"/>
                    <a:pt x="0" y="585"/>
                  </a:cubicBezTo>
                  <a:lnTo>
                    <a:pt x="670" y="352"/>
                  </a:lnTo>
                  <a:cubicBezTo>
                    <a:pt x="659" y="341"/>
                    <a:pt x="659" y="330"/>
                    <a:pt x="648" y="320"/>
                  </a:cubicBezTo>
                  <a:cubicBezTo>
                    <a:pt x="557" y="219"/>
                    <a:pt x="358" y="0"/>
                    <a:pt x="202"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57"/>
            <p:cNvSpPr/>
            <p:nvPr/>
          </p:nvSpPr>
          <p:spPr>
            <a:xfrm>
              <a:off x="2115450" y="3015375"/>
              <a:ext cx="5600" cy="7175"/>
            </a:xfrm>
            <a:custGeom>
              <a:avLst/>
              <a:gdLst/>
              <a:ahLst/>
              <a:cxnLst/>
              <a:rect l="l" t="t" r="r" b="b"/>
              <a:pathLst>
                <a:path w="224" h="287" extrusionOk="0">
                  <a:moveTo>
                    <a:pt x="213" y="85"/>
                  </a:moveTo>
                  <a:cubicBezTo>
                    <a:pt x="223" y="234"/>
                    <a:pt x="32" y="286"/>
                    <a:pt x="11" y="180"/>
                  </a:cubicBezTo>
                  <a:cubicBezTo>
                    <a:pt x="1" y="106"/>
                    <a:pt x="117" y="0"/>
                    <a:pt x="213" y="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57"/>
            <p:cNvSpPr/>
            <p:nvPr/>
          </p:nvSpPr>
          <p:spPr>
            <a:xfrm>
              <a:off x="2120775" y="2997850"/>
              <a:ext cx="9300" cy="18850"/>
            </a:xfrm>
            <a:custGeom>
              <a:avLst/>
              <a:gdLst/>
              <a:ahLst/>
              <a:cxnLst/>
              <a:rect l="l" t="t" r="r" b="b"/>
              <a:pathLst>
                <a:path w="372" h="754" extrusionOk="0">
                  <a:moveTo>
                    <a:pt x="170" y="754"/>
                  </a:moveTo>
                  <a:cubicBezTo>
                    <a:pt x="0" y="744"/>
                    <a:pt x="95" y="574"/>
                    <a:pt x="106" y="393"/>
                  </a:cubicBezTo>
                  <a:cubicBezTo>
                    <a:pt x="116" y="223"/>
                    <a:pt x="43" y="32"/>
                    <a:pt x="170" y="22"/>
                  </a:cubicBezTo>
                  <a:cubicBezTo>
                    <a:pt x="350" y="0"/>
                    <a:pt x="371" y="701"/>
                    <a:pt x="170" y="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57"/>
            <p:cNvSpPr/>
            <p:nvPr/>
          </p:nvSpPr>
          <p:spPr>
            <a:xfrm>
              <a:off x="2114925" y="3005800"/>
              <a:ext cx="5875" cy="9600"/>
            </a:xfrm>
            <a:custGeom>
              <a:avLst/>
              <a:gdLst/>
              <a:ahLst/>
              <a:cxnLst/>
              <a:rect l="l" t="t" r="r" b="b"/>
              <a:pathLst>
                <a:path w="235" h="384" extrusionOk="0">
                  <a:moveTo>
                    <a:pt x="0" y="245"/>
                  </a:moveTo>
                  <a:cubicBezTo>
                    <a:pt x="0" y="128"/>
                    <a:pt x="64" y="1"/>
                    <a:pt x="192" y="65"/>
                  </a:cubicBezTo>
                  <a:cubicBezTo>
                    <a:pt x="234" y="213"/>
                    <a:pt x="85" y="383"/>
                    <a:pt x="0" y="2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57"/>
            <p:cNvSpPr/>
            <p:nvPr/>
          </p:nvSpPr>
          <p:spPr>
            <a:xfrm>
              <a:off x="2065800" y="2930950"/>
              <a:ext cx="12225" cy="20450"/>
            </a:xfrm>
            <a:custGeom>
              <a:avLst/>
              <a:gdLst/>
              <a:ahLst/>
              <a:cxnLst/>
              <a:rect l="l" t="t" r="r" b="b"/>
              <a:pathLst>
                <a:path w="489" h="818" extrusionOk="0">
                  <a:moveTo>
                    <a:pt x="394" y="722"/>
                  </a:moveTo>
                  <a:cubicBezTo>
                    <a:pt x="277" y="817"/>
                    <a:pt x="192" y="680"/>
                    <a:pt x="128" y="510"/>
                  </a:cubicBezTo>
                  <a:cubicBezTo>
                    <a:pt x="85" y="361"/>
                    <a:pt x="0" y="0"/>
                    <a:pt x="203" y="43"/>
                  </a:cubicBezTo>
                  <a:cubicBezTo>
                    <a:pt x="245" y="53"/>
                    <a:pt x="340" y="223"/>
                    <a:pt x="383" y="308"/>
                  </a:cubicBezTo>
                  <a:cubicBezTo>
                    <a:pt x="468" y="478"/>
                    <a:pt x="489" y="659"/>
                    <a:pt x="394" y="7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57"/>
            <p:cNvSpPr/>
            <p:nvPr/>
          </p:nvSpPr>
          <p:spPr>
            <a:xfrm>
              <a:off x="2073500" y="2920325"/>
              <a:ext cx="8000" cy="12500"/>
            </a:xfrm>
            <a:custGeom>
              <a:avLst/>
              <a:gdLst/>
              <a:ahLst/>
              <a:cxnLst/>
              <a:rect l="l" t="t" r="r" b="b"/>
              <a:pathLst>
                <a:path w="320" h="500" extrusionOk="0">
                  <a:moveTo>
                    <a:pt x="266" y="361"/>
                  </a:moveTo>
                  <a:cubicBezTo>
                    <a:pt x="86" y="499"/>
                    <a:pt x="1" y="74"/>
                    <a:pt x="138" y="22"/>
                  </a:cubicBezTo>
                  <a:cubicBezTo>
                    <a:pt x="223" y="0"/>
                    <a:pt x="319" y="181"/>
                    <a:pt x="308" y="277"/>
                  </a:cubicBezTo>
                  <a:cubicBezTo>
                    <a:pt x="308" y="319"/>
                    <a:pt x="287" y="340"/>
                    <a:pt x="266" y="3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57"/>
            <p:cNvSpPr/>
            <p:nvPr/>
          </p:nvSpPr>
          <p:spPr>
            <a:xfrm>
              <a:off x="2057575" y="2916325"/>
              <a:ext cx="11175" cy="14375"/>
            </a:xfrm>
            <a:custGeom>
              <a:avLst/>
              <a:gdLst/>
              <a:ahLst/>
              <a:cxnLst/>
              <a:rect l="l" t="t" r="r" b="b"/>
              <a:pathLst>
                <a:path w="447" h="575" extrusionOk="0">
                  <a:moveTo>
                    <a:pt x="383" y="415"/>
                  </a:moveTo>
                  <a:cubicBezTo>
                    <a:pt x="192" y="574"/>
                    <a:pt x="1" y="33"/>
                    <a:pt x="256" y="12"/>
                  </a:cubicBezTo>
                  <a:cubicBezTo>
                    <a:pt x="341" y="1"/>
                    <a:pt x="351" y="107"/>
                    <a:pt x="383" y="203"/>
                  </a:cubicBezTo>
                  <a:cubicBezTo>
                    <a:pt x="414" y="309"/>
                    <a:pt x="447" y="362"/>
                    <a:pt x="383" y="4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57"/>
            <p:cNvSpPr/>
            <p:nvPr/>
          </p:nvSpPr>
          <p:spPr>
            <a:xfrm>
              <a:off x="2036600" y="2471125"/>
              <a:ext cx="388425" cy="151875"/>
            </a:xfrm>
            <a:custGeom>
              <a:avLst/>
              <a:gdLst/>
              <a:ahLst/>
              <a:cxnLst/>
              <a:rect l="l" t="t" r="r" b="b"/>
              <a:pathLst>
                <a:path w="15537" h="6075" extrusionOk="0">
                  <a:moveTo>
                    <a:pt x="14315" y="0"/>
                  </a:moveTo>
                  <a:cubicBezTo>
                    <a:pt x="14263" y="0"/>
                    <a:pt x="14209" y="0"/>
                    <a:pt x="14145" y="11"/>
                  </a:cubicBezTo>
                  <a:cubicBezTo>
                    <a:pt x="13508" y="64"/>
                    <a:pt x="12840" y="350"/>
                    <a:pt x="12191" y="553"/>
                  </a:cubicBezTo>
                  <a:cubicBezTo>
                    <a:pt x="10280" y="1157"/>
                    <a:pt x="8549" y="1976"/>
                    <a:pt x="6765" y="2655"/>
                  </a:cubicBezTo>
                  <a:cubicBezTo>
                    <a:pt x="4939" y="3345"/>
                    <a:pt x="3176" y="4088"/>
                    <a:pt x="1466" y="4843"/>
                  </a:cubicBezTo>
                  <a:cubicBezTo>
                    <a:pt x="1190" y="4970"/>
                    <a:pt x="871" y="5087"/>
                    <a:pt x="595" y="5246"/>
                  </a:cubicBezTo>
                  <a:cubicBezTo>
                    <a:pt x="340" y="5384"/>
                    <a:pt x="64" y="5596"/>
                    <a:pt x="33" y="5936"/>
                  </a:cubicBezTo>
                  <a:cubicBezTo>
                    <a:pt x="22" y="5947"/>
                    <a:pt x="11" y="5968"/>
                    <a:pt x="11" y="5990"/>
                  </a:cubicBezTo>
                  <a:lnTo>
                    <a:pt x="11" y="6000"/>
                  </a:lnTo>
                  <a:cubicBezTo>
                    <a:pt x="0" y="6021"/>
                    <a:pt x="0" y="6042"/>
                    <a:pt x="0" y="6075"/>
                  </a:cubicBezTo>
                  <a:cubicBezTo>
                    <a:pt x="75" y="6053"/>
                    <a:pt x="160" y="6032"/>
                    <a:pt x="224" y="6011"/>
                  </a:cubicBezTo>
                  <a:cubicBezTo>
                    <a:pt x="404" y="5957"/>
                    <a:pt x="585" y="5894"/>
                    <a:pt x="744" y="5830"/>
                  </a:cubicBezTo>
                  <a:cubicBezTo>
                    <a:pt x="1795" y="5469"/>
                    <a:pt x="2783" y="5065"/>
                    <a:pt x="3802" y="4694"/>
                  </a:cubicBezTo>
                  <a:cubicBezTo>
                    <a:pt x="5140" y="4216"/>
                    <a:pt x="6499" y="3685"/>
                    <a:pt x="7880" y="3196"/>
                  </a:cubicBezTo>
                  <a:cubicBezTo>
                    <a:pt x="9197" y="2719"/>
                    <a:pt x="15431" y="669"/>
                    <a:pt x="15537" y="616"/>
                  </a:cubicBezTo>
                  <a:lnTo>
                    <a:pt x="15367" y="446"/>
                  </a:lnTo>
                  <a:cubicBezTo>
                    <a:pt x="15335" y="404"/>
                    <a:pt x="15303" y="372"/>
                    <a:pt x="15261" y="350"/>
                  </a:cubicBezTo>
                  <a:cubicBezTo>
                    <a:pt x="15261" y="340"/>
                    <a:pt x="15261" y="340"/>
                    <a:pt x="15250" y="340"/>
                  </a:cubicBezTo>
                  <a:cubicBezTo>
                    <a:pt x="15218" y="308"/>
                    <a:pt x="15176" y="276"/>
                    <a:pt x="15133" y="255"/>
                  </a:cubicBezTo>
                  <a:cubicBezTo>
                    <a:pt x="15133" y="244"/>
                    <a:pt x="15133" y="244"/>
                    <a:pt x="15122" y="244"/>
                  </a:cubicBezTo>
                  <a:cubicBezTo>
                    <a:pt x="15091" y="223"/>
                    <a:pt x="15048" y="202"/>
                    <a:pt x="15006" y="180"/>
                  </a:cubicBezTo>
                  <a:cubicBezTo>
                    <a:pt x="15006" y="170"/>
                    <a:pt x="14995" y="170"/>
                    <a:pt x="14985" y="170"/>
                  </a:cubicBezTo>
                  <a:cubicBezTo>
                    <a:pt x="14942" y="138"/>
                    <a:pt x="14900" y="117"/>
                    <a:pt x="14857" y="107"/>
                  </a:cubicBezTo>
                  <a:cubicBezTo>
                    <a:pt x="14846" y="107"/>
                    <a:pt x="14846" y="96"/>
                    <a:pt x="14836" y="96"/>
                  </a:cubicBezTo>
                  <a:cubicBezTo>
                    <a:pt x="14794" y="85"/>
                    <a:pt x="14751" y="64"/>
                    <a:pt x="14709" y="53"/>
                  </a:cubicBezTo>
                  <a:cubicBezTo>
                    <a:pt x="14698" y="53"/>
                    <a:pt x="14687" y="53"/>
                    <a:pt x="14676" y="43"/>
                  </a:cubicBezTo>
                  <a:cubicBezTo>
                    <a:pt x="14624" y="32"/>
                    <a:pt x="14581" y="22"/>
                    <a:pt x="14528" y="22"/>
                  </a:cubicBezTo>
                  <a:lnTo>
                    <a:pt x="14517" y="22"/>
                  </a:lnTo>
                  <a:cubicBezTo>
                    <a:pt x="14464" y="11"/>
                    <a:pt x="14411" y="11"/>
                    <a:pt x="14358" y="0"/>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57"/>
            <p:cNvSpPr/>
            <p:nvPr/>
          </p:nvSpPr>
          <p:spPr>
            <a:xfrm>
              <a:off x="2174650" y="2469525"/>
              <a:ext cx="516125" cy="670125"/>
            </a:xfrm>
            <a:custGeom>
              <a:avLst/>
              <a:gdLst/>
              <a:ahLst/>
              <a:cxnLst/>
              <a:rect l="l" t="t" r="r" b="b"/>
              <a:pathLst>
                <a:path w="20645" h="26805" extrusionOk="0">
                  <a:moveTo>
                    <a:pt x="14167" y="22"/>
                  </a:moveTo>
                  <a:cubicBezTo>
                    <a:pt x="14485" y="1"/>
                    <a:pt x="15186" y="22"/>
                    <a:pt x="15494" y="277"/>
                  </a:cubicBezTo>
                  <a:cubicBezTo>
                    <a:pt x="15792" y="510"/>
                    <a:pt x="15887" y="1030"/>
                    <a:pt x="15962" y="1434"/>
                  </a:cubicBezTo>
                  <a:cubicBezTo>
                    <a:pt x="16036" y="1816"/>
                    <a:pt x="16132" y="2528"/>
                    <a:pt x="16408" y="2687"/>
                  </a:cubicBezTo>
                  <a:cubicBezTo>
                    <a:pt x="16641" y="2836"/>
                    <a:pt x="17119" y="2740"/>
                    <a:pt x="17395" y="2889"/>
                  </a:cubicBezTo>
                  <a:cubicBezTo>
                    <a:pt x="17618" y="3006"/>
                    <a:pt x="17714" y="3409"/>
                    <a:pt x="17788" y="3654"/>
                  </a:cubicBezTo>
                  <a:cubicBezTo>
                    <a:pt x="17979" y="4280"/>
                    <a:pt x="18064" y="4886"/>
                    <a:pt x="18181" y="5575"/>
                  </a:cubicBezTo>
                  <a:cubicBezTo>
                    <a:pt x="18256" y="5990"/>
                    <a:pt x="18319" y="6425"/>
                    <a:pt x="18213" y="6744"/>
                  </a:cubicBezTo>
                  <a:cubicBezTo>
                    <a:pt x="18138" y="6956"/>
                    <a:pt x="17990" y="7201"/>
                    <a:pt x="17862" y="7381"/>
                  </a:cubicBezTo>
                  <a:cubicBezTo>
                    <a:pt x="17714" y="7604"/>
                    <a:pt x="17512" y="7763"/>
                    <a:pt x="17470" y="7944"/>
                  </a:cubicBezTo>
                  <a:cubicBezTo>
                    <a:pt x="17406" y="8230"/>
                    <a:pt x="17459" y="8666"/>
                    <a:pt x="17491" y="9006"/>
                  </a:cubicBezTo>
                  <a:cubicBezTo>
                    <a:pt x="17586" y="9866"/>
                    <a:pt x="17798" y="11045"/>
                    <a:pt x="17937" y="11798"/>
                  </a:cubicBezTo>
                  <a:cubicBezTo>
                    <a:pt x="18171" y="13020"/>
                    <a:pt x="18499" y="14305"/>
                    <a:pt x="18775" y="15282"/>
                  </a:cubicBezTo>
                  <a:cubicBezTo>
                    <a:pt x="19232" y="16874"/>
                    <a:pt x="19700" y="18659"/>
                    <a:pt x="20188" y="20336"/>
                  </a:cubicBezTo>
                  <a:cubicBezTo>
                    <a:pt x="20326" y="20836"/>
                    <a:pt x="20644" y="21547"/>
                    <a:pt x="20475" y="22142"/>
                  </a:cubicBezTo>
                  <a:cubicBezTo>
                    <a:pt x="20337" y="22662"/>
                    <a:pt x="19625" y="22970"/>
                    <a:pt x="19073" y="23225"/>
                  </a:cubicBezTo>
                  <a:cubicBezTo>
                    <a:pt x="18447" y="23512"/>
                    <a:pt x="17852" y="23724"/>
                    <a:pt x="17300" y="23916"/>
                  </a:cubicBezTo>
                  <a:cubicBezTo>
                    <a:pt x="16078" y="24319"/>
                    <a:pt x="14772" y="24733"/>
                    <a:pt x="13519" y="25073"/>
                  </a:cubicBezTo>
                  <a:cubicBezTo>
                    <a:pt x="12755" y="25285"/>
                    <a:pt x="12106" y="25412"/>
                    <a:pt x="11523" y="25572"/>
                  </a:cubicBezTo>
                  <a:cubicBezTo>
                    <a:pt x="10249" y="25901"/>
                    <a:pt x="8974" y="26231"/>
                    <a:pt x="7572" y="26559"/>
                  </a:cubicBezTo>
                  <a:cubicBezTo>
                    <a:pt x="6563" y="26793"/>
                    <a:pt x="5501" y="26804"/>
                    <a:pt x="5003" y="26061"/>
                  </a:cubicBezTo>
                  <a:cubicBezTo>
                    <a:pt x="4790" y="25752"/>
                    <a:pt x="4652" y="25275"/>
                    <a:pt x="4493" y="24829"/>
                  </a:cubicBezTo>
                  <a:cubicBezTo>
                    <a:pt x="4333" y="24393"/>
                    <a:pt x="4142" y="23958"/>
                    <a:pt x="4015" y="23543"/>
                  </a:cubicBezTo>
                  <a:cubicBezTo>
                    <a:pt x="3728" y="22620"/>
                    <a:pt x="3526" y="21664"/>
                    <a:pt x="3325" y="20761"/>
                  </a:cubicBezTo>
                  <a:cubicBezTo>
                    <a:pt x="2698" y="17905"/>
                    <a:pt x="1944" y="15123"/>
                    <a:pt x="1328" y="12266"/>
                  </a:cubicBezTo>
                  <a:cubicBezTo>
                    <a:pt x="935" y="10450"/>
                    <a:pt x="595" y="8305"/>
                    <a:pt x="288" y="6340"/>
                  </a:cubicBezTo>
                  <a:cubicBezTo>
                    <a:pt x="96" y="5066"/>
                    <a:pt x="0" y="3452"/>
                    <a:pt x="807" y="2814"/>
                  </a:cubicBezTo>
                  <a:cubicBezTo>
                    <a:pt x="1169" y="2538"/>
                    <a:pt x="1742" y="2390"/>
                    <a:pt x="2242" y="2220"/>
                  </a:cubicBezTo>
                  <a:cubicBezTo>
                    <a:pt x="3738" y="1731"/>
                    <a:pt x="5534" y="1455"/>
                    <a:pt x="7233" y="1190"/>
                  </a:cubicBezTo>
                  <a:cubicBezTo>
                    <a:pt x="9069" y="893"/>
                    <a:pt x="10567" y="542"/>
                    <a:pt x="12340" y="244"/>
                  </a:cubicBezTo>
                  <a:cubicBezTo>
                    <a:pt x="12935" y="149"/>
                    <a:pt x="13529" y="75"/>
                    <a:pt x="14167" y="22"/>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57"/>
            <p:cNvSpPr/>
            <p:nvPr/>
          </p:nvSpPr>
          <p:spPr>
            <a:xfrm>
              <a:off x="2227500" y="2544125"/>
              <a:ext cx="321500" cy="84725"/>
            </a:xfrm>
            <a:custGeom>
              <a:avLst/>
              <a:gdLst/>
              <a:ahLst/>
              <a:cxnLst/>
              <a:rect l="l" t="t" r="r" b="b"/>
              <a:pathLst>
                <a:path w="12860" h="3389" extrusionOk="0">
                  <a:moveTo>
                    <a:pt x="12690" y="160"/>
                  </a:moveTo>
                  <a:cubicBezTo>
                    <a:pt x="12669" y="106"/>
                    <a:pt x="12658" y="54"/>
                    <a:pt x="12647" y="0"/>
                  </a:cubicBezTo>
                  <a:cubicBezTo>
                    <a:pt x="12265" y="54"/>
                    <a:pt x="11883" y="139"/>
                    <a:pt x="11500" y="202"/>
                  </a:cubicBezTo>
                  <a:cubicBezTo>
                    <a:pt x="9791" y="489"/>
                    <a:pt x="8251" y="744"/>
                    <a:pt x="6531" y="1083"/>
                  </a:cubicBezTo>
                  <a:cubicBezTo>
                    <a:pt x="5480" y="1286"/>
                    <a:pt x="4418" y="1529"/>
                    <a:pt x="3292" y="1753"/>
                  </a:cubicBezTo>
                  <a:cubicBezTo>
                    <a:pt x="2825" y="1838"/>
                    <a:pt x="2358" y="1933"/>
                    <a:pt x="1678" y="2082"/>
                  </a:cubicBezTo>
                  <a:cubicBezTo>
                    <a:pt x="1263" y="2178"/>
                    <a:pt x="212" y="2315"/>
                    <a:pt x="106" y="2485"/>
                  </a:cubicBezTo>
                  <a:cubicBezTo>
                    <a:pt x="0" y="2666"/>
                    <a:pt x="64" y="3197"/>
                    <a:pt x="234" y="3292"/>
                  </a:cubicBezTo>
                  <a:cubicBezTo>
                    <a:pt x="393" y="3388"/>
                    <a:pt x="690" y="3303"/>
                    <a:pt x="1030" y="3240"/>
                  </a:cubicBezTo>
                  <a:cubicBezTo>
                    <a:pt x="1890" y="3091"/>
                    <a:pt x="2761" y="2952"/>
                    <a:pt x="3483" y="2804"/>
                  </a:cubicBezTo>
                  <a:cubicBezTo>
                    <a:pt x="6233" y="2241"/>
                    <a:pt x="9015" y="1891"/>
                    <a:pt x="11724" y="1402"/>
                  </a:cubicBezTo>
                  <a:cubicBezTo>
                    <a:pt x="12074" y="1338"/>
                    <a:pt x="12531" y="1286"/>
                    <a:pt x="12860" y="1211"/>
                  </a:cubicBezTo>
                  <a:cubicBezTo>
                    <a:pt x="12817" y="861"/>
                    <a:pt x="12765" y="510"/>
                    <a:pt x="12690" y="1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57"/>
            <p:cNvSpPr/>
            <p:nvPr/>
          </p:nvSpPr>
          <p:spPr>
            <a:xfrm>
              <a:off x="2229875" y="2608375"/>
              <a:ext cx="331350" cy="86025"/>
            </a:xfrm>
            <a:custGeom>
              <a:avLst/>
              <a:gdLst/>
              <a:ahLst/>
              <a:cxnLst/>
              <a:rect l="l" t="t" r="r" b="b"/>
              <a:pathLst>
                <a:path w="13254" h="3441" extrusionOk="0">
                  <a:moveTo>
                    <a:pt x="13009" y="0"/>
                  </a:moveTo>
                  <a:cubicBezTo>
                    <a:pt x="12521" y="43"/>
                    <a:pt x="12000" y="170"/>
                    <a:pt x="11512" y="255"/>
                  </a:cubicBezTo>
                  <a:cubicBezTo>
                    <a:pt x="9791" y="531"/>
                    <a:pt x="8252" y="797"/>
                    <a:pt x="6532" y="1137"/>
                  </a:cubicBezTo>
                  <a:cubicBezTo>
                    <a:pt x="5480" y="1338"/>
                    <a:pt x="4429" y="1583"/>
                    <a:pt x="3292" y="1795"/>
                  </a:cubicBezTo>
                  <a:cubicBezTo>
                    <a:pt x="2825" y="1890"/>
                    <a:pt x="2369" y="1975"/>
                    <a:pt x="1678" y="2135"/>
                  </a:cubicBezTo>
                  <a:cubicBezTo>
                    <a:pt x="1264" y="2220"/>
                    <a:pt x="224" y="2358"/>
                    <a:pt x="117" y="2539"/>
                  </a:cubicBezTo>
                  <a:cubicBezTo>
                    <a:pt x="0" y="2719"/>
                    <a:pt x="75" y="3240"/>
                    <a:pt x="245" y="3346"/>
                  </a:cubicBezTo>
                  <a:cubicBezTo>
                    <a:pt x="394" y="3441"/>
                    <a:pt x="691" y="3356"/>
                    <a:pt x="1031" y="3292"/>
                  </a:cubicBezTo>
                  <a:cubicBezTo>
                    <a:pt x="1890" y="3144"/>
                    <a:pt x="2761" y="2995"/>
                    <a:pt x="3483" y="2857"/>
                  </a:cubicBezTo>
                  <a:cubicBezTo>
                    <a:pt x="6234" y="2294"/>
                    <a:pt x="9027" y="1933"/>
                    <a:pt x="11724" y="1455"/>
                  </a:cubicBezTo>
                  <a:cubicBezTo>
                    <a:pt x="12255" y="1359"/>
                    <a:pt x="12988" y="1286"/>
                    <a:pt x="13253" y="1126"/>
                  </a:cubicBezTo>
                  <a:cubicBezTo>
                    <a:pt x="13179" y="755"/>
                    <a:pt x="13094" y="38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57"/>
            <p:cNvSpPr/>
            <p:nvPr/>
          </p:nvSpPr>
          <p:spPr>
            <a:xfrm>
              <a:off x="2258275" y="2669175"/>
              <a:ext cx="312775" cy="83650"/>
            </a:xfrm>
            <a:custGeom>
              <a:avLst/>
              <a:gdLst/>
              <a:ahLst/>
              <a:cxnLst/>
              <a:rect l="l" t="t" r="r" b="b"/>
              <a:pathLst>
                <a:path w="12511" h="3346" extrusionOk="0">
                  <a:moveTo>
                    <a:pt x="12351" y="0"/>
                  </a:moveTo>
                  <a:cubicBezTo>
                    <a:pt x="12065" y="53"/>
                    <a:pt x="11777" y="107"/>
                    <a:pt x="11501" y="159"/>
                  </a:cubicBezTo>
                  <a:cubicBezTo>
                    <a:pt x="9781" y="435"/>
                    <a:pt x="8252" y="701"/>
                    <a:pt x="6521" y="1041"/>
                  </a:cubicBezTo>
                  <a:cubicBezTo>
                    <a:pt x="5481" y="1242"/>
                    <a:pt x="4419" y="1487"/>
                    <a:pt x="3293" y="1700"/>
                  </a:cubicBezTo>
                  <a:cubicBezTo>
                    <a:pt x="2826" y="1795"/>
                    <a:pt x="2358" y="1880"/>
                    <a:pt x="1668" y="2039"/>
                  </a:cubicBezTo>
                  <a:cubicBezTo>
                    <a:pt x="1264" y="2124"/>
                    <a:pt x="213" y="2262"/>
                    <a:pt x="107" y="2443"/>
                  </a:cubicBezTo>
                  <a:cubicBezTo>
                    <a:pt x="1" y="2613"/>
                    <a:pt x="65" y="3144"/>
                    <a:pt x="235" y="3250"/>
                  </a:cubicBezTo>
                  <a:cubicBezTo>
                    <a:pt x="383" y="3345"/>
                    <a:pt x="681" y="3250"/>
                    <a:pt x="1020" y="3196"/>
                  </a:cubicBezTo>
                  <a:cubicBezTo>
                    <a:pt x="1891" y="3048"/>
                    <a:pt x="2762" y="2899"/>
                    <a:pt x="3473" y="2761"/>
                  </a:cubicBezTo>
                  <a:cubicBezTo>
                    <a:pt x="6234" y="2198"/>
                    <a:pt x="9016" y="1837"/>
                    <a:pt x="11725" y="1360"/>
                  </a:cubicBezTo>
                  <a:cubicBezTo>
                    <a:pt x="11958" y="1317"/>
                    <a:pt x="12245" y="1275"/>
                    <a:pt x="12511" y="1232"/>
                  </a:cubicBezTo>
                  <a:cubicBezTo>
                    <a:pt x="12457" y="818"/>
                    <a:pt x="12404" y="414"/>
                    <a:pt x="1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57"/>
            <p:cNvSpPr/>
            <p:nvPr/>
          </p:nvSpPr>
          <p:spPr>
            <a:xfrm>
              <a:off x="2260675" y="2733675"/>
              <a:ext cx="317525" cy="84450"/>
            </a:xfrm>
            <a:custGeom>
              <a:avLst/>
              <a:gdLst/>
              <a:ahLst/>
              <a:cxnLst/>
              <a:rect l="l" t="t" r="r" b="b"/>
              <a:pathLst>
                <a:path w="12701" h="3378" extrusionOk="0">
                  <a:moveTo>
                    <a:pt x="12573" y="1"/>
                  </a:moveTo>
                  <a:cubicBezTo>
                    <a:pt x="12212" y="54"/>
                    <a:pt x="11851" y="139"/>
                    <a:pt x="11511" y="192"/>
                  </a:cubicBezTo>
                  <a:cubicBezTo>
                    <a:pt x="9791" y="479"/>
                    <a:pt x="8252" y="734"/>
                    <a:pt x="6531" y="1074"/>
                  </a:cubicBezTo>
                  <a:cubicBezTo>
                    <a:pt x="5480" y="1286"/>
                    <a:pt x="4429" y="1520"/>
                    <a:pt x="3292" y="1742"/>
                  </a:cubicBezTo>
                  <a:cubicBezTo>
                    <a:pt x="2825" y="1827"/>
                    <a:pt x="2369" y="1923"/>
                    <a:pt x="1678" y="2072"/>
                  </a:cubicBezTo>
                  <a:cubicBezTo>
                    <a:pt x="1264" y="2167"/>
                    <a:pt x="224" y="2305"/>
                    <a:pt x="106" y="2475"/>
                  </a:cubicBezTo>
                  <a:cubicBezTo>
                    <a:pt x="0" y="2655"/>
                    <a:pt x="64" y="3186"/>
                    <a:pt x="245" y="3293"/>
                  </a:cubicBezTo>
                  <a:cubicBezTo>
                    <a:pt x="393" y="3378"/>
                    <a:pt x="691" y="3293"/>
                    <a:pt x="1031" y="3240"/>
                  </a:cubicBezTo>
                  <a:cubicBezTo>
                    <a:pt x="1890" y="3080"/>
                    <a:pt x="2761" y="2943"/>
                    <a:pt x="3483" y="2794"/>
                  </a:cubicBezTo>
                  <a:cubicBezTo>
                    <a:pt x="6234" y="2242"/>
                    <a:pt x="9016" y="1881"/>
                    <a:pt x="11724" y="1402"/>
                  </a:cubicBezTo>
                  <a:cubicBezTo>
                    <a:pt x="12021" y="1350"/>
                    <a:pt x="12393" y="1296"/>
                    <a:pt x="12701" y="1232"/>
                  </a:cubicBezTo>
                  <a:cubicBezTo>
                    <a:pt x="12658" y="829"/>
                    <a:pt x="12616" y="415"/>
                    <a:pt x="12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57"/>
            <p:cNvSpPr/>
            <p:nvPr/>
          </p:nvSpPr>
          <p:spPr>
            <a:xfrm>
              <a:off x="2273400" y="2789700"/>
              <a:ext cx="321550" cy="84700"/>
            </a:xfrm>
            <a:custGeom>
              <a:avLst/>
              <a:gdLst/>
              <a:ahLst/>
              <a:cxnLst/>
              <a:rect l="l" t="t" r="r" b="b"/>
              <a:pathLst>
                <a:path w="12862" h="3388" extrusionOk="0">
                  <a:moveTo>
                    <a:pt x="12691" y="171"/>
                  </a:moveTo>
                  <a:cubicBezTo>
                    <a:pt x="12680" y="107"/>
                    <a:pt x="12659" y="53"/>
                    <a:pt x="12649" y="1"/>
                  </a:cubicBezTo>
                  <a:cubicBezTo>
                    <a:pt x="12267" y="53"/>
                    <a:pt x="11884" y="138"/>
                    <a:pt x="11512" y="202"/>
                  </a:cubicBezTo>
                  <a:cubicBezTo>
                    <a:pt x="9792" y="489"/>
                    <a:pt x="8252" y="744"/>
                    <a:pt x="6532" y="1084"/>
                  </a:cubicBezTo>
                  <a:cubicBezTo>
                    <a:pt x="5480" y="1296"/>
                    <a:pt x="4430" y="1530"/>
                    <a:pt x="3293" y="1752"/>
                  </a:cubicBezTo>
                  <a:cubicBezTo>
                    <a:pt x="2826" y="1837"/>
                    <a:pt x="2369" y="1933"/>
                    <a:pt x="1679" y="2082"/>
                  </a:cubicBezTo>
                  <a:cubicBezTo>
                    <a:pt x="1265" y="2177"/>
                    <a:pt x="213" y="2316"/>
                    <a:pt x="107" y="2486"/>
                  </a:cubicBezTo>
                  <a:cubicBezTo>
                    <a:pt x="1" y="2666"/>
                    <a:pt x="65" y="3197"/>
                    <a:pt x="234" y="3303"/>
                  </a:cubicBezTo>
                  <a:cubicBezTo>
                    <a:pt x="394" y="3388"/>
                    <a:pt x="691" y="3303"/>
                    <a:pt x="1031" y="3239"/>
                  </a:cubicBezTo>
                  <a:cubicBezTo>
                    <a:pt x="1891" y="3090"/>
                    <a:pt x="2762" y="2953"/>
                    <a:pt x="3484" y="2804"/>
                  </a:cubicBezTo>
                  <a:cubicBezTo>
                    <a:pt x="6235" y="2252"/>
                    <a:pt x="9017" y="1891"/>
                    <a:pt x="11725" y="1402"/>
                  </a:cubicBezTo>
                  <a:cubicBezTo>
                    <a:pt x="12075" y="1339"/>
                    <a:pt x="12532" y="1285"/>
                    <a:pt x="12861" y="1211"/>
                  </a:cubicBezTo>
                  <a:cubicBezTo>
                    <a:pt x="12819" y="860"/>
                    <a:pt x="12765" y="510"/>
                    <a:pt x="12691" y="1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57"/>
            <p:cNvSpPr/>
            <p:nvPr/>
          </p:nvSpPr>
          <p:spPr>
            <a:xfrm>
              <a:off x="2275800" y="2854200"/>
              <a:ext cx="331350" cy="85800"/>
            </a:xfrm>
            <a:custGeom>
              <a:avLst/>
              <a:gdLst/>
              <a:ahLst/>
              <a:cxnLst/>
              <a:rect l="l" t="t" r="r" b="b"/>
              <a:pathLst>
                <a:path w="13254" h="3432" extrusionOk="0">
                  <a:moveTo>
                    <a:pt x="13009" y="1"/>
                  </a:moveTo>
                  <a:cubicBezTo>
                    <a:pt x="12521" y="43"/>
                    <a:pt x="12001" y="160"/>
                    <a:pt x="11512" y="245"/>
                  </a:cubicBezTo>
                  <a:cubicBezTo>
                    <a:pt x="9792" y="532"/>
                    <a:pt x="8252" y="787"/>
                    <a:pt x="6531" y="1126"/>
                  </a:cubicBezTo>
                  <a:cubicBezTo>
                    <a:pt x="5480" y="1329"/>
                    <a:pt x="4429" y="1572"/>
                    <a:pt x="3293" y="1796"/>
                  </a:cubicBezTo>
                  <a:cubicBezTo>
                    <a:pt x="2826" y="1881"/>
                    <a:pt x="2368" y="1976"/>
                    <a:pt x="1679" y="2125"/>
                  </a:cubicBezTo>
                  <a:cubicBezTo>
                    <a:pt x="1264" y="2210"/>
                    <a:pt x="223" y="2348"/>
                    <a:pt x="117" y="2528"/>
                  </a:cubicBezTo>
                  <a:cubicBezTo>
                    <a:pt x="1" y="2709"/>
                    <a:pt x="75" y="3240"/>
                    <a:pt x="245" y="3335"/>
                  </a:cubicBezTo>
                  <a:cubicBezTo>
                    <a:pt x="393" y="3431"/>
                    <a:pt x="691" y="3346"/>
                    <a:pt x="1030" y="3283"/>
                  </a:cubicBezTo>
                  <a:cubicBezTo>
                    <a:pt x="1891" y="3134"/>
                    <a:pt x="2762" y="2995"/>
                    <a:pt x="3484" y="2847"/>
                  </a:cubicBezTo>
                  <a:cubicBezTo>
                    <a:pt x="6234" y="2284"/>
                    <a:pt x="9027" y="1933"/>
                    <a:pt x="11725" y="1445"/>
                  </a:cubicBezTo>
                  <a:cubicBezTo>
                    <a:pt x="12256" y="1350"/>
                    <a:pt x="12999" y="1275"/>
                    <a:pt x="13254" y="1116"/>
                  </a:cubicBezTo>
                  <a:cubicBezTo>
                    <a:pt x="13179" y="744"/>
                    <a:pt x="13094" y="373"/>
                    <a:pt x="13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57"/>
            <p:cNvSpPr/>
            <p:nvPr/>
          </p:nvSpPr>
          <p:spPr>
            <a:xfrm>
              <a:off x="2304200" y="2914725"/>
              <a:ext cx="312775" cy="83675"/>
            </a:xfrm>
            <a:custGeom>
              <a:avLst/>
              <a:gdLst/>
              <a:ahLst/>
              <a:cxnLst/>
              <a:rect l="l" t="t" r="r" b="b"/>
              <a:pathLst>
                <a:path w="12511" h="3347" extrusionOk="0">
                  <a:moveTo>
                    <a:pt x="12351" y="1"/>
                  </a:moveTo>
                  <a:cubicBezTo>
                    <a:pt x="12064" y="54"/>
                    <a:pt x="11778" y="118"/>
                    <a:pt x="11502" y="161"/>
                  </a:cubicBezTo>
                  <a:cubicBezTo>
                    <a:pt x="9782" y="437"/>
                    <a:pt x="8252" y="702"/>
                    <a:pt x="6521" y="1042"/>
                  </a:cubicBezTo>
                  <a:cubicBezTo>
                    <a:pt x="5480" y="1244"/>
                    <a:pt x="4418" y="1488"/>
                    <a:pt x="3293" y="1700"/>
                  </a:cubicBezTo>
                  <a:cubicBezTo>
                    <a:pt x="2825" y="1796"/>
                    <a:pt x="2358" y="1881"/>
                    <a:pt x="1668" y="2040"/>
                  </a:cubicBezTo>
                  <a:cubicBezTo>
                    <a:pt x="1265" y="2125"/>
                    <a:pt x="213" y="2263"/>
                    <a:pt x="107" y="2443"/>
                  </a:cubicBezTo>
                  <a:cubicBezTo>
                    <a:pt x="1" y="2624"/>
                    <a:pt x="64" y="3144"/>
                    <a:pt x="234" y="3251"/>
                  </a:cubicBezTo>
                  <a:cubicBezTo>
                    <a:pt x="394" y="3347"/>
                    <a:pt x="680" y="3262"/>
                    <a:pt x="1020" y="3198"/>
                  </a:cubicBezTo>
                  <a:cubicBezTo>
                    <a:pt x="1891" y="3049"/>
                    <a:pt x="2762" y="2901"/>
                    <a:pt x="3474" y="2762"/>
                  </a:cubicBezTo>
                  <a:cubicBezTo>
                    <a:pt x="6235" y="2200"/>
                    <a:pt x="9017" y="1839"/>
                    <a:pt x="11724" y="1360"/>
                  </a:cubicBezTo>
                  <a:cubicBezTo>
                    <a:pt x="11958" y="1318"/>
                    <a:pt x="12245" y="1275"/>
                    <a:pt x="12510" y="1233"/>
                  </a:cubicBezTo>
                  <a:cubicBezTo>
                    <a:pt x="12458" y="819"/>
                    <a:pt x="12404" y="416"/>
                    <a:pt x="12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57"/>
            <p:cNvSpPr/>
            <p:nvPr/>
          </p:nvSpPr>
          <p:spPr>
            <a:xfrm>
              <a:off x="2306600" y="2979250"/>
              <a:ext cx="317550" cy="84725"/>
            </a:xfrm>
            <a:custGeom>
              <a:avLst/>
              <a:gdLst/>
              <a:ahLst/>
              <a:cxnLst/>
              <a:rect l="l" t="t" r="r" b="b"/>
              <a:pathLst>
                <a:path w="12702" h="3389" extrusionOk="0">
                  <a:moveTo>
                    <a:pt x="12574" y="1"/>
                  </a:moveTo>
                  <a:cubicBezTo>
                    <a:pt x="12213" y="65"/>
                    <a:pt x="11862" y="139"/>
                    <a:pt x="11512" y="202"/>
                  </a:cubicBezTo>
                  <a:cubicBezTo>
                    <a:pt x="9792" y="478"/>
                    <a:pt x="8251" y="744"/>
                    <a:pt x="6531" y="1073"/>
                  </a:cubicBezTo>
                  <a:cubicBezTo>
                    <a:pt x="5480" y="1285"/>
                    <a:pt x="4428" y="1530"/>
                    <a:pt x="3293" y="1743"/>
                  </a:cubicBezTo>
                  <a:cubicBezTo>
                    <a:pt x="2825" y="1838"/>
                    <a:pt x="2368" y="1923"/>
                    <a:pt x="1679" y="2071"/>
                  </a:cubicBezTo>
                  <a:cubicBezTo>
                    <a:pt x="1264" y="2167"/>
                    <a:pt x="223" y="2305"/>
                    <a:pt x="107" y="2486"/>
                  </a:cubicBezTo>
                  <a:cubicBezTo>
                    <a:pt x="1" y="2656"/>
                    <a:pt x="64" y="3187"/>
                    <a:pt x="244" y="3293"/>
                  </a:cubicBezTo>
                  <a:cubicBezTo>
                    <a:pt x="393" y="3388"/>
                    <a:pt x="690" y="3293"/>
                    <a:pt x="1030" y="3239"/>
                  </a:cubicBezTo>
                  <a:cubicBezTo>
                    <a:pt x="1891" y="3081"/>
                    <a:pt x="2762" y="2942"/>
                    <a:pt x="3484" y="2793"/>
                  </a:cubicBezTo>
                  <a:cubicBezTo>
                    <a:pt x="6234" y="2241"/>
                    <a:pt x="9016" y="1880"/>
                    <a:pt x="11724" y="1403"/>
                  </a:cubicBezTo>
                  <a:cubicBezTo>
                    <a:pt x="12022" y="1349"/>
                    <a:pt x="12393" y="1296"/>
                    <a:pt x="12701" y="1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57"/>
            <p:cNvSpPr/>
            <p:nvPr/>
          </p:nvSpPr>
          <p:spPr>
            <a:xfrm>
              <a:off x="2216600" y="2539875"/>
              <a:ext cx="25775" cy="22600"/>
            </a:xfrm>
            <a:custGeom>
              <a:avLst/>
              <a:gdLst/>
              <a:ahLst/>
              <a:cxnLst/>
              <a:rect l="l" t="t" r="r" b="b"/>
              <a:pathLst>
                <a:path w="1031" h="904" extrusionOk="0">
                  <a:moveTo>
                    <a:pt x="0" y="670"/>
                  </a:moveTo>
                  <a:cubicBezTo>
                    <a:pt x="33" y="531"/>
                    <a:pt x="117" y="394"/>
                    <a:pt x="224" y="319"/>
                  </a:cubicBezTo>
                  <a:cubicBezTo>
                    <a:pt x="361" y="213"/>
                    <a:pt x="935" y="0"/>
                    <a:pt x="988" y="276"/>
                  </a:cubicBezTo>
                  <a:cubicBezTo>
                    <a:pt x="1031" y="531"/>
                    <a:pt x="202" y="903"/>
                    <a:pt x="0" y="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57"/>
            <p:cNvSpPr/>
            <p:nvPr/>
          </p:nvSpPr>
          <p:spPr>
            <a:xfrm>
              <a:off x="2189525" y="2558725"/>
              <a:ext cx="18350" cy="22575"/>
            </a:xfrm>
            <a:custGeom>
              <a:avLst/>
              <a:gdLst/>
              <a:ahLst/>
              <a:cxnLst/>
              <a:rect l="l" t="t" r="r" b="b"/>
              <a:pathLst>
                <a:path w="734" h="903" extrusionOk="0">
                  <a:moveTo>
                    <a:pt x="733" y="362"/>
                  </a:moveTo>
                  <a:cubicBezTo>
                    <a:pt x="712" y="574"/>
                    <a:pt x="585" y="903"/>
                    <a:pt x="415" y="903"/>
                  </a:cubicBezTo>
                  <a:cubicBezTo>
                    <a:pt x="0" y="903"/>
                    <a:pt x="500" y="1"/>
                    <a:pt x="733" y="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57"/>
            <p:cNvSpPr/>
            <p:nvPr/>
          </p:nvSpPr>
          <p:spPr>
            <a:xfrm>
              <a:off x="2219000" y="2566175"/>
              <a:ext cx="12225" cy="12475"/>
            </a:xfrm>
            <a:custGeom>
              <a:avLst/>
              <a:gdLst/>
              <a:ahLst/>
              <a:cxnLst/>
              <a:rect l="l" t="t" r="r" b="b"/>
              <a:pathLst>
                <a:path w="489" h="499" extrusionOk="0">
                  <a:moveTo>
                    <a:pt x="446" y="85"/>
                  </a:moveTo>
                  <a:cubicBezTo>
                    <a:pt x="446" y="128"/>
                    <a:pt x="456" y="170"/>
                    <a:pt x="489" y="180"/>
                  </a:cubicBezTo>
                  <a:cubicBezTo>
                    <a:pt x="446" y="382"/>
                    <a:pt x="308" y="489"/>
                    <a:pt x="74" y="499"/>
                  </a:cubicBezTo>
                  <a:cubicBezTo>
                    <a:pt x="53" y="467"/>
                    <a:pt x="32" y="425"/>
                    <a:pt x="0" y="404"/>
                  </a:cubicBezTo>
                  <a:cubicBezTo>
                    <a:pt x="43" y="201"/>
                    <a:pt x="191" y="0"/>
                    <a:pt x="446" y="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57"/>
            <p:cNvSpPr/>
            <p:nvPr/>
          </p:nvSpPr>
          <p:spPr>
            <a:xfrm>
              <a:off x="2530400" y="2475900"/>
              <a:ext cx="22850" cy="13300"/>
            </a:xfrm>
            <a:custGeom>
              <a:avLst/>
              <a:gdLst/>
              <a:ahLst/>
              <a:cxnLst/>
              <a:rect l="l" t="t" r="r" b="b"/>
              <a:pathLst>
                <a:path w="914" h="532" extrusionOk="0">
                  <a:moveTo>
                    <a:pt x="776" y="138"/>
                  </a:moveTo>
                  <a:cubicBezTo>
                    <a:pt x="914" y="531"/>
                    <a:pt x="54" y="531"/>
                    <a:pt x="33" y="287"/>
                  </a:cubicBezTo>
                  <a:cubicBezTo>
                    <a:pt x="0" y="43"/>
                    <a:pt x="585" y="1"/>
                    <a:pt x="776" y="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57"/>
            <p:cNvSpPr/>
            <p:nvPr/>
          </p:nvSpPr>
          <p:spPr>
            <a:xfrm>
              <a:off x="2494575" y="2481750"/>
              <a:ext cx="26825" cy="16200"/>
            </a:xfrm>
            <a:custGeom>
              <a:avLst/>
              <a:gdLst/>
              <a:ahLst/>
              <a:cxnLst/>
              <a:rect l="l" t="t" r="r" b="b"/>
              <a:pathLst>
                <a:path w="1073" h="648" extrusionOk="0">
                  <a:moveTo>
                    <a:pt x="626" y="53"/>
                  </a:moveTo>
                  <a:cubicBezTo>
                    <a:pt x="860" y="32"/>
                    <a:pt x="1020" y="0"/>
                    <a:pt x="1041" y="180"/>
                  </a:cubicBezTo>
                  <a:cubicBezTo>
                    <a:pt x="1072" y="467"/>
                    <a:pt x="74" y="647"/>
                    <a:pt x="32" y="350"/>
                  </a:cubicBezTo>
                  <a:cubicBezTo>
                    <a:pt x="0" y="117"/>
                    <a:pt x="404" y="85"/>
                    <a:pt x="626"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57"/>
            <p:cNvSpPr/>
            <p:nvPr/>
          </p:nvSpPr>
          <p:spPr>
            <a:xfrm>
              <a:off x="2552450" y="2489175"/>
              <a:ext cx="11175" cy="13550"/>
            </a:xfrm>
            <a:custGeom>
              <a:avLst/>
              <a:gdLst/>
              <a:ahLst/>
              <a:cxnLst/>
              <a:rect l="l" t="t" r="r" b="b"/>
              <a:pathLst>
                <a:path w="447" h="542" extrusionOk="0">
                  <a:moveTo>
                    <a:pt x="308" y="107"/>
                  </a:moveTo>
                  <a:cubicBezTo>
                    <a:pt x="446" y="244"/>
                    <a:pt x="393" y="542"/>
                    <a:pt x="213" y="520"/>
                  </a:cubicBezTo>
                  <a:cubicBezTo>
                    <a:pt x="0" y="510"/>
                    <a:pt x="0" y="0"/>
                    <a:pt x="308" y="1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57"/>
            <p:cNvSpPr/>
            <p:nvPr/>
          </p:nvSpPr>
          <p:spPr>
            <a:xfrm>
              <a:off x="2583775" y="2552900"/>
              <a:ext cx="31875" cy="82325"/>
            </a:xfrm>
            <a:custGeom>
              <a:avLst/>
              <a:gdLst/>
              <a:ahLst/>
              <a:cxnLst/>
              <a:rect l="l" t="t" r="r" b="b"/>
              <a:pathLst>
                <a:path w="1275" h="3293" extrusionOk="0">
                  <a:moveTo>
                    <a:pt x="456" y="3281"/>
                  </a:moveTo>
                  <a:cubicBezTo>
                    <a:pt x="287" y="2920"/>
                    <a:pt x="265" y="2336"/>
                    <a:pt x="202" y="1752"/>
                  </a:cubicBezTo>
                  <a:cubicBezTo>
                    <a:pt x="170" y="1487"/>
                    <a:pt x="159" y="1253"/>
                    <a:pt x="117" y="956"/>
                  </a:cubicBezTo>
                  <a:cubicBezTo>
                    <a:pt x="85" y="722"/>
                    <a:pt x="0" y="329"/>
                    <a:pt x="95" y="180"/>
                  </a:cubicBezTo>
                  <a:cubicBezTo>
                    <a:pt x="191" y="21"/>
                    <a:pt x="637" y="0"/>
                    <a:pt x="786" y="117"/>
                  </a:cubicBezTo>
                  <a:cubicBezTo>
                    <a:pt x="881" y="191"/>
                    <a:pt x="924" y="584"/>
                    <a:pt x="956" y="828"/>
                  </a:cubicBezTo>
                  <a:cubicBezTo>
                    <a:pt x="1041" y="1381"/>
                    <a:pt x="1115" y="1763"/>
                    <a:pt x="1190" y="2347"/>
                  </a:cubicBezTo>
                  <a:cubicBezTo>
                    <a:pt x="1221" y="2601"/>
                    <a:pt x="1275" y="2963"/>
                    <a:pt x="1168" y="3101"/>
                  </a:cubicBezTo>
                  <a:cubicBezTo>
                    <a:pt x="1062" y="3260"/>
                    <a:pt x="680" y="3292"/>
                    <a:pt x="456" y="328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57"/>
            <p:cNvSpPr/>
            <p:nvPr/>
          </p:nvSpPr>
          <p:spPr>
            <a:xfrm>
              <a:off x="2036350" y="2486575"/>
              <a:ext cx="575850" cy="691075"/>
            </a:xfrm>
            <a:custGeom>
              <a:avLst/>
              <a:gdLst/>
              <a:ahLst/>
              <a:cxnLst/>
              <a:rect l="l" t="t" r="r" b="b"/>
              <a:pathLst>
                <a:path w="23034" h="27643" extrusionOk="0">
                  <a:moveTo>
                    <a:pt x="14893" y="0"/>
                  </a:moveTo>
                  <a:cubicBezTo>
                    <a:pt x="13151" y="0"/>
                    <a:pt x="9041" y="2161"/>
                    <a:pt x="7890" y="2578"/>
                  </a:cubicBezTo>
                  <a:cubicBezTo>
                    <a:pt x="6509" y="3067"/>
                    <a:pt x="5150" y="3598"/>
                    <a:pt x="3812" y="4076"/>
                  </a:cubicBezTo>
                  <a:cubicBezTo>
                    <a:pt x="2793" y="4447"/>
                    <a:pt x="1805" y="4851"/>
                    <a:pt x="754" y="5212"/>
                  </a:cubicBezTo>
                  <a:cubicBezTo>
                    <a:pt x="595" y="5276"/>
                    <a:pt x="414" y="5339"/>
                    <a:pt x="234" y="5393"/>
                  </a:cubicBezTo>
                  <a:cubicBezTo>
                    <a:pt x="170" y="5414"/>
                    <a:pt x="85" y="5435"/>
                    <a:pt x="10" y="5457"/>
                  </a:cubicBezTo>
                  <a:cubicBezTo>
                    <a:pt x="0" y="5796"/>
                    <a:pt x="340" y="6455"/>
                    <a:pt x="456" y="6773"/>
                  </a:cubicBezTo>
                  <a:cubicBezTo>
                    <a:pt x="1327" y="9152"/>
                    <a:pt x="2092" y="11446"/>
                    <a:pt x="2974" y="13708"/>
                  </a:cubicBezTo>
                  <a:cubicBezTo>
                    <a:pt x="4057" y="16480"/>
                    <a:pt x="4991" y="19241"/>
                    <a:pt x="5989" y="22044"/>
                  </a:cubicBezTo>
                  <a:cubicBezTo>
                    <a:pt x="6457" y="23371"/>
                    <a:pt x="6955" y="24890"/>
                    <a:pt x="7519" y="26196"/>
                  </a:cubicBezTo>
                  <a:cubicBezTo>
                    <a:pt x="7805" y="26854"/>
                    <a:pt x="8124" y="27513"/>
                    <a:pt x="8803" y="27619"/>
                  </a:cubicBezTo>
                  <a:cubicBezTo>
                    <a:pt x="8896" y="27635"/>
                    <a:pt x="8995" y="27642"/>
                    <a:pt x="9099" y="27642"/>
                  </a:cubicBezTo>
                  <a:cubicBezTo>
                    <a:pt x="9680" y="27642"/>
                    <a:pt x="10388" y="27418"/>
                    <a:pt x="10821" y="27300"/>
                  </a:cubicBezTo>
                  <a:cubicBezTo>
                    <a:pt x="12149" y="26939"/>
                    <a:pt x="13338" y="26611"/>
                    <a:pt x="14527" y="26196"/>
                  </a:cubicBezTo>
                  <a:cubicBezTo>
                    <a:pt x="16300" y="25559"/>
                    <a:pt x="18148" y="24964"/>
                    <a:pt x="19837" y="24263"/>
                  </a:cubicBezTo>
                  <a:cubicBezTo>
                    <a:pt x="20092" y="24157"/>
                    <a:pt x="20368" y="24008"/>
                    <a:pt x="20676" y="23902"/>
                  </a:cubicBezTo>
                  <a:cubicBezTo>
                    <a:pt x="20963" y="23786"/>
                    <a:pt x="21260" y="23701"/>
                    <a:pt x="21557" y="23573"/>
                  </a:cubicBezTo>
                  <a:cubicBezTo>
                    <a:pt x="22077" y="23371"/>
                    <a:pt x="22853" y="23127"/>
                    <a:pt x="22969" y="22564"/>
                  </a:cubicBezTo>
                  <a:cubicBezTo>
                    <a:pt x="23033" y="22214"/>
                    <a:pt x="22768" y="21577"/>
                    <a:pt x="22619" y="21110"/>
                  </a:cubicBezTo>
                  <a:cubicBezTo>
                    <a:pt x="22460" y="20600"/>
                    <a:pt x="22343" y="20122"/>
                    <a:pt x="22205" y="19676"/>
                  </a:cubicBezTo>
                  <a:cubicBezTo>
                    <a:pt x="21897" y="18710"/>
                    <a:pt x="21525" y="17828"/>
                    <a:pt x="21185" y="16968"/>
                  </a:cubicBezTo>
                  <a:cubicBezTo>
                    <a:pt x="20474" y="15152"/>
                    <a:pt x="19805" y="13431"/>
                    <a:pt x="19210" y="11488"/>
                  </a:cubicBezTo>
                  <a:cubicBezTo>
                    <a:pt x="18637" y="9556"/>
                    <a:pt x="18021" y="7793"/>
                    <a:pt x="17490" y="5785"/>
                  </a:cubicBezTo>
                  <a:cubicBezTo>
                    <a:pt x="17246" y="4862"/>
                    <a:pt x="16980" y="3843"/>
                    <a:pt x="16694" y="2844"/>
                  </a:cubicBezTo>
                  <a:cubicBezTo>
                    <a:pt x="16428" y="1899"/>
                    <a:pt x="16227" y="1134"/>
                    <a:pt x="15769" y="476"/>
                  </a:cubicBezTo>
                  <a:cubicBezTo>
                    <a:pt x="15685" y="359"/>
                    <a:pt x="15589" y="242"/>
                    <a:pt x="15483" y="147"/>
                  </a:cubicBezTo>
                  <a:cubicBezTo>
                    <a:pt x="15347" y="45"/>
                    <a:pt x="15144" y="0"/>
                    <a:pt x="14893"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57"/>
            <p:cNvSpPr/>
            <p:nvPr/>
          </p:nvSpPr>
          <p:spPr>
            <a:xfrm>
              <a:off x="2055975" y="2640225"/>
              <a:ext cx="19675" cy="27900"/>
            </a:xfrm>
            <a:custGeom>
              <a:avLst/>
              <a:gdLst/>
              <a:ahLst/>
              <a:cxnLst/>
              <a:rect l="l" t="t" r="r" b="b"/>
              <a:pathLst>
                <a:path w="787" h="1116" extrusionOk="0">
                  <a:moveTo>
                    <a:pt x="617" y="871"/>
                  </a:moveTo>
                  <a:cubicBezTo>
                    <a:pt x="393" y="1116"/>
                    <a:pt x="1" y="22"/>
                    <a:pt x="362" y="12"/>
                  </a:cubicBezTo>
                  <a:cubicBezTo>
                    <a:pt x="596" y="0"/>
                    <a:pt x="787" y="680"/>
                    <a:pt x="617" y="87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57"/>
            <p:cNvSpPr/>
            <p:nvPr/>
          </p:nvSpPr>
          <p:spPr>
            <a:xfrm>
              <a:off x="2080400" y="2646350"/>
              <a:ext cx="16225" cy="19925"/>
            </a:xfrm>
            <a:custGeom>
              <a:avLst/>
              <a:gdLst/>
              <a:ahLst/>
              <a:cxnLst/>
              <a:rect l="l" t="t" r="r" b="b"/>
              <a:pathLst>
                <a:path w="649" h="797" extrusionOk="0">
                  <a:moveTo>
                    <a:pt x="277" y="775"/>
                  </a:moveTo>
                  <a:cubicBezTo>
                    <a:pt x="128" y="796"/>
                    <a:pt x="1" y="510"/>
                    <a:pt x="54" y="350"/>
                  </a:cubicBezTo>
                  <a:cubicBezTo>
                    <a:pt x="171" y="0"/>
                    <a:pt x="648" y="732"/>
                    <a:pt x="277" y="775"/>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57"/>
            <p:cNvSpPr/>
            <p:nvPr/>
          </p:nvSpPr>
          <p:spPr>
            <a:xfrm>
              <a:off x="2069800" y="2665450"/>
              <a:ext cx="17800" cy="24975"/>
            </a:xfrm>
            <a:custGeom>
              <a:avLst/>
              <a:gdLst/>
              <a:ahLst/>
              <a:cxnLst/>
              <a:rect l="l" t="t" r="r" b="b"/>
              <a:pathLst>
                <a:path w="712" h="999" extrusionOk="0">
                  <a:moveTo>
                    <a:pt x="456" y="850"/>
                  </a:moveTo>
                  <a:cubicBezTo>
                    <a:pt x="425" y="861"/>
                    <a:pt x="425" y="861"/>
                    <a:pt x="404" y="872"/>
                  </a:cubicBezTo>
                  <a:cubicBezTo>
                    <a:pt x="202" y="999"/>
                    <a:pt x="0" y="584"/>
                    <a:pt x="106" y="330"/>
                  </a:cubicBezTo>
                  <a:cubicBezTo>
                    <a:pt x="255" y="1"/>
                    <a:pt x="711" y="702"/>
                    <a:pt x="456" y="850"/>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57"/>
            <p:cNvSpPr/>
            <p:nvPr/>
          </p:nvSpPr>
          <p:spPr>
            <a:xfrm>
              <a:off x="2084925" y="2702350"/>
              <a:ext cx="166200" cy="439400"/>
            </a:xfrm>
            <a:custGeom>
              <a:avLst/>
              <a:gdLst/>
              <a:ahLst/>
              <a:cxnLst/>
              <a:rect l="l" t="t" r="r" b="b"/>
              <a:pathLst>
                <a:path w="6648" h="17576" extrusionOk="0">
                  <a:moveTo>
                    <a:pt x="117" y="11"/>
                  </a:moveTo>
                  <a:cubicBezTo>
                    <a:pt x="139" y="11"/>
                    <a:pt x="160" y="0"/>
                    <a:pt x="170" y="11"/>
                  </a:cubicBezTo>
                  <a:cubicBezTo>
                    <a:pt x="361" y="373"/>
                    <a:pt x="807" y="1350"/>
                    <a:pt x="1062" y="2039"/>
                  </a:cubicBezTo>
                  <a:cubicBezTo>
                    <a:pt x="1317" y="2751"/>
                    <a:pt x="1572" y="3462"/>
                    <a:pt x="1795" y="4184"/>
                  </a:cubicBezTo>
                  <a:cubicBezTo>
                    <a:pt x="2708" y="7073"/>
                    <a:pt x="3749" y="9951"/>
                    <a:pt x="4864" y="12723"/>
                  </a:cubicBezTo>
                  <a:cubicBezTo>
                    <a:pt x="5342" y="13923"/>
                    <a:pt x="5809" y="15144"/>
                    <a:pt x="6265" y="16376"/>
                  </a:cubicBezTo>
                  <a:cubicBezTo>
                    <a:pt x="6372" y="16663"/>
                    <a:pt x="6478" y="16843"/>
                    <a:pt x="6542" y="17215"/>
                  </a:cubicBezTo>
                  <a:cubicBezTo>
                    <a:pt x="6553" y="17310"/>
                    <a:pt x="6648" y="17438"/>
                    <a:pt x="6542" y="17491"/>
                  </a:cubicBezTo>
                  <a:cubicBezTo>
                    <a:pt x="6340" y="17576"/>
                    <a:pt x="6255" y="17246"/>
                    <a:pt x="6192" y="17119"/>
                  </a:cubicBezTo>
                  <a:cubicBezTo>
                    <a:pt x="5947" y="16609"/>
                    <a:pt x="5756" y="16068"/>
                    <a:pt x="5522" y="15537"/>
                  </a:cubicBezTo>
                  <a:cubicBezTo>
                    <a:pt x="4025" y="12085"/>
                    <a:pt x="2645" y="8465"/>
                    <a:pt x="1498" y="4578"/>
                  </a:cubicBezTo>
                  <a:cubicBezTo>
                    <a:pt x="1126" y="3304"/>
                    <a:pt x="691" y="1933"/>
                    <a:pt x="191" y="659"/>
                  </a:cubicBezTo>
                  <a:cubicBezTo>
                    <a:pt x="106" y="436"/>
                    <a:pt x="0" y="203"/>
                    <a:pt x="43" y="85"/>
                  </a:cubicBezTo>
                  <a:cubicBezTo>
                    <a:pt x="64" y="54"/>
                    <a:pt x="85" y="22"/>
                    <a:pt x="117" y="1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57"/>
            <p:cNvSpPr/>
            <p:nvPr/>
          </p:nvSpPr>
          <p:spPr>
            <a:xfrm>
              <a:off x="2082525" y="2549950"/>
              <a:ext cx="51000" cy="101725"/>
            </a:xfrm>
            <a:custGeom>
              <a:avLst/>
              <a:gdLst/>
              <a:ahLst/>
              <a:cxnLst/>
              <a:rect l="l" t="t" r="r" b="b"/>
              <a:pathLst>
                <a:path w="2040" h="4069" extrusionOk="0">
                  <a:moveTo>
                    <a:pt x="1179" y="2284"/>
                  </a:moveTo>
                  <a:cubicBezTo>
                    <a:pt x="1042" y="1955"/>
                    <a:pt x="1403" y="1381"/>
                    <a:pt x="1084" y="1127"/>
                  </a:cubicBezTo>
                  <a:cubicBezTo>
                    <a:pt x="924" y="1244"/>
                    <a:pt x="957" y="1477"/>
                    <a:pt x="935" y="1669"/>
                  </a:cubicBezTo>
                  <a:cubicBezTo>
                    <a:pt x="872" y="2252"/>
                    <a:pt x="797" y="2953"/>
                    <a:pt x="861" y="3569"/>
                  </a:cubicBezTo>
                  <a:cubicBezTo>
                    <a:pt x="935" y="3654"/>
                    <a:pt x="1052" y="3686"/>
                    <a:pt x="1233" y="3665"/>
                  </a:cubicBezTo>
                  <a:cubicBezTo>
                    <a:pt x="1477" y="3208"/>
                    <a:pt x="1594" y="2284"/>
                    <a:pt x="1668" y="1541"/>
                  </a:cubicBezTo>
                  <a:cubicBezTo>
                    <a:pt x="1721" y="1042"/>
                    <a:pt x="1795" y="607"/>
                    <a:pt x="1381" y="458"/>
                  </a:cubicBezTo>
                  <a:cubicBezTo>
                    <a:pt x="511" y="319"/>
                    <a:pt x="574" y="1233"/>
                    <a:pt x="468" y="1912"/>
                  </a:cubicBezTo>
                  <a:cubicBezTo>
                    <a:pt x="436" y="2072"/>
                    <a:pt x="426" y="2306"/>
                    <a:pt x="245" y="2316"/>
                  </a:cubicBezTo>
                  <a:cubicBezTo>
                    <a:pt x="1" y="2242"/>
                    <a:pt x="96" y="1955"/>
                    <a:pt x="117" y="1796"/>
                  </a:cubicBezTo>
                  <a:cubicBezTo>
                    <a:pt x="181" y="1233"/>
                    <a:pt x="308" y="574"/>
                    <a:pt x="659" y="309"/>
                  </a:cubicBezTo>
                  <a:cubicBezTo>
                    <a:pt x="1073" y="1"/>
                    <a:pt x="1901" y="203"/>
                    <a:pt x="1997" y="777"/>
                  </a:cubicBezTo>
                  <a:cubicBezTo>
                    <a:pt x="2040" y="1053"/>
                    <a:pt x="1965" y="1414"/>
                    <a:pt x="1944" y="1669"/>
                  </a:cubicBezTo>
                  <a:cubicBezTo>
                    <a:pt x="1891" y="2273"/>
                    <a:pt x="1827" y="2783"/>
                    <a:pt x="1700" y="3293"/>
                  </a:cubicBezTo>
                  <a:cubicBezTo>
                    <a:pt x="1636" y="3527"/>
                    <a:pt x="1573" y="3866"/>
                    <a:pt x="1403" y="3941"/>
                  </a:cubicBezTo>
                  <a:cubicBezTo>
                    <a:pt x="1105" y="4069"/>
                    <a:pt x="648" y="3888"/>
                    <a:pt x="563" y="3696"/>
                  </a:cubicBezTo>
                  <a:cubicBezTo>
                    <a:pt x="478" y="3505"/>
                    <a:pt x="500" y="2974"/>
                    <a:pt x="511" y="2656"/>
                  </a:cubicBezTo>
                  <a:cubicBezTo>
                    <a:pt x="542" y="2167"/>
                    <a:pt x="596" y="1201"/>
                    <a:pt x="861" y="957"/>
                  </a:cubicBezTo>
                  <a:cubicBezTo>
                    <a:pt x="924" y="893"/>
                    <a:pt x="1127" y="819"/>
                    <a:pt x="1233" y="829"/>
                  </a:cubicBezTo>
                  <a:cubicBezTo>
                    <a:pt x="1498" y="872"/>
                    <a:pt x="1551" y="1254"/>
                    <a:pt x="1519" y="1615"/>
                  </a:cubicBezTo>
                  <a:cubicBezTo>
                    <a:pt x="1509" y="1945"/>
                    <a:pt x="1477" y="2327"/>
                    <a:pt x="1179" y="228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57"/>
            <p:cNvSpPr/>
            <p:nvPr/>
          </p:nvSpPr>
          <p:spPr>
            <a:xfrm>
              <a:off x="2189525" y="2621925"/>
              <a:ext cx="206300" cy="167000"/>
            </a:xfrm>
            <a:custGeom>
              <a:avLst/>
              <a:gdLst/>
              <a:ahLst/>
              <a:cxnLst/>
              <a:rect l="l" t="t" r="r" b="b"/>
              <a:pathLst>
                <a:path w="8252" h="6680" extrusionOk="0">
                  <a:moveTo>
                    <a:pt x="6298" y="53"/>
                  </a:moveTo>
                  <a:cubicBezTo>
                    <a:pt x="6308" y="53"/>
                    <a:pt x="6584" y="0"/>
                    <a:pt x="6723" y="53"/>
                  </a:cubicBezTo>
                  <a:cubicBezTo>
                    <a:pt x="6988" y="159"/>
                    <a:pt x="7084" y="701"/>
                    <a:pt x="7190" y="1041"/>
                  </a:cubicBezTo>
                  <a:cubicBezTo>
                    <a:pt x="7412" y="1752"/>
                    <a:pt x="7657" y="2485"/>
                    <a:pt x="7933" y="3207"/>
                  </a:cubicBezTo>
                  <a:cubicBezTo>
                    <a:pt x="8050" y="3536"/>
                    <a:pt x="8252" y="4036"/>
                    <a:pt x="8124" y="4343"/>
                  </a:cubicBezTo>
                  <a:cubicBezTo>
                    <a:pt x="7976" y="4704"/>
                    <a:pt x="6988" y="4906"/>
                    <a:pt x="6595" y="5034"/>
                  </a:cubicBezTo>
                  <a:cubicBezTo>
                    <a:pt x="5406" y="5405"/>
                    <a:pt x="4460" y="5724"/>
                    <a:pt x="3335" y="6170"/>
                  </a:cubicBezTo>
                  <a:cubicBezTo>
                    <a:pt x="3112" y="6266"/>
                    <a:pt x="2825" y="6361"/>
                    <a:pt x="2527" y="6467"/>
                  </a:cubicBezTo>
                  <a:cubicBezTo>
                    <a:pt x="2241" y="6563"/>
                    <a:pt x="1901" y="6679"/>
                    <a:pt x="1614" y="6584"/>
                  </a:cubicBezTo>
                  <a:cubicBezTo>
                    <a:pt x="1307" y="6488"/>
                    <a:pt x="1179" y="6063"/>
                    <a:pt x="1041" y="5745"/>
                  </a:cubicBezTo>
                  <a:cubicBezTo>
                    <a:pt x="882" y="5363"/>
                    <a:pt x="754" y="5055"/>
                    <a:pt x="648" y="4758"/>
                  </a:cubicBezTo>
                  <a:cubicBezTo>
                    <a:pt x="467" y="4258"/>
                    <a:pt x="308" y="3770"/>
                    <a:pt x="128" y="3186"/>
                  </a:cubicBezTo>
                  <a:cubicBezTo>
                    <a:pt x="75" y="2984"/>
                    <a:pt x="0" y="2750"/>
                    <a:pt x="32" y="2591"/>
                  </a:cubicBezTo>
                  <a:cubicBezTo>
                    <a:pt x="117" y="2188"/>
                    <a:pt x="1009" y="1879"/>
                    <a:pt x="1370" y="1731"/>
                  </a:cubicBezTo>
                  <a:cubicBezTo>
                    <a:pt x="2421" y="1285"/>
                    <a:pt x="3504" y="924"/>
                    <a:pt x="4599" y="563"/>
                  </a:cubicBezTo>
                  <a:cubicBezTo>
                    <a:pt x="5140" y="382"/>
                    <a:pt x="5671" y="138"/>
                    <a:pt x="6298" y="53"/>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57"/>
            <p:cNvSpPr/>
            <p:nvPr/>
          </p:nvSpPr>
          <p:spPr>
            <a:xfrm>
              <a:off x="2211275" y="2660150"/>
              <a:ext cx="139150" cy="60275"/>
            </a:xfrm>
            <a:custGeom>
              <a:avLst/>
              <a:gdLst/>
              <a:ahLst/>
              <a:cxnLst/>
              <a:rect l="l" t="t" r="r" b="b"/>
              <a:pathLst>
                <a:path w="5566" h="2411" extrusionOk="0">
                  <a:moveTo>
                    <a:pt x="277" y="2315"/>
                  </a:moveTo>
                  <a:cubicBezTo>
                    <a:pt x="1" y="1997"/>
                    <a:pt x="352" y="1880"/>
                    <a:pt x="723" y="1731"/>
                  </a:cubicBezTo>
                  <a:cubicBezTo>
                    <a:pt x="1381" y="1455"/>
                    <a:pt x="1955" y="1242"/>
                    <a:pt x="2613" y="988"/>
                  </a:cubicBezTo>
                  <a:cubicBezTo>
                    <a:pt x="3633" y="605"/>
                    <a:pt x="4312" y="319"/>
                    <a:pt x="5162" y="22"/>
                  </a:cubicBezTo>
                  <a:cubicBezTo>
                    <a:pt x="5226" y="0"/>
                    <a:pt x="5565" y="64"/>
                    <a:pt x="5555" y="298"/>
                  </a:cubicBezTo>
                  <a:cubicBezTo>
                    <a:pt x="5544" y="478"/>
                    <a:pt x="5152" y="574"/>
                    <a:pt x="4961" y="638"/>
                  </a:cubicBezTo>
                  <a:cubicBezTo>
                    <a:pt x="3644" y="1136"/>
                    <a:pt x="2273" y="1603"/>
                    <a:pt x="968" y="2146"/>
                  </a:cubicBezTo>
                  <a:cubicBezTo>
                    <a:pt x="755" y="2230"/>
                    <a:pt x="532" y="2411"/>
                    <a:pt x="277" y="231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57"/>
            <p:cNvSpPr/>
            <p:nvPr/>
          </p:nvSpPr>
          <p:spPr>
            <a:xfrm>
              <a:off x="2227225" y="2693325"/>
              <a:ext cx="133550" cy="58175"/>
            </a:xfrm>
            <a:custGeom>
              <a:avLst/>
              <a:gdLst/>
              <a:ahLst/>
              <a:cxnLst/>
              <a:rect l="l" t="t" r="r" b="b"/>
              <a:pathLst>
                <a:path w="5342" h="2327" extrusionOk="0">
                  <a:moveTo>
                    <a:pt x="4991" y="33"/>
                  </a:moveTo>
                  <a:cubicBezTo>
                    <a:pt x="5161" y="0"/>
                    <a:pt x="5331" y="75"/>
                    <a:pt x="5342" y="224"/>
                  </a:cubicBezTo>
                  <a:cubicBezTo>
                    <a:pt x="5342" y="446"/>
                    <a:pt x="5012" y="489"/>
                    <a:pt x="4769" y="574"/>
                  </a:cubicBezTo>
                  <a:cubicBezTo>
                    <a:pt x="3441" y="1073"/>
                    <a:pt x="2188" y="1530"/>
                    <a:pt x="924" y="2050"/>
                  </a:cubicBezTo>
                  <a:cubicBezTo>
                    <a:pt x="712" y="2135"/>
                    <a:pt x="446" y="2326"/>
                    <a:pt x="276" y="2305"/>
                  </a:cubicBezTo>
                  <a:cubicBezTo>
                    <a:pt x="149" y="2284"/>
                    <a:pt x="0" y="2103"/>
                    <a:pt x="32" y="1976"/>
                  </a:cubicBezTo>
                  <a:cubicBezTo>
                    <a:pt x="64" y="1848"/>
                    <a:pt x="1073" y="1498"/>
                    <a:pt x="1211" y="1434"/>
                  </a:cubicBezTo>
                  <a:cubicBezTo>
                    <a:pt x="2454" y="946"/>
                    <a:pt x="3802" y="553"/>
                    <a:pt x="4938" y="54"/>
                  </a:cubicBezTo>
                  <a:cubicBezTo>
                    <a:pt x="4960" y="54"/>
                    <a:pt x="4960" y="33"/>
                    <a:pt x="4991" y="33"/>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57"/>
            <p:cNvSpPr/>
            <p:nvPr/>
          </p:nvSpPr>
          <p:spPr>
            <a:xfrm>
              <a:off x="2344025" y="2512250"/>
              <a:ext cx="34275" cy="27125"/>
            </a:xfrm>
            <a:custGeom>
              <a:avLst/>
              <a:gdLst/>
              <a:ahLst/>
              <a:cxnLst/>
              <a:rect l="l" t="t" r="r" b="b"/>
              <a:pathLst>
                <a:path w="1371" h="1085" extrusionOk="0">
                  <a:moveTo>
                    <a:pt x="1" y="787"/>
                  </a:moveTo>
                  <a:cubicBezTo>
                    <a:pt x="86" y="532"/>
                    <a:pt x="1084" y="1"/>
                    <a:pt x="1232" y="352"/>
                  </a:cubicBezTo>
                  <a:cubicBezTo>
                    <a:pt x="1371" y="638"/>
                    <a:pt x="479" y="1084"/>
                    <a:pt x="160" y="999"/>
                  </a:cubicBezTo>
                  <a:cubicBezTo>
                    <a:pt x="75" y="978"/>
                    <a:pt x="33" y="935"/>
                    <a:pt x="1" y="7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57"/>
            <p:cNvSpPr/>
            <p:nvPr/>
          </p:nvSpPr>
          <p:spPr>
            <a:xfrm>
              <a:off x="2375625" y="2525800"/>
              <a:ext cx="21275" cy="18875"/>
            </a:xfrm>
            <a:custGeom>
              <a:avLst/>
              <a:gdLst/>
              <a:ahLst/>
              <a:cxnLst/>
              <a:rect l="l" t="t" r="r" b="b"/>
              <a:pathLst>
                <a:path w="851" h="755" extrusionOk="0">
                  <a:moveTo>
                    <a:pt x="256" y="511"/>
                  </a:moveTo>
                  <a:cubicBezTo>
                    <a:pt x="1" y="235"/>
                    <a:pt x="510" y="1"/>
                    <a:pt x="659" y="160"/>
                  </a:cubicBezTo>
                  <a:cubicBezTo>
                    <a:pt x="850" y="393"/>
                    <a:pt x="478" y="755"/>
                    <a:pt x="256" y="5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57"/>
            <p:cNvSpPr/>
            <p:nvPr/>
          </p:nvSpPr>
          <p:spPr>
            <a:xfrm>
              <a:off x="2380675" y="2497675"/>
              <a:ext cx="23900" cy="21800"/>
            </a:xfrm>
            <a:custGeom>
              <a:avLst/>
              <a:gdLst/>
              <a:ahLst/>
              <a:cxnLst/>
              <a:rect l="l" t="t" r="r" b="b"/>
              <a:pathLst>
                <a:path w="956" h="872" extrusionOk="0">
                  <a:moveTo>
                    <a:pt x="181" y="669"/>
                  </a:moveTo>
                  <a:cubicBezTo>
                    <a:pt x="0" y="361"/>
                    <a:pt x="776" y="0"/>
                    <a:pt x="903" y="298"/>
                  </a:cubicBezTo>
                  <a:cubicBezTo>
                    <a:pt x="956" y="414"/>
                    <a:pt x="892" y="489"/>
                    <a:pt x="754" y="595"/>
                  </a:cubicBezTo>
                  <a:cubicBezTo>
                    <a:pt x="552" y="765"/>
                    <a:pt x="308" y="871"/>
                    <a:pt x="181" y="6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57"/>
            <p:cNvSpPr/>
            <p:nvPr/>
          </p:nvSpPr>
          <p:spPr>
            <a:xfrm>
              <a:off x="2402175" y="2643950"/>
              <a:ext cx="480275" cy="610625"/>
            </a:xfrm>
            <a:custGeom>
              <a:avLst/>
              <a:gdLst/>
              <a:ahLst/>
              <a:cxnLst/>
              <a:rect l="l" t="t" r="r" b="b"/>
              <a:pathLst>
                <a:path w="19211" h="24425" extrusionOk="0">
                  <a:moveTo>
                    <a:pt x="3919" y="43"/>
                  </a:moveTo>
                  <a:cubicBezTo>
                    <a:pt x="4163" y="0"/>
                    <a:pt x="4652" y="21"/>
                    <a:pt x="5013" y="75"/>
                  </a:cubicBezTo>
                  <a:cubicBezTo>
                    <a:pt x="5363" y="128"/>
                    <a:pt x="5703" y="149"/>
                    <a:pt x="6000" y="181"/>
                  </a:cubicBezTo>
                  <a:cubicBezTo>
                    <a:pt x="6319" y="213"/>
                    <a:pt x="6648" y="309"/>
                    <a:pt x="6967" y="340"/>
                  </a:cubicBezTo>
                  <a:cubicBezTo>
                    <a:pt x="7317" y="382"/>
                    <a:pt x="7657" y="394"/>
                    <a:pt x="7986" y="425"/>
                  </a:cubicBezTo>
                  <a:cubicBezTo>
                    <a:pt x="10705" y="701"/>
                    <a:pt x="13084" y="1052"/>
                    <a:pt x="15845" y="1381"/>
                  </a:cubicBezTo>
                  <a:cubicBezTo>
                    <a:pt x="16970" y="1519"/>
                    <a:pt x="18807" y="1647"/>
                    <a:pt x="19104" y="2666"/>
                  </a:cubicBezTo>
                  <a:cubicBezTo>
                    <a:pt x="19211" y="3027"/>
                    <a:pt x="19115" y="3516"/>
                    <a:pt x="19031" y="4036"/>
                  </a:cubicBezTo>
                  <a:cubicBezTo>
                    <a:pt x="18935" y="4535"/>
                    <a:pt x="18871" y="4885"/>
                    <a:pt x="18786" y="5342"/>
                  </a:cubicBezTo>
                  <a:cubicBezTo>
                    <a:pt x="18510" y="6744"/>
                    <a:pt x="18351" y="7986"/>
                    <a:pt x="18149" y="9356"/>
                  </a:cubicBezTo>
                  <a:cubicBezTo>
                    <a:pt x="18075" y="9813"/>
                    <a:pt x="18043" y="10280"/>
                    <a:pt x="17979" y="10747"/>
                  </a:cubicBezTo>
                  <a:cubicBezTo>
                    <a:pt x="17618" y="13434"/>
                    <a:pt x="17129" y="15919"/>
                    <a:pt x="16811" y="18850"/>
                  </a:cubicBezTo>
                  <a:cubicBezTo>
                    <a:pt x="16652" y="20231"/>
                    <a:pt x="16567" y="21675"/>
                    <a:pt x="16482" y="23172"/>
                  </a:cubicBezTo>
                  <a:cubicBezTo>
                    <a:pt x="16461" y="23639"/>
                    <a:pt x="16343" y="24170"/>
                    <a:pt x="16089" y="24297"/>
                  </a:cubicBezTo>
                  <a:cubicBezTo>
                    <a:pt x="15823" y="24425"/>
                    <a:pt x="15366" y="24330"/>
                    <a:pt x="15069" y="24276"/>
                  </a:cubicBezTo>
                  <a:cubicBezTo>
                    <a:pt x="14124" y="24096"/>
                    <a:pt x="13147" y="23894"/>
                    <a:pt x="12234" y="23735"/>
                  </a:cubicBezTo>
                  <a:cubicBezTo>
                    <a:pt x="10875" y="23512"/>
                    <a:pt x="9601" y="23363"/>
                    <a:pt x="8251" y="23204"/>
                  </a:cubicBezTo>
                  <a:cubicBezTo>
                    <a:pt x="6861" y="23034"/>
                    <a:pt x="5735" y="22992"/>
                    <a:pt x="4025" y="22907"/>
                  </a:cubicBezTo>
                  <a:cubicBezTo>
                    <a:pt x="3399" y="22885"/>
                    <a:pt x="2719" y="22747"/>
                    <a:pt x="1997" y="22673"/>
                  </a:cubicBezTo>
                  <a:cubicBezTo>
                    <a:pt x="1285" y="22588"/>
                    <a:pt x="393" y="22609"/>
                    <a:pt x="149" y="22185"/>
                  </a:cubicBezTo>
                  <a:cubicBezTo>
                    <a:pt x="1" y="21930"/>
                    <a:pt x="96" y="21271"/>
                    <a:pt x="149" y="20793"/>
                  </a:cubicBezTo>
                  <a:cubicBezTo>
                    <a:pt x="425" y="18499"/>
                    <a:pt x="808" y="16312"/>
                    <a:pt x="1115" y="14029"/>
                  </a:cubicBezTo>
                  <a:cubicBezTo>
                    <a:pt x="1466" y="11405"/>
                    <a:pt x="1944" y="8592"/>
                    <a:pt x="2316" y="5979"/>
                  </a:cubicBezTo>
                  <a:cubicBezTo>
                    <a:pt x="2507" y="4684"/>
                    <a:pt x="2751" y="3335"/>
                    <a:pt x="2984" y="1997"/>
                  </a:cubicBezTo>
                  <a:cubicBezTo>
                    <a:pt x="3059" y="1551"/>
                    <a:pt x="3080" y="1073"/>
                    <a:pt x="3229" y="712"/>
                  </a:cubicBezTo>
                  <a:cubicBezTo>
                    <a:pt x="3303" y="521"/>
                    <a:pt x="3494" y="139"/>
                    <a:pt x="3919" y="43"/>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57"/>
            <p:cNvSpPr/>
            <p:nvPr/>
          </p:nvSpPr>
          <p:spPr>
            <a:xfrm>
              <a:off x="2822950" y="2694125"/>
              <a:ext cx="33225" cy="17550"/>
            </a:xfrm>
            <a:custGeom>
              <a:avLst/>
              <a:gdLst/>
              <a:ahLst/>
              <a:cxnLst/>
              <a:rect l="l" t="t" r="r" b="b"/>
              <a:pathLst>
                <a:path w="1329" h="702" extrusionOk="0">
                  <a:moveTo>
                    <a:pt x="171" y="96"/>
                  </a:moveTo>
                  <a:cubicBezTo>
                    <a:pt x="394" y="1"/>
                    <a:pt x="1329" y="117"/>
                    <a:pt x="1254" y="468"/>
                  </a:cubicBezTo>
                  <a:cubicBezTo>
                    <a:pt x="1212" y="702"/>
                    <a:pt x="829" y="606"/>
                    <a:pt x="607" y="574"/>
                  </a:cubicBezTo>
                  <a:cubicBezTo>
                    <a:pt x="437" y="542"/>
                    <a:pt x="33" y="563"/>
                    <a:pt x="12" y="308"/>
                  </a:cubicBezTo>
                  <a:cubicBezTo>
                    <a:pt x="1" y="171"/>
                    <a:pt x="107" y="128"/>
                    <a:pt x="171"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57"/>
            <p:cNvSpPr/>
            <p:nvPr/>
          </p:nvSpPr>
          <p:spPr>
            <a:xfrm>
              <a:off x="2853750" y="2715100"/>
              <a:ext cx="21550" cy="16475"/>
            </a:xfrm>
            <a:custGeom>
              <a:avLst/>
              <a:gdLst/>
              <a:ahLst/>
              <a:cxnLst/>
              <a:rect l="l" t="t" r="r" b="b"/>
              <a:pathLst>
                <a:path w="862" h="659" extrusionOk="0">
                  <a:moveTo>
                    <a:pt x="564" y="467"/>
                  </a:moveTo>
                  <a:cubicBezTo>
                    <a:pt x="394" y="659"/>
                    <a:pt x="1" y="510"/>
                    <a:pt x="22" y="287"/>
                  </a:cubicBezTo>
                  <a:cubicBezTo>
                    <a:pt x="54" y="0"/>
                    <a:pt x="861" y="139"/>
                    <a:pt x="564" y="4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57"/>
            <p:cNvSpPr/>
            <p:nvPr/>
          </p:nvSpPr>
          <p:spPr>
            <a:xfrm>
              <a:off x="2460575" y="3072700"/>
              <a:ext cx="305600" cy="58450"/>
            </a:xfrm>
            <a:custGeom>
              <a:avLst/>
              <a:gdLst/>
              <a:ahLst/>
              <a:cxnLst/>
              <a:rect l="l" t="t" r="r" b="b"/>
              <a:pathLst>
                <a:path w="12224" h="2338" extrusionOk="0">
                  <a:moveTo>
                    <a:pt x="117" y="65"/>
                  </a:moveTo>
                  <a:cubicBezTo>
                    <a:pt x="4525" y="256"/>
                    <a:pt x="8326" y="1052"/>
                    <a:pt x="12223" y="1743"/>
                  </a:cubicBezTo>
                  <a:cubicBezTo>
                    <a:pt x="12223" y="1965"/>
                    <a:pt x="12171" y="2135"/>
                    <a:pt x="12149" y="2337"/>
                  </a:cubicBezTo>
                  <a:cubicBezTo>
                    <a:pt x="8124" y="1753"/>
                    <a:pt x="4174" y="1105"/>
                    <a:pt x="1" y="670"/>
                  </a:cubicBezTo>
                  <a:cubicBezTo>
                    <a:pt x="11" y="478"/>
                    <a:pt x="43" y="308"/>
                    <a:pt x="65" y="117"/>
                  </a:cubicBezTo>
                  <a:cubicBezTo>
                    <a:pt x="43" y="65"/>
                    <a:pt x="117" y="1"/>
                    <a:pt x="117" y="6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57"/>
            <p:cNvSpPr/>
            <p:nvPr/>
          </p:nvSpPr>
          <p:spPr>
            <a:xfrm>
              <a:off x="2457925" y="3101650"/>
              <a:ext cx="304275" cy="52050"/>
            </a:xfrm>
            <a:custGeom>
              <a:avLst/>
              <a:gdLst/>
              <a:ahLst/>
              <a:cxnLst/>
              <a:rect l="l" t="t" r="r" b="b"/>
              <a:pathLst>
                <a:path w="12171" h="2082" extrusionOk="0">
                  <a:moveTo>
                    <a:pt x="86" y="0"/>
                  </a:moveTo>
                  <a:cubicBezTo>
                    <a:pt x="4280" y="382"/>
                    <a:pt x="8241" y="988"/>
                    <a:pt x="12170" y="1625"/>
                  </a:cubicBezTo>
                  <a:cubicBezTo>
                    <a:pt x="12138" y="1774"/>
                    <a:pt x="12107" y="1923"/>
                    <a:pt x="12096" y="2081"/>
                  </a:cubicBezTo>
                  <a:cubicBezTo>
                    <a:pt x="8114" y="1519"/>
                    <a:pt x="4036" y="1062"/>
                    <a:pt x="1" y="563"/>
                  </a:cubicBezTo>
                  <a:cubicBezTo>
                    <a:pt x="11" y="351"/>
                    <a:pt x="32" y="16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57"/>
            <p:cNvSpPr/>
            <p:nvPr/>
          </p:nvSpPr>
          <p:spPr>
            <a:xfrm>
              <a:off x="2453925" y="3129000"/>
              <a:ext cx="304800" cy="50175"/>
            </a:xfrm>
            <a:custGeom>
              <a:avLst/>
              <a:gdLst/>
              <a:ahLst/>
              <a:cxnLst/>
              <a:rect l="l" t="t" r="r" b="b"/>
              <a:pathLst>
                <a:path w="12192" h="2007" extrusionOk="0">
                  <a:moveTo>
                    <a:pt x="139" y="0"/>
                  </a:moveTo>
                  <a:cubicBezTo>
                    <a:pt x="4196" y="446"/>
                    <a:pt x="8338" y="818"/>
                    <a:pt x="12192" y="1497"/>
                  </a:cubicBezTo>
                  <a:cubicBezTo>
                    <a:pt x="12161" y="1657"/>
                    <a:pt x="12150" y="1858"/>
                    <a:pt x="12086" y="2007"/>
                  </a:cubicBezTo>
                  <a:cubicBezTo>
                    <a:pt x="7923" y="1678"/>
                    <a:pt x="4270" y="839"/>
                    <a:pt x="1" y="616"/>
                  </a:cubicBezTo>
                  <a:cubicBezTo>
                    <a:pt x="12" y="414"/>
                    <a:pt x="54" y="255"/>
                    <a:pt x="86" y="85"/>
                  </a:cubicBezTo>
                  <a:cubicBezTo>
                    <a:pt x="86" y="32"/>
                    <a:pt x="107" y="10"/>
                    <a:pt x="139"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57"/>
            <p:cNvSpPr/>
            <p:nvPr/>
          </p:nvSpPr>
          <p:spPr>
            <a:xfrm>
              <a:off x="2749425" y="2974200"/>
              <a:ext cx="33725" cy="115525"/>
            </a:xfrm>
            <a:custGeom>
              <a:avLst/>
              <a:gdLst/>
              <a:ahLst/>
              <a:cxnLst/>
              <a:rect l="l" t="t" r="r" b="b"/>
              <a:pathLst>
                <a:path w="1349" h="4621" extrusionOk="0">
                  <a:moveTo>
                    <a:pt x="584" y="1"/>
                  </a:moveTo>
                  <a:cubicBezTo>
                    <a:pt x="287" y="2157"/>
                    <a:pt x="298" y="2391"/>
                    <a:pt x="1" y="4546"/>
                  </a:cubicBezTo>
                  <a:cubicBezTo>
                    <a:pt x="192" y="4578"/>
                    <a:pt x="362" y="4621"/>
                    <a:pt x="584" y="4621"/>
                  </a:cubicBezTo>
                  <a:cubicBezTo>
                    <a:pt x="956" y="2497"/>
                    <a:pt x="1030" y="2306"/>
                    <a:pt x="1349" y="118"/>
                  </a:cubicBezTo>
                  <a:cubicBezTo>
                    <a:pt x="1094" y="75"/>
                    <a:pt x="839" y="33"/>
                    <a:pt x="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57"/>
            <p:cNvSpPr/>
            <p:nvPr/>
          </p:nvSpPr>
          <p:spPr>
            <a:xfrm>
              <a:off x="2726600" y="2922700"/>
              <a:ext cx="35325" cy="163300"/>
            </a:xfrm>
            <a:custGeom>
              <a:avLst/>
              <a:gdLst/>
              <a:ahLst/>
              <a:cxnLst/>
              <a:rect l="l" t="t" r="r" b="b"/>
              <a:pathLst>
                <a:path w="1413" h="6532" extrusionOk="0">
                  <a:moveTo>
                    <a:pt x="818" y="1"/>
                  </a:moveTo>
                  <a:cubicBezTo>
                    <a:pt x="553" y="2167"/>
                    <a:pt x="298" y="4323"/>
                    <a:pt x="0" y="6447"/>
                  </a:cubicBezTo>
                  <a:cubicBezTo>
                    <a:pt x="159" y="6468"/>
                    <a:pt x="308" y="6489"/>
                    <a:pt x="457" y="6532"/>
                  </a:cubicBezTo>
                  <a:cubicBezTo>
                    <a:pt x="797" y="4397"/>
                    <a:pt x="1126" y="2263"/>
                    <a:pt x="1412" y="86"/>
                  </a:cubicBezTo>
                  <a:cubicBezTo>
                    <a:pt x="1211" y="64"/>
                    <a:pt x="1009" y="33"/>
                    <a:pt x="818"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57"/>
            <p:cNvSpPr/>
            <p:nvPr/>
          </p:nvSpPr>
          <p:spPr>
            <a:xfrm>
              <a:off x="2701125" y="2952425"/>
              <a:ext cx="33200" cy="130125"/>
            </a:xfrm>
            <a:custGeom>
              <a:avLst/>
              <a:gdLst/>
              <a:ahLst/>
              <a:cxnLst/>
              <a:rect l="l" t="t" r="r" b="b"/>
              <a:pathLst>
                <a:path w="1328" h="5205" extrusionOk="0">
                  <a:moveTo>
                    <a:pt x="711" y="1"/>
                  </a:moveTo>
                  <a:cubicBezTo>
                    <a:pt x="425" y="2104"/>
                    <a:pt x="0" y="5098"/>
                    <a:pt x="0" y="5098"/>
                  </a:cubicBezTo>
                  <a:cubicBezTo>
                    <a:pt x="149" y="5152"/>
                    <a:pt x="350" y="5162"/>
                    <a:pt x="510" y="5204"/>
                  </a:cubicBezTo>
                  <a:cubicBezTo>
                    <a:pt x="871" y="3113"/>
                    <a:pt x="1327" y="76"/>
                    <a:pt x="1327" y="76"/>
                  </a:cubicBezTo>
                  <a:cubicBezTo>
                    <a:pt x="1115" y="54"/>
                    <a:pt x="913" y="22"/>
                    <a:pt x="711"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57"/>
            <p:cNvSpPr/>
            <p:nvPr/>
          </p:nvSpPr>
          <p:spPr>
            <a:xfrm>
              <a:off x="2675350" y="2981100"/>
              <a:ext cx="31625" cy="97475"/>
            </a:xfrm>
            <a:custGeom>
              <a:avLst/>
              <a:gdLst/>
              <a:ahLst/>
              <a:cxnLst/>
              <a:rect l="l" t="t" r="r" b="b"/>
              <a:pathLst>
                <a:path w="1265" h="3899" extrusionOk="0">
                  <a:moveTo>
                    <a:pt x="500" y="1"/>
                  </a:moveTo>
                  <a:cubicBezTo>
                    <a:pt x="203" y="2146"/>
                    <a:pt x="298" y="1679"/>
                    <a:pt x="1" y="3824"/>
                  </a:cubicBezTo>
                  <a:cubicBezTo>
                    <a:pt x="192" y="3845"/>
                    <a:pt x="373" y="3899"/>
                    <a:pt x="595" y="3899"/>
                  </a:cubicBezTo>
                  <a:cubicBezTo>
                    <a:pt x="967" y="1775"/>
                    <a:pt x="946" y="2273"/>
                    <a:pt x="1265" y="9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57"/>
            <p:cNvSpPr/>
            <p:nvPr/>
          </p:nvSpPr>
          <p:spPr>
            <a:xfrm>
              <a:off x="2652800" y="2951375"/>
              <a:ext cx="30000" cy="123200"/>
            </a:xfrm>
            <a:custGeom>
              <a:avLst/>
              <a:gdLst/>
              <a:ahLst/>
              <a:cxnLst/>
              <a:rect l="l" t="t" r="r" b="b"/>
              <a:pathLst>
                <a:path w="1200" h="4928" extrusionOk="0">
                  <a:moveTo>
                    <a:pt x="744" y="22"/>
                  </a:moveTo>
                  <a:cubicBezTo>
                    <a:pt x="701" y="11"/>
                    <a:pt x="648" y="11"/>
                    <a:pt x="605" y="0"/>
                  </a:cubicBezTo>
                  <a:cubicBezTo>
                    <a:pt x="350" y="2146"/>
                    <a:pt x="287" y="2751"/>
                    <a:pt x="0" y="4854"/>
                  </a:cubicBezTo>
                  <a:cubicBezTo>
                    <a:pt x="159" y="4864"/>
                    <a:pt x="308" y="4896"/>
                    <a:pt x="446" y="4928"/>
                  </a:cubicBezTo>
                  <a:cubicBezTo>
                    <a:pt x="786" y="2825"/>
                    <a:pt x="914" y="2231"/>
                    <a:pt x="1200" y="75"/>
                  </a:cubicBezTo>
                  <a:cubicBezTo>
                    <a:pt x="1051" y="54"/>
                    <a:pt x="892" y="33"/>
                    <a:pt x="744"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57"/>
            <p:cNvSpPr/>
            <p:nvPr/>
          </p:nvSpPr>
          <p:spPr>
            <a:xfrm>
              <a:off x="2627300" y="2929350"/>
              <a:ext cx="32950" cy="142050"/>
            </a:xfrm>
            <a:custGeom>
              <a:avLst/>
              <a:gdLst/>
              <a:ahLst/>
              <a:cxnLst/>
              <a:rect l="l" t="t" r="r" b="b"/>
              <a:pathLst>
                <a:path w="1318" h="5682" extrusionOk="0">
                  <a:moveTo>
                    <a:pt x="712" y="0"/>
                  </a:moveTo>
                  <a:cubicBezTo>
                    <a:pt x="426" y="2082"/>
                    <a:pt x="160" y="3377"/>
                    <a:pt x="1" y="5575"/>
                  </a:cubicBezTo>
                  <a:cubicBezTo>
                    <a:pt x="150" y="5629"/>
                    <a:pt x="341" y="5639"/>
                    <a:pt x="511" y="5681"/>
                  </a:cubicBezTo>
                  <a:cubicBezTo>
                    <a:pt x="861" y="3611"/>
                    <a:pt x="1084" y="2241"/>
                    <a:pt x="1318" y="74"/>
                  </a:cubicBezTo>
                  <a:cubicBezTo>
                    <a:pt x="1115" y="43"/>
                    <a:pt x="914" y="22"/>
                    <a:pt x="712" y="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57"/>
            <p:cNvSpPr/>
            <p:nvPr/>
          </p:nvSpPr>
          <p:spPr>
            <a:xfrm>
              <a:off x="2598100" y="2907300"/>
              <a:ext cx="41975" cy="161725"/>
            </a:xfrm>
            <a:custGeom>
              <a:avLst/>
              <a:gdLst/>
              <a:ahLst/>
              <a:cxnLst/>
              <a:rect l="l" t="t" r="r" b="b"/>
              <a:pathLst>
                <a:path w="1679" h="6469" extrusionOk="0">
                  <a:moveTo>
                    <a:pt x="914" y="1"/>
                  </a:moveTo>
                  <a:cubicBezTo>
                    <a:pt x="617" y="2136"/>
                    <a:pt x="298" y="4248"/>
                    <a:pt x="1" y="6383"/>
                  </a:cubicBezTo>
                  <a:cubicBezTo>
                    <a:pt x="192" y="6415"/>
                    <a:pt x="362" y="6468"/>
                    <a:pt x="584" y="6468"/>
                  </a:cubicBezTo>
                  <a:cubicBezTo>
                    <a:pt x="956" y="4344"/>
                    <a:pt x="1360" y="2252"/>
                    <a:pt x="1679" y="86"/>
                  </a:cubicBezTo>
                  <a:cubicBezTo>
                    <a:pt x="1424" y="54"/>
                    <a:pt x="1169" y="33"/>
                    <a:pt x="914"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57"/>
            <p:cNvSpPr/>
            <p:nvPr/>
          </p:nvSpPr>
          <p:spPr>
            <a:xfrm>
              <a:off x="2575275" y="2975025"/>
              <a:ext cx="24975" cy="90000"/>
            </a:xfrm>
            <a:custGeom>
              <a:avLst/>
              <a:gdLst/>
              <a:ahLst/>
              <a:cxnLst/>
              <a:rect l="l" t="t" r="r" b="b"/>
              <a:pathLst>
                <a:path w="999" h="3600" extrusionOk="0">
                  <a:moveTo>
                    <a:pt x="404" y="0"/>
                  </a:moveTo>
                  <a:cubicBezTo>
                    <a:pt x="149" y="2124"/>
                    <a:pt x="287" y="1433"/>
                    <a:pt x="0" y="3526"/>
                  </a:cubicBezTo>
                  <a:cubicBezTo>
                    <a:pt x="159" y="3536"/>
                    <a:pt x="308" y="3568"/>
                    <a:pt x="457" y="3600"/>
                  </a:cubicBezTo>
                  <a:cubicBezTo>
                    <a:pt x="786" y="1508"/>
                    <a:pt x="712" y="2198"/>
                    <a:pt x="999" y="53"/>
                  </a:cubicBezTo>
                  <a:cubicBezTo>
                    <a:pt x="796" y="31"/>
                    <a:pt x="605" y="21"/>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57"/>
            <p:cNvSpPr/>
            <p:nvPr/>
          </p:nvSpPr>
          <p:spPr>
            <a:xfrm>
              <a:off x="2549775" y="2917925"/>
              <a:ext cx="35875" cy="143925"/>
            </a:xfrm>
            <a:custGeom>
              <a:avLst/>
              <a:gdLst/>
              <a:ahLst/>
              <a:cxnLst/>
              <a:rect l="l" t="t" r="r" b="b"/>
              <a:pathLst>
                <a:path w="1435" h="5757" extrusionOk="0">
                  <a:moveTo>
                    <a:pt x="818" y="0"/>
                  </a:moveTo>
                  <a:cubicBezTo>
                    <a:pt x="532" y="2050"/>
                    <a:pt x="171" y="3473"/>
                    <a:pt x="1" y="5650"/>
                  </a:cubicBezTo>
                  <a:cubicBezTo>
                    <a:pt x="160" y="5703"/>
                    <a:pt x="351" y="5714"/>
                    <a:pt x="511" y="5756"/>
                  </a:cubicBezTo>
                  <a:cubicBezTo>
                    <a:pt x="861" y="3707"/>
                    <a:pt x="1201" y="2199"/>
                    <a:pt x="1434" y="54"/>
                  </a:cubicBezTo>
                  <a:cubicBezTo>
                    <a:pt x="1233" y="33"/>
                    <a:pt x="1020" y="22"/>
                    <a:pt x="818"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57"/>
            <p:cNvSpPr/>
            <p:nvPr/>
          </p:nvSpPr>
          <p:spPr>
            <a:xfrm>
              <a:off x="2520050" y="2901200"/>
              <a:ext cx="41450" cy="157975"/>
            </a:xfrm>
            <a:custGeom>
              <a:avLst/>
              <a:gdLst/>
              <a:ahLst/>
              <a:cxnLst/>
              <a:rect l="l" t="t" r="r" b="b"/>
              <a:pathLst>
                <a:path w="1658" h="6319" extrusionOk="0">
                  <a:moveTo>
                    <a:pt x="893" y="1"/>
                  </a:moveTo>
                  <a:cubicBezTo>
                    <a:pt x="605" y="2092"/>
                    <a:pt x="298" y="4153"/>
                    <a:pt x="1" y="6245"/>
                  </a:cubicBezTo>
                  <a:cubicBezTo>
                    <a:pt x="192" y="6276"/>
                    <a:pt x="372" y="6319"/>
                    <a:pt x="595" y="6319"/>
                  </a:cubicBezTo>
                  <a:cubicBezTo>
                    <a:pt x="956" y="4238"/>
                    <a:pt x="1349" y="2177"/>
                    <a:pt x="1657" y="43"/>
                  </a:cubicBezTo>
                  <a:cubicBezTo>
                    <a:pt x="1402" y="32"/>
                    <a:pt x="1148" y="11"/>
                    <a:pt x="893"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57"/>
            <p:cNvSpPr/>
            <p:nvPr/>
          </p:nvSpPr>
          <p:spPr>
            <a:xfrm>
              <a:off x="2497475" y="2943675"/>
              <a:ext cx="30300" cy="111550"/>
            </a:xfrm>
            <a:custGeom>
              <a:avLst/>
              <a:gdLst/>
              <a:ahLst/>
              <a:cxnLst/>
              <a:rect l="l" t="t" r="r" b="b"/>
              <a:pathLst>
                <a:path w="1212" h="4462" extrusionOk="0">
                  <a:moveTo>
                    <a:pt x="606" y="1"/>
                  </a:moveTo>
                  <a:cubicBezTo>
                    <a:pt x="362" y="2061"/>
                    <a:pt x="277" y="2358"/>
                    <a:pt x="1" y="4386"/>
                  </a:cubicBezTo>
                  <a:cubicBezTo>
                    <a:pt x="160" y="4397"/>
                    <a:pt x="309" y="4429"/>
                    <a:pt x="447" y="4461"/>
                  </a:cubicBezTo>
                  <a:cubicBezTo>
                    <a:pt x="776" y="2422"/>
                    <a:pt x="925" y="2114"/>
                    <a:pt x="1211" y="22"/>
                  </a:cubicBezTo>
                  <a:cubicBezTo>
                    <a:pt x="1010" y="11"/>
                    <a:pt x="808" y="11"/>
                    <a:pt x="606"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57"/>
            <p:cNvSpPr/>
            <p:nvPr/>
          </p:nvSpPr>
          <p:spPr>
            <a:xfrm>
              <a:off x="2472000" y="2899350"/>
              <a:ext cx="33475" cy="152675"/>
            </a:xfrm>
            <a:custGeom>
              <a:avLst/>
              <a:gdLst/>
              <a:ahLst/>
              <a:cxnLst/>
              <a:rect l="l" t="t" r="r" b="b"/>
              <a:pathLst>
                <a:path w="1339" h="6107" extrusionOk="0">
                  <a:moveTo>
                    <a:pt x="712" y="0"/>
                  </a:moveTo>
                  <a:cubicBezTo>
                    <a:pt x="436" y="1965"/>
                    <a:pt x="149" y="3919"/>
                    <a:pt x="0" y="6000"/>
                  </a:cubicBezTo>
                  <a:cubicBezTo>
                    <a:pt x="149" y="6053"/>
                    <a:pt x="340" y="6064"/>
                    <a:pt x="510" y="6107"/>
                  </a:cubicBezTo>
                  <a:cubicBezTo>
                    <a:pt x="850" y="4131"/>
                    <a:pt x="1105" y="2081"/>
                    <a:pt x="1338" y="11"/>
                  </a:cubicBezTo>
                  <a:cubicBezTo>
                    <a:pt x="1126" y="11"/>
                    <a:pt x="924" y="0"/>
                    <a:pt x="712" y="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57"/>
            <p:cNvSpPr/>
            <p:nvPr/>
          </p:nvSpPr>
          <p:spPr>
            <a:xfrm>
              <a:off x="2440400" y="3160050"/>
              <a:ext cx="32150" cy="19400"/>
            </a:xfrm>
            <a:custGeom>
              <a:avLst/>
              <a:gdLst/>
              <a:ahLst/>
              <a:cxnLst/>
              <a:rect l="l" t="t" r="r" b="b"/>
              <a:pathLst>
                <a:path w="1286" h="776" extrusionOk="0">
                  <a:moveTo>
                    <a:pt x="563" y="118"/>
                  </a:moveTo>
                  <a:cubicBezTo>
                    <a:pt x="797" y="0"/>
                    <a:pt x="1254" y="64"/>
                    <a:pt x="1264" y="298"/>
                  </a:cubicBezTo>
                  <a:cubicBezTo>
                    <a:pt x="1285" y="776"/>
                    <a:pt x="1" y="383"/>
                    <a:pt x="563" y="1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57"/>
            <p:cNvSpPr/>
            <p:nvPr/>
          </p:nvSpPr>
          <p:spPr>
            <a:xfrm>
              <a:off x="2422350" y="3175975"/>
              <a:ext cx="37200" cy="18350"/>
            </a:xfrm>
            <a:custGeom>
              <a:avLst/>
              <a:gdLst/>
              <a:ahLst/>
              <a:cxnLst/>
              <a:rect l="l" t="t" r="r" b="b"/>
              <a:pathLst>
                <a:path w="1488" h="734" extrusionOk="0">
                  <a:moveTo>
                    <a:pt x="308" y="75"/>
                  </a:moveTo>
                  <a:cubicBezTo>
                    <a:pt x="563" y="22"/>
                    <a:pt x="1487" y="0"/>
                    <a:pt x="1445" y="394"/>
                  </a:cubicBezTo>
                  <a:cubicBezTo>
                    <a:pt x="1402" y="734"/>
                    <a:pt x="32" y="723"/>
                    <a:pt x="11" y="340"/>
                  </a:cubicBezTo>
                  <a:cubicBezTo>
                    <a:pt x="1" y="139"/>
                    <a:pt x="149" y="118"/>
                    <a:pt x="308"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57"/>
            <p:cNvSpPr/>
            <p:nvPr/>
          </p:nvSpPr>
          <p:spPr>
            <a:xfrm>
              <a:off x="2472525" y="3178625"/>
              <a:ext cx="26850" cy="15425"/>
            </a:xfrm>
            <a:custGeom>
              <a:avLst/>
              <a:gdLst/>
              <a:ahLst/>
              <a:cxnLst/>
              <a:rect l="l" t="t" r="r" b="b"/>
              <a:pathLst>
                <a:path w="1074" h="617" extrusionOk="0">
                  <a:moveTo>
                    <a:pt x="712" y="447"/>
                  </a:moveTo>
                  <a:cubicBezTo>
                    <a:pt x="531" y="617"/>
                    <a:pt x="11" y="521"/>
                    <a:pt x="0" y="288"/>
                  </a:cubicBezTo>
                  <a:cubicBezTo>
                    <a:pt x="0" y="1"/>
                    <a:pt x="1073" y="75"/>
                    <a:pt x="712" y="4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57"/>
            <p:cNvSpPr/>
            <p:nvPr/>
          </p:nvSpPr>
          <p:spPr>
            <a:xfrm>
              <a:off x="2786325" y="3169600"/>
              <a:ext cx="21000" cy="38000"/>
            </a:xfrm>
            <a:custGeom>
              <a:avLst/>
              <a:gdLst/>
              <a:ahLst/>
              <a:cxnLst/>
              <a:rect l="l" t="t" r="r" b="b"/>
              <a:pathLst>
                <a:path w="840" h="1520" extrusionOk="0">
                  <a:moveTo>
                    <a:pt x="691" y="628"/>
                  </a:moveTo>
                  <a:cubicBezTo>
                    <a:pt x="840" y="904"/>
                    <a:pt x="734" y="1477"/>
                    <a:pt x="446" y="1487"/>
                  </a:cubicBezTo>
                  <a:cubicBezTo>
                    <a:pt x="0" y="1520"/>
                    <a:pt x="373" y="1"/>
                    <a:pt x="691" y="6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57"/>
            <p:cNvSpPr/>
            <p:nvPr/>
          </p:nvSpPr>
          <p:spPr>
            <a:xfrm>
              <a:off x="2777575" y="3212075"/>
              <a:ext cx="29225" cy="19675"/>
            </a:xfrm>
            <a:custGeom>
              <a:avLst/>
              <a:gdLst/>
              <a:ahLst/>
              <a:cxnLst/>
              <a:rect l="l" t="t" r="r" b="b"/>
              <a:pathLst>
                <a:path w="1169" h="787" extrusionOk="0">
                  <a:moveTo>
                    <a:pt x="796" y="606"/>
                  </a:moveTo>
                  <a:cubicBezTo>
                    <a:pt x="616" y="787"/>
                    <a:pt x="32" y="755"/>
                    <a:pt x="11" y="447"/>
                  </a:cubicBezTo>
                  <a:cubicBezTo>
                    <a:pt x="0" y="1"/>
                    <a:pt x="1169" y="245"/>
                    <a:pt x="796" y="6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57"/>
            <p:cNvSpPr/>
            <p:nvPr/>
          </p:nvSpPr>
          <p:spPr>
            <a:xfrm>
              <a:off x="2474400" y="2679250"/>
              <a:ext cx="246650" cy="229675"/>
            </a:xfrm>
            <a:custGeom>
              <a:avLst/>
              <a:gdLst/>
              <a:ahLst/>
              <a:cxnLst/>
              <a:rect l="l" t="t" r="r" b="b"/>
              <a:pathLst>
                <a:path w="9866" h="9187" extrusionOk="0">
                  <a:moveTo>
                    <a:pt x="8326" y="7636"/>
                  </a:moveTo>
                  <a:cubicBezTo>
                    <a:pt x="8506" y="7572"/>
                    <a:pt x="9515" y="8337"/>
                    <a:pt x="9451" y="8549"/>
                  </a:cubicBezTo>
                  <a:cubicBezTo>
                    <a:pt x="9377" y="8825"/>
                    <a:pt x="8304" y="9186"/>
                    <a:pt x="8230" y="8953"/>
                  </a:cubicBezTo>
                  <a:cubicBezTo>
                    <a:pt x="8166" y="8773"/>
                    <a:pt x="8569" y="8634"/>
                    <a:pt x="8687" y="8549"/>
                  </a:cubicBezTo>
                  <a:cubicBezTo>
                    <a:pt x="7412" y="8379"/>
                    <a:pt x="6000" y="8231"/>
                    <a:pt x="4694" y="8072"/>
                  </a:cubicBezTo>
                  <a:cubicBezTo>
                    <a:pt x="3387" y="7923"/>
                    <a:pt x="2081" y="7827"/>
                    <a:pt x="817" y="7615"/>
                  </a:cubicBezTo>
                  <a:cubicBezTo>
                    <a:pt x="711" y="7774"/>
                    <a:pt x="382" y="8209"/>
                    <a:pt x="255" y="8072"/>
                  </a:cubicBezTo>
                  <a:cubicBezTo>
                    <a:pt x="170" y="8018"/>
                    <a:pt x="456" y="7742"/>
                    <a:pt x="552" y="7562"/>
                  </a:cubicBezTo>
                  <a:cubicBezTo>
                    <a:pt x="0" y="7456"/>
                    <a:pt x="170" y="6893"/>
                    <a:pt x="286" y="6362"/>
                  </a:cubicBezTo>
                  <a:cubicBezTo>
                    <a:pt x="658" y="4620"/>
                    <a:pt x="1051" y="2486"/>
                    <a:pt x="1296" y="744"/>
                  </a:cubicBezTo>
                  <a:cubicBezTo>
                    <a:pt x="1157" y="861"/>
                    <a:pt x="850" y="1222"/>
                    <a:pt x="807" y="1052"/>
                  </a:cubicBezTo>
                  <a:cubicBezTo>
                    <a:pt x="722" y="723"/>
                    <a:pt x="1348" y="1"/>
                    <a:pt x="1508" y="22"/>
                  </a:cubicBezTo>
                  <a:cubicBezTo>
                    <a:pt x="1805" y="65"/>
                    <a:pt x="2155" y="1243"/>
                    <a:pt x="2049" y="1307"/>
                  </a:cubicBezTo>
                  <a:cubicBezTo>
                    <a:pt x="1869" y="1403"/>
                    <a:pt x="1593" y="935"/>
                    <a:pt x="1539" y="617"/>
                  </a:cubicBezTo>
                  <a:cubicBezTo>
                    <a:pt x="1285" y="2911"/>
                    <a:pt x="807" y="4865"/>
                    <a:pt x="435" y="7041"/>
                  </a:cubicBezTo>
                  <a:cubicBezTo>
                    <a:pt x="404" y="7158"/>
                    <a:pt x="414" y="7296"/>
                    <a:pt x="680" y="7328"/>
                  </a:cubicBezTo>
                  <a:cubicBezTo>
                    <a:pt x="1147" y="6871"/>
                    <a:pt x="3536" y="4185"/>
                    <a:pt x="3812" y="4036"/>
                  </a:cubicBezTo>
                  <a:cubicBezTo>
                    <a:pt x="4343" y="3749"/>
                    <a:pt x="4312" y="5385"/>
                    <a:pt x="4322" y="5990"/>
                  </a:cubicBezTo>
                  <a:cubicBezTo>
                    <a:pt x="4598" y="5672"/>
                    <a:pt x="5320" y="4917"/>
                    <a:pt x="5820" y="4514"/>
                  </a:cubicBezTo>
                  <a:cubicBezTo>
                    <a:pt x="6148" y="4259"/>
                    <a:pt x="6627" y="4397"/>
                    <a:pt x="6881" y="4705"/>
                  </a:cubicBezTo>
                  <a:cubicBezTo>
                    <a:pt x="7210" y="4461"/>
                    <a:pt x="9324" y="596"/>
                    <a:pt x="9589" y="829"/>
                  </a:cubicBezTo>
                  <a:cubicBezTo>
                    <a:pt x="9865" y="1020"/>
                    <a:pt x="7975" y="3697"/>
                    <a:pt x="7762" y="4100"/>
                  </a:cubicBezTo>
                  <a:cubicBezTo>
                    <a:pt x="7582" y="4429"/>
                    <a:pt x="7104" y="4992"/>
                    <a:pt x="6945" y="4971"/>
                  </a:cubicBezTo>
                  <a:cubicBezTo>
                    <a:pt x="6700" y="4939"/>
                    <a:pt x="6509" y="4599"/>
                    <a:pt x="6223" y="4599"/>
                  </a:cubicBezTo>
                  <a:cubicBezTo>
                    <a:pt x="5872" y="4599"/>
                    <a:pt x="4492" y="6373"/>
                    <a:pt x="4216" y="6288"/>
                  </a:cubicBezTo>
                  <a:cubicBezTo>
                    <a:pt x="3908" y="6192"/>
                    <a:pt x="4078" y="4440"/>
                    <a:pt x="3918" y="4280"/>
                  </a:cubicBezTo>
                  <a:cubicBezTo>
                    <a:pt x="3557" y="4376"/>
                    <a:pt x="1657" y="6543"/>
                    <a:pt x="977" y="7381"/>
                  </a:cubicBezTo>
                  <a:cubicBezTo>
                    <a:pt x="3387" y="7753"/>
                    <a:pt x="6148" y="7848"/>
                    <a:pt x="8559" y="8220"/>
                  </a:cubicBezTo>
                  <a:cubicBezTo>
                    <a:pt x="8559" y="8220"/>
                    <a:pt x="8156" y="7700"/>
                    <a:pt x="8326" y="763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57"/>
            <p:cNvSpPr/>
            <p:nvPr/>
          </p:nvSpPr>
          <p:spPr>
            <a:xfrm>
              <a:off x="2741725" y="2736600"/>
              <a:ext cx="88450" cy="35850"/>
            </a:xfrm>
            <a:custGeom>
              <a:avLst/>
              <a:gdLst/>
              <a:ahLst/>
              <a:cxnLst/>
              <a:rect l="l" t="t" r="r" b="b"/>
              <a:pathLst>
                <a:path w="3538" h="1434" extrusionOk="0">
                  <a:moveTo>
                    <a:pt x="446" y="32"/>
                  </a:moveTo>
                  <a:cubicBezTo>
                    <a:pt x="446" y="32"/>
                    <a:pt x="446" y="1"/>
                    <a:pt x="468" y="1"/>
                  </a:cubicBezTo>
                  <a:cubicBezTo>
                    <a:pt x="967" y="75"/>
                    <a:pt x="1487" y="181"/>
                    <a:pt x="2072" y="298"/>
                  </a:cubicBezTo>
                  <a:cubicBezTo>
                    <a:pt x="2369" y="362"/>
                    <a:pt x="3410" y="511"/>
                    <a:pt x="3495" y="776"/>
                  </a:cubicBezTo>
                  <a:cubicBezTo>
                    <a:pt x="3537" y="935"/>
                    <a:pt x="3431" y="1275"/>
                    <a:pt x="3282" y="1339"/>
                  </a:cubicBezTo>
                  <a:cubicBezTo>
                    <a:pt x="3091" y="1434"/>
                    <a:pt x="2666" y="1307"/>
                    <a:pt x="2400" y="1264"/>
                  </a:cubicBezTo>
                  <a:cubicBezTo>
                    <a:pt x="2082" y="1211"/>
                    <a:pt x="1838" y="1179"/>
                    <a:pt x="1541" y="1126"/>
                  </a:cubicBezTo>
                  <a:cubicBezTo>
                    <a:pt x="1020" y="1041"/>
                    <a:pt x="160" y="978"/>
                    <a:pt x="75" y="617"/>
                  </a:cubicBezTo>
                  <a:cubicBezTo>
                    <a:pt x="0" y="319"/>
                    <a:pt x="192" y="64"/>
                    <a:pt x="446"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57"/>
            <p:cNvSpPr/>
            <p:nvPr/>
          </p:nvSpPr>
          <p:spPr>
            <a:xfrm>
              <a:off x="2754200" y="2740850"/>
              <a:ext cx="29500" cy="26300"/>
            </a:xfrm>
            <a:custGeom>
              <a:avLst/>
              <a:gdLst/>
              <a:ahLst/>
              <a:cxnLst/>
              <a:rect l="l" t="t" r="r" b="b"/>
              <a:pathLst>
                <a:path w="1180" h="1052" extrusionOk="0">
                  <a:moveTo>
                    <a:pt x="585" y="22"/>
                  </a:moveTo>
                  <a:cubicBezTo>
                    <a:pt x="818" y="1"/>
                    <a:pt x="1179" y="181"/>
                    <a:pt x="1094" y="584"/>
                  </a:cubicBezTo>
                  <a:cubicBezTo>
                    <a:pt x="999" y="1052"/>
                    <a:pt x="1" y="1009"/>
                    <a:pt x="181" y="287"/>
                  </a:cubicBezTo>
                  <a:cubicBezTo>
                    <a:pt x="223" y="160"/>
                    <a:pt x="351" y="43"/>
                    <a:pt x="585" y="2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57"/>
            <p:cNvSpPr/>
            <p:nvPr/>
          </p:nvSpPr>
          <p:spPr>
            <a:xfrm>
              <a:off x="2735625" y="2774025"/>
              <a:ext cx="94000" cy="35875"/>
            </a:xfrm>
            <a:custGeom>
              <a:avLst/>
              <a:gdLst/>
              <a:ahLst/>
              <a:cxnLst/>
              <a:rect l="l" t="t" r="r" b="b"/>
              <a:pathLst>
                <a:path w="3760" h="1435" extrusionOk="0">
                  <a:moveTo>
                    <a:pt x="43" y="617"/>
                  </a:moveTo>
                  <a:cubicBezTo>
                    <a:pt x="1" y="234"/>
                    <a:pt x="107" y="1"/>
                    <a:pt x="393" y="1"/>
                  </a:cubicBezTo>
                  <a:cubicBezTo>
                    <a:pt x="935" y="12"/>
                    <a:pt x="1434" y="139"/>
                    <a:pt x="2156" y="277"/>
                  </a:cubicBezTo>
                  <a:cubicBezTo>
                    <a:pt x="2464" y="330"/>
                    <a:pt x="2698" y="373"/>
                    <a:pt x="2984" y="458"/>
                  </a:cubicBezTo>
                  <a:cubicBezTo>
                    <a:pt x="3260" y="543"/>
                    <a:pt x="3600" y="649"/>
                    <a:pt x="3654" y="776"/>
                  </a:cubicBezTo>
                  <a:cubicBezTo>
                    <a:pt x="3760" y="1031"/>
                    <a:pt x="3526" y="1329"/>
                    <a:pt x="3420" y="1371"/>
                  </a:cubicBezTo>
                  <a:cubicBezTo>
                    <a:pt x="3229" y="1435"/>
                    <a:pt x="2804" y="1317"/>
                    <a:pt x="2538" y="1265"/>
                  </a:cubicBezTo>
                  <a:cubicBezTo>
                    <a:pt x="1912" y="1137"/>
                    <a:pt x="1381" y="1052"/>
                    <a:pt x="765" y="946"/>
                  </a:cubicBezTo>
                  <a:cubicBezTo>
                    <a:pt x="478" y="883"/>
                    <a:pt x="170" y="861"/>
                    <a:pt x="43" y="6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57"/>
            <p:cNvSpPr/>
            <p:nvPr/>
          </p:nvSpPr>
          <p:spPr>
            <a:xfrm>
              <a:off x="2791375" y="2782800"/>
              <a:ext cx="22050" cy="24175"/>
            </a:xfrm>
            <a:custGeom>
              <a:avLst/>
              <a:gdLst/>
              <a:ahLst/>
              <a:cxnLst/>
              <a:rect l="l" t="t" r="r" b="b"/>
              <a:pathLst>
                <a:path w="882" h="967" extrusionOk="0">
                  <a:moveTo>
                    <a:pt x="277" y="86"/>
                  </a:moveTo>
                  <a:cubicBezTo>
                    <a:pt x="563" y="1"/>
                    <a:pt x="818" y="138"/>
                    <a:pt x="839" y="404"/>
                  </a:cubicBezTo>
                  <a:cubicBezTo>
                    <a:pt x="882" y="935"/>
                    <a:pt x="22" y="966"/>
                    <a:pt x="11" y="425"/>
                  </a:cubicBezTo>
                  <a:cubicBezTo>
                    <a:pt x="1" y="277"/>
                    <a:pt x="86" y="138"/>
                    <a:pt x="277" y="86"/>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57"/>
            <p:cNvSpPr/>
            <p:nvPr/>
          </p:nvSpPr>
          <p:spPr>
            <a:xfrm>
              <a:off x="2730325" y="2810950"/>
              <a:ext cx="92650" cy="36900"/>
            </a:xfrm>
            <a:custGeom>
              <a:avLst/>
              <a:gdLst/>
              <a:ahLst/>
              <a:cxnLst/>
              <a:rect l="l" t="t" r="r" b="b"/>
              <a:pathLst>
                <a:path w="3706" h="1476" extrusionOk="0">
                  <a:moveTo>
                    <a:pt x="308" y="74"/>
                  </a:moveTo>
                  <a:cubicBezTo>
                    <a:pt x="531" y="0"/>
                    <a:pt x="945" y="138"/>
                    <a:pt x="1253" y="191"/>
                  </a:cubicBezTo>
                  <a:cubicBezTo>
                    <a:pt x="1508" y="223"/>
                    <a:pt x="1805" y="265"/>
                    <a:pt x="2134" y="319"/>
                  </a:cubicBezTo>
                  <a:cubicBezTo>
                    <a:pt x="2580" y="393"/>
                    <a:pt x="3578" y="467"/>
                    <a:pt x="3653" y="796"/>
                  </a:cubicBezTo>
                  <a:cubicBezTo>
                    <a:pt x="3706" y="998"/>
                    <a:pt x="3547" y="1348"/>
                    <a:pt x="3356" y="1412"/>
                  </a:cubicBezTo>
                  <a:cubicBezTo>
                    <a:pt x="3175" y="1476"/>
                    <a:pt x="2835" y="1370"/>
                    <a:pt x="2559" y="1306"/>
                  </a:cubicBezTo>
                  <a:cubicBezTo>
                    <a:pt x="1997" y="1200"/>
                    <a:pt x="1551" y="1147"/>
                    <a:pt x="924" y="1072"/>
                  </a:cubicBezTo>
                  <a:cubicBezTo>
                    <a:pt x="605" y="1030"/>
                    <a:pt x="286" y="1009"/>
                    <a:pt x="180" y="881"/>
                  </a:cubicBezTo>
                  <a:cubicBezTo>
                    <a:pt x="0" y="659"/>
                    <a:pt x="85" y="159"/>
                    <a:pt x="308"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57"/>
            <p:cNvSpPr/>
            <p:nvPr/>
          </p:nvSpPr>
          <p:spPr>
            <a:xfrm>
              <a:off x="2748375" y="2815200"/>
              <a:ext cx="24450" cy="24700"/>
            </a:xfrm>
            <a:custGeom>
              <a:avLst/>
              <a:gdLst/>
              <a:ahLst/>
              <a:cxnLst/>
              <a:rect l="l" t="t" r="r" b="b"/>
              <a:pathLst>
                <a:path w="978" h="988" extrusionOk="0">
                  <a:moveTo>
                    <a:pt x="414" y="74"/>
                  </a:moveTo>
                  <a:cubicBezTo>
                    <a:pt x="711" y="0"/>
                    <a:pt x="945" y="138"/>
                    <a:pt x="956" y="414"/>
                  </a:cubicBezTo>
                  <a:cubicBezTo>
                    <a:pt x="977" y="987"/>
                    <a:pt x="0" y="945"/>
                    <a:pt x="95" y="361"/>
                  </a:cubicBezTo>
                  <a:cubicBezTo>
                    <a:pt x="117" y="265"/>
                    <a:pt x="191" y="128"/>
                    <a:pt x="414" y="7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57"/>
            <p:cNvSpPr/>
            <p:nvPr/>
          </p:nvSpPr>
          <p:spPr>
            <a:xfrm>
              <a:off x="2724200" y="2847300"/>
              <a:ext cx="96125" cy="35350"/>
            </a:xfrm>
            <a:custGeom>
              <a:avLst/>
              <a:gdLst/>
              <a:ahLst/>
              <a:cxnLst/>
              <a:rect l="l" t="t" r="r" b="b"/>
              <a:pathLst>
                <a:path w="3845" h="1414" extrusionOk="0">
                  <a:moveTo>
                    <a:pt x="266" y="118"/>
                  </a:moveTo>
                  <a:cubicBezTo>
                    <a:pt x="447" y="12"/>
                    <a:pt x="776" y="1"/>
                    <a:pt x="1147" y="12"/>
                  </a:cubicBezTo>
                  <a:cubicBezTo>
                    <a:pt x="1498" y="33"/>
                    <a:pt x="2093" y="97"/>
                    <a:pt x="2592" y="171"/>
                  </a:cubicBezTo>
                  <a:cubicBezTo>
                    <a:pt x="3070" y="256"/>
                    <a:pt x="3675" y="340"/>
                    <a:pt x="3771" y="574"/>
                  </a:cubicBezTo>
                  <a:cubicBezTo>
                    <a:pt x="3845" y="765"/>
                    <a:pt x="3728" y="1190"/>
                    <a:pt x="3580" y="1296"/>
                  </a:cubicBezTo>
                  <a:cubicBezTo>
                    <a:pt x="3410" y="1413"/>
                    <a:pt x="3027" y="1360"/>
                    <a:pt x="2698" y="1328"/>
                  </a:cubicBezTo>
                  <a:cubicBezTo>
                    <a:pt x="2103" y="1254"/>
                    <a:pt x="1583" y="1201"/>
                    <a:pt x="935" y="1116"/>
                  </a:cubicBezTo>
                  <a:cubicBezTo>
                    <a:pt x="638" y="1074"/>
                    <a:pt x="255" y="1052"/>
                    <a:pt x="160" y="893"/>
                  </a:cubicBezTo>
                  <a:cubicBezTo>
                    <a:pt x="0" y="638"/>
                    <a:pt x="203" y="319"/>
                    <a:pt x="266" y="1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57"/>
            <p:cNvSpPr/>
            <p:nvPr/>
          </p:nvSpPr>
          <p:spPr>
            <a:xfrm>
              <a:off x="2774650" y="2845175"/>
              <a:ext cx="34275" cy="35350"/>
            </a:xfrm>
            <a:custGeom>
              <a:avLst/>
              <a:gdLst/>
              <a:ahLst/>
              <a:cxnLst/>
              <a:rect l="l" t="t" r="r" b="b"/>
              <a:pathLst>
                <a:path w="1371" h="1414" extrusionOk="0">
                  <a:moveTo>
                    <a:pt x="361" y="1307"/>
                  </a:moveTo>
                  <a:cubicBezTo>
                    <a:pt x="0" y="1180"/>
                    <a:pt x="54" y="680"/>
                    <a:pt x="224" y="447"/>
                  </a:cubicBezTo>
                  <a:cubicBezTo>
                    <a:pt x="552" y="1"/>
                    <a:pt x="1370" y="543"/>
                    <a:pt x="998" y="1095"/>
                  </a:cubicBezTo>
                  <a:cubicBezTo>
                    <a:pt x="892" y="1254"/>
                    <a:pt x="670" y="1413"/>
                    <a:pt x="361" y="130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57"/>
            <p:cNvSpPr/>
            <p:nvPr/>
          </p:nvSpPr>
          <p:spPr>
            <a:xfrm>
              <a:off x="2135875" y="2846250"/>
              <a:ext cx="339075" cy="406750"/>
            </a:xfrm>
            <a:custGeom>
              <a:avLst/>
              <a:gdLst/>
              <a:ahLst/>
              <a:cxnLst/>
              <a:rect l="l" t="t" r="r" b="b"/>
              <a:pathLst>
                <a:path w="13563" h="16270" extrusionOk="0">
                  <a:moveTo>
                    <a:pt x="7838" y="234"/>
                  </a:moveTo>
                  <a:cubicBezTo>
                    <a:pt x="8380" y="340"/>
                    <a:pt x="9070" y="786"/>
                    <a:pt x="9537" y="1052"/>
                  </a:cubicBezTo>
                  <a:cubicBezTo>
                    <a:pt x="10653" y="1668"/>
                    <a:pt x="11630" y="2093"/>
                    <a:pt x="12659" y="2836"/>
                  </a:cubicBezTo>
                  <a:cubicBezTo>
                    <a:pt x="13084" y="3144"/>
                    <a:pt x="13562" y="3611"/>
                    <a:pt x="13541" y="4057"/>
                  </a:cubicBezTo>
                  <a:cubicBezTo>
                    <a:pt x="13530" y="4333"/>
                    <a:pt x="13339" y="4715"/>
                    <a:pt x="13180" y="5024"/>
                  </a:cubicBezTo>
                  <a:cubicBezTo>
                    <a:pt x="12808" y="5724"/>
                    <a:pt x="12128" y="6797"/>
                    <a:pt x="11767" y="7381"/>
                  </a:cubicBezTo>
                  <a:cubicBezTo>
                    <a:pt x="11088" y="8486"/>
                    <a:pt x="10546" y="9473"/>
                    <a:pt x="9877" y="10567"/>
                  </a:cubicBezTo>
                  <a:cubicBezTo>
                    <a:pt x="9272" y="11554"/>
                    <a:pt x="8614" y="12563"/>
                    <a:pt x="7944" y="13668"/>
                  </a:cubicBezTo>
                  <a:cubicBezTo>
                    <a:pt x="7647" y="14145"/>
                    <a:pt x="7307" y="14697"/>
                    <a:pt x="6957" y="15176"/>
                  </a:cubicBezTo>
                  <a:cubicBezTo>
                    <a:pt x="6617" y="15622"/>
                    <a:pt x="6192" y="16227"/>
                    <a:pt x="5768" y="16248"/>
                  </a:cubicBezTo>
                  <a:cubicBezTo>
                    <a:pt x="5481" y="16269"/>
                    <a:pt x="5109" y="16068"/>
                    <a:pt x="4833" y="15929"/>
                  </a:cubicBezTo>
                  <a:cubicBezTo>
                    <a:pt x="4504" y="15759"/>
                    <a:pt x="4291" y="15589"/>
                    <a:pt x="4058" y="15452"/>
                  </a:cubicBezTo>
                  <a:cubicBezTo>
                    <a:pt x="3453" y="15101"/>
                    <a:pt x="3017" y="14878"/>
                    <a:pt x="2476" y="14517"/>
                  </a:cubicBezTo>
                  <a:cubicBezTo>
                    <a:pt x="2051" y="14230"/>
                    <a:pt x="1562" y="13880"/>
                    <a:pt x="1053" y="13498"/>
                  </a:cubicBezTo>
                  <a:cubicBezTo>
                    <a:pt x="607" y="13158"/>
                    <a:pt x="76" y="12743"/>
                    <a:pt x="33" y="12234"/>
                  </a:cubicBezTo>
                  <a:cubicBezTo>
                    <a:pt x="1" y="11756"/>
                    <a:pt x="405" y="11013"/>
                    <a:pt x="681" y="10524"/>
                  </a:cubicBezTo>
                  <a:cubicBezTo>
                    <a:pt x="1520" y="8984"/>
                    <a:pt x="2497" y="7625"/>
                    <a:pt x="3410" y="6086"/>
                  </a:cubicBezTo>
                  <a:cubicBezTo>
                    <a:pt x="4090" y="4960"/>
                    <a:pt x="4652" y="4014"/>
                    <a:pt x="5216" y="3080"/>
                  </a:cubicBezTo>
                  <a:cubicBezTo>
                    <a:pt x="5481" y="2624"/>
                    <a:pt x="5778" y="2114"/>
                    <a:pt x="6118" y="1593"/>
                  </a:cubicBezTo>
                  <a:cubicBezTo>
                    <a:pt x="6596" y="850"/>
                    <a:pt x="6946" y="0"/>
                    <a:pt x="7796" y="213"/>
                  </a:cubicBezTo>
                  <a:cubicBezTo>
                    <a:pt x="7817" y="213"/>
                    <a:pt x="7828" y="224"/>
                    <a:pt x="7838" y="23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57"/>
            <p:cNvSpPr/>
            <p:nvPr/>
          </p:nvSpPr>
          <p:spPr>
            <a:xfrm>
              <a:off x="2150225" y="2857925"/>
              <a:ext cx="310650" cy="374350"/>
            </a:xfrm>
            <a:custGeom>
              <a:avLst/>
              <a:gdLst/>
              <a:ahLst/>
              <a:cxnLst/>
              <a:rect l="l" t="t" r="r" b="b"/>
              <a:pathLst>
                <a:path w="12426" h="14974" extrusionOk="0">
                  <a:moveTo>
                    <a:pt x="7318" y="149"/>
                  </a:moveTo>
                  <a:cubicBezTo>
                    <a:pt x="7328" y="149"/>
                    <a:pt x="7349" y="128"/>
                    <a:pt x="7370" y="139"/>
                  </a:cubicBezTo>
                  <a:cubicBezTo>
                    <a:pt x="8411" y="500"/>
                    <a:pt x="9038" y="988"/>
                    <a:pt x="10025" y="1530"/>
                  </a:cubicBezTo>
                  <a:cubicBezTo>
                    <a:pt x="10896" y="1997"/>
                    <a:pt x="12319" y="2518"/>
                    <a:pt x="12383" y="3388"/>
                  </a:cubicBezTo>
                  <a:cubicBezTo>
                    <a:pt x="12425" y="3856"/>
                    <a:pt x="12054" y="4546"/>
                    <a:pt x="11745" y="5077"/>
                  </a:cubicBezTo>
                  <a:cubicBezTo>
                    <a:pt x="10832" y="6680"/>
                    <a:pt x="10100" y="7986"/>
                    <a:pt x="9123" y="9569"/>
                  </a:cubicBezTo>
                  <a:cubicBezTo>
                    <a:pt x="8273" y="10949"/>
                    <a:pt x="7349" y="12542"/>
                    <a:pt x="6447" y="13997"/>
                  </a:cubicBezTo>
                  <a:cubicBezTo>
                    <a:pt x="6086" y="14570"/>
                    <a:pt x="5831" y="14974"/>
                    <a:pt x="5257" y="14921"/>
                  </a:cubicBezTo>
                  <a:cubicBezTo>
                    <a:pt x="5013" y="14900"/>
                    <a:pt x="4779" y="14719"/>
                    <a:pt x="4535" y="14591"/>
                  </a:cubicBezTo>
                  <a:cubicBezTo>
                    <a:pt x="3377" y="13987"/>
                    <a:pt x="2411" y="13338"/>
                    <a:pt x="1201" y="12680"/>
                  </a:cubicBezTo>
                  <a:cubicBezTo>
                    <a:pt x="723" y="12415"/>
                    <a:pt x="213" y="12139"/>
                    <a:pt x="118" y="11757"/>
                  </a:cubicBezTo>
                  <a:cubicBezTo>
                    <a:pt x="0" y="11321"/>
                    <a:pt x="330" y="10599"/>
                    <a:pt x="616" y="10079"/>
                  </a:cubicBezTo>
                  <a:cubicBezTo>
                    <a:pt x="1222" y="8974"/>
                    <a:pt x="1711" y="8295"/>
                    <a:pt x="2358" y="7148"/>
                  </a:cubicBezTo>
                  <a:cubicBezTo>
                    <a:pt x="3526" y="5098"/>
                    <a:pt x="4588" y="3070"/>
                    <a:pt x="5799" y="1211"/>
                  </a:cubicBezTo>
                  <a:cubicBezTo>
                    <a:pt x="6223" y="574"/>
                    <a:pt x="6574" y="0"/>
                    <a:pt x="7275" y="128"/>
                  </a:cubicBezTo>
                  <a:cubicBezTo>
                    <a:pt x="7285" y="128"/>
                    <a:pt x="7307" y="139"/>
                    <a:pt x="7318" y="149"/>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57"/>
            <p:cNvSpPr/>
            <p:nvPr/>
          </p:nvSpPr>
          <p:spPr>
            <a:xfrm>
              <a:off x="2150750" y="3118625"/>
              <a:ext cx="159075" cy="112425"/>
            </a:xfrm>
            <a:custGeom>
              <a:avLst/>
              <a:gdLst/>
              <a:ahLst/>
              <a:cxnLst/>
              <a:rect l="l" t="t" r="r" b="b"/>
              <a:pathLst>
                <a:path w="6363" h="4497" extrusionOk="0">
                  <a:moveTo>
                    <a:pt x="415" y="1"/>
                  </a:moveTo>
                  <a:cubicBezTo>
                    <a:pt x="192" y="458"/>
                    <a:pt x="1" y="989"/>
                    <a:pt x="97" y="1329"/>
                  </a:cubicBezTo>
                  <a:cubicBezTo>
                    <a:pt x="192" y="1711"/>
                    <a:pt x="702" y="1987"/>
                    <a:pt x="1180" y="2252"/>
                  </a:cubicBezTo>
                  <a:cubicBezTo>
                    <a:pt x="2390" y="2910"/>
                    <a:pt x="3356" y="3559"/>
                    <a:pt x="4514" y="4163"/>
                  </a:cubicBezTo>
                  <a:cubicBezTo>
                    <a:pt x="4758" y="4291"/>
                    <a:pt x="4992" y="4472"/>
                    <a:pt x="5236" y="4493"/>
                  </a:cubicBezTo>
                  <a:cubicBezTo>
                    <a:pt x="5266" y="4495"/>
                    <a:pt x="5295" y="4497"/>
                    <a:pt x="5323" y="4497"/>
                  </a:cubicBezTo>
                  <a:cubicBezTo>
                    <a:pt x="5806" y="4497"/>
                    <a:pt x="6051" y="4156"/>
                    <a:pt x="6362" y="3654"/>
                  </a:cubicBezTo>
                  <a:cubicBezTo>
                    <a:pt x="4790" y="2709"/>
                    <a:pt x="2348" y="1180"/>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57"/>
            <p:cNvSpPr/>
            <p:nvPr/>
          </p:nvSpPr>
          <p:spPr>
            <a:xfrm>
              <a:off x="2306850" y="2860625"/>
              <a:ext cx="153475" cy="98200"/>
            </a:xfrm>
            <a:custGeom>
              <a:avLst/>
              <a:gdLst/>
              <a:ahLst/>
              <a:cxnLst/>
              <a:rect l="l" t="t" r="r" b="b"/>
              <a:pathLst>
                <a:path w="6139" h="3928" extrusionOk="0">
                  <a:moveTo>
                    <a:pt x="816" y="0"/>
                  </a:moveTo>
                  <a:cubicBezTo>
                    <a:pt x="480" y="0"/>
                    <a:pt x="225" y="185"/>
                    <a:pt x="1" y="445"/>
                  </a:cubicBezTo>
                  <a:cubicBezTo>
                    <a:pt x="2030" y="1592"/>
                    <a:pt x="3941" y="2792"/>
                    <a:pt x="6001" y="3928"/>
                  </a:cubicBezTo>
                  <a:cubicBezTo>
                    <a:pt x="6086" y="3694"/>
                    <a:pt x="6139" y="3472"/>
                    <a:pt x="6118" y="3280"/>
                  </a:cubicBezTo>
                  <a:cubicBezTo>
                    <a:pt x="6054" y="2410"/>
                    <a:pt x="4631" y="1889"/>
                    <a:pt x="3760" y="1422"/>
                  </a:cubicBezTo>
                  <a:cubicBezTo>
                    <a:pt x="2773" y="880"/>
                    <a:pt x="2146" y="392"/>
                    <a:pt x="1105" y="31"/>
                  </a:cubicBezTo>
                  <a:cubicBezTo>
                    <a:pt x="1101" y="29"/>
                    <a:pt x="1096" y="28"/>
                    <a:pt x="1092" y="28"/>
                  </a:cubicBezTo>
                  <a:cubicBezTo>
                    <a:pt x="1076" y="28"/>
                    <a:pt x="1061" y="41"/>
                    <a:pt x="1053" y="41"/>
                  </a:cubicBezTo>
                  <a:cubicBezTo>
                    <a:pt x="1042" y="31"/>
                    <a:pt x="1020" y="20"/>
                    <a:pt x="1010" y="20"/>
                  </a:cubicBezTo>
                  <a:cubicBezTo>
                    <a:pt x="942" y="7"/>
                    <a:pt x="878" y="0"/>
                    <a:pt x="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57"/>
            <p:cNvSpPr/>
            <p:nvPr/>
          </p:nvSpPr>
          <p:spPr>
            <a:xfrm>
              <a:off x="2366850" y="2891125"/>
              <a:ext cx="45975" cy="28950"/>
            </a:xfrm>
            <a:custGeom>
              <a:avLst/>
              <a:gdLst/>
              <a:ahLst/>
              <a:cxnLst/>
              <a:rect l="l" t="t" r="r" b="b"/>
              <a:pathLst>
                <a:path w="1839" h="1158" extrusionOk="0">
                  <a:moveTo>
                    <a:pt x="1605" y="1009"/>
                  </a:moveTo>
                  <a:cubicBezTo>
                    <a:pt x="1392" y="1157"/>
                    <a:pt x="139" y="468"/>
                    <a:pt x="54" y="213"/>
                  </a:cubicBezTo>
                  <a:cubicBezTo>
                    <a:pt x="1" y="95"/>
                    <a:pt x="139" y="0"/>
                    <a:pt x="224" y="10"/>
                  </a:cubicBezTo>
                  <a:cubicBezTo>
                    <a:pt x="585" y="64"/>
                    <a:pt x="1838" y="850"/>
                    <a:pt x="1605" y="100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57"/>
            <p:cNvSpPr/>
            <p:nvPr/>
          </p:nvSpPr>
          <p:spPr>
            <a:xfrm>
              <a:off x="2284300" y="2916600"/>
              <a:ext cx="142575" cy="89500"/>
            </a:xfrm>
            <a:custGeom>
              <a:avLst/>
              <a:gdLst/>
              <a:ahLst/>
              <a:cxnLst/>
              <a:rect l="l" t="t" r="r" b="b"/>
              <a:pathLst>
                <a:path w="5703" h="3580" extrusionOk="0">
                  <a:moveTo>
                    <a:pt x="5416" y="3579"/>
                  </a:moveTo>
                  <a:cubicBezTo>
                    <a:pt x="5501" y="3399"/>
                    <a:pt x="5586" y="3218"/>
                    <a:pt x="5660" y="3038"/>
                  </a:cubicBezTo>
                  <a:cubicBezTo>
                    <a:pt x="5671" y="2995"/>
                    <a:pt x="5682" y="2963"/>
                    <a:pt x="5703" y="2932"/>
                  </a:cubicBezTo>
                  <a:cubicBezTo>
                    <a:pt x="4025" y="1922"/>
                    <a:pt x="2262" y="945"/>
                    <a:pt x="308" y="53"/>
                  </a:cubicBezTo>
                  <a:cubicBezTo>
                    <a:pt x="329" y="1"/>
                    <a:pt x="244" y="32"/>
                    <a:pt x="244" y="75"/>
                  </a:cubicBezTo>
                  <a:cubicBezTo>
                    <a:pt x="171" y="234"/>
                    <a:pt x="75" y="372"/>
                    <a:pt x="1" y="542"/>
                  </a:cubicBezTo>
                  <a:cubicBezTo>
                    <a:pt x="1859" y="1530"/>
                    <a:pt x="3643" y="2549"/>
                    <a:pt x="5416" y="35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57"/>
            <p:cNvSpPr/>
            <p:nvPr/>
          </p:nvSpPr>
          <p:spPr>
            <a:xfrm>
              <a:off x="2273150" y="2940225"/>
              <a:ext cx="142050" cy="86325"/>
            </a:xfrm>
            <a:custGeom>
              <a:avLst/>
              <a:gdLst/>
              <a:ahLst/>
              <a:cxnLst/>
              <a:rect l="l" t="t" r="r" b="b"/>
              <a:pathLst>
                <a:path w="5682" h="3453" extrusionOk="0">
                  <a:moveTo>
                    <a:pt x="5682" y="2974"/>
                  </a:moveTo>
                  <a:cubicBezTo>
                    <a:pt x="3930" y="1954"/>
                    <a:pt x="2135" y="956"/>
                    <a:pt x="255" y="0"/>
                  </a:cubicBezTo>
                  <a:cubicBezTo>
                    <a:pt x="159" y="118"/>
                    <a:pt x="75" y="266"/>
                    <a:pt x="1" y="446"/>
                  </a:cubicBezTo>
                  <a:cubicBezTo>
                    <a:pt x="1795" y="1456"/>
                    <a:pt x="3611" y="2454"/>
                    <a:pt x="5416" y="3452"/>
                  </a:cubicBezTo>
                  <a:cubicBezTo>
                    <a:pt x="5501" y="3292"/>
                    <a:pt x="5597" y="3134"/>
                    <a:pt x="5682" y="2974"/>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57"/>
            <p:cNvSpPr/>
            <p:nvPr/>
          </p:nvSpPr>
          <p:spPr>
            <a:xfrm>
              <a:off x="2259600" y="2962525"/>
              <a:ext cx="143675" cy="85775"/>
            </a:xfrm>
            <a:custGeom>
              <a:avLst/>
              <a:gdLst/>
              <a:ahLst/>
              <a:cxnLst/>
              <a:rect l="l" t="t" r="r" b="b"/>
              <a:pathLst>
                <a:path w="5747" h="3431" extrusionOk="0">
                  <a:moveTo>
                    <a:pt x="5746" y="2921"/>
                  </a:moveTo>
                  <a:cubicBezTo>
                    <a:pt x="3962" y="1933"/>
                    <a:pt x="2136" y="977"/>
                    <a:pt x="330" y="12"/>
                  </a:cubicBezTo>
                  <a:cubicBezTo>
                    <a:pt x="298" y="0"/>
                    <a:pt x="277" y="22"/>
                    <a:pt x="255" y="54"/>
                  </a:cubicBezTo>
                  <a:cubicBezTo>
                    <a:pt x="171" y="192"/>
                    <a:pt x="75" y="319"/>
                    <a:pt x="1" y="489"/>
                  </a:cubicBezTo>
                  <a:cubicBezTo>
                    <a:pt x="1976" y="1402"/>
                    <a:pt x="3717" y="2412"/>
                    <a:pt x="5459" y="3431"/>
                  </a:cubicBezTo>
                  <a:cubicBezTo>
                    <a:pt x="5555" y="3250"/>
                    <a:pt x="5650" y="3091"/>
                    <a:pt x="5746" y="29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57"/>
            <p:cNvSpPr/>
            <p:nvPr/>
          </p:nvSpPr>
          <p:spPr>
            <a:xfrm>
              <a:off x="2297825" y="2893500"/>
              <a:ext cx="143400" cy="85775"/>
            </a:xfrm>
            <a:custGeom>
              <a:avLst/>
              <a:gdLst/>
              <a:ahLst/>
              <a:cxnLst/>
              <a:rect l="l" t="t" r="r" b="b"/>
              <a:pathLst>
                <a:path w="5736" h="3431" extrusionOk="0">
                  <a:moveTo>
                    <a:pt x="5735" y="2921"/>
                  </a:moveTo>
                  <a:cubicBezTo>
                    <a:pt x="3951" y="1933"/>
                    <a:pt x="2125" y="977"/>
                    <a:pt x="319" y="11"/>
                  </a:cubicBezTo>
                  <a:cubicBezTo>
                    <a:pt x="288" y="0"/>
                    <a:pt x="267" y="22"/>
                    <a:pt x="245" y="54"/>
                  </a:cubicBezTo>
                  <a:cubicBezTo>
                    <a:pt x="160" y="192"/>
                    <a:pt x="65" y="319"/>
                    <a:pt x="1" y="489"/>
                  </a:cubicBezTo>
                  <a:cubicBezTo>
                    <a:pt x="1966" y="1402"/>
                    <a:pt x="3707" y="2411"/>
                    <a:pt x="5449" y="343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57"/>
            <p:cNvSpPr/>
            <p:nvPr/>
          </p:nvSpPr>
          <p:spPr>
            <a:xfrm>
              <a:off x="2207025" y="2985625"/>
              <a:ext cx="179250" cy="151350"/>
            </a:xfrm>
            <a:custGeom>
              <a:avLst/>
              <a:gdLst/>
              <a:ahLst/>
              <a:cxnLst/>
              <a:rect l="l" t="t" r="r" b="b"/>
              <a:pathLst>
                <a:path w="7170" h="6054" extrusionOk="0">
                  <a:moveTo>
                    <a:pt x="1732" y="1"/>
                  </a:moveTo>
                  <a:cubicBezTo>
                    <a:pt x="2146" y="138"/>
                    <a:pt x="2667" y="511"/>
                    <a:pt x="3166" y="787"/>
                  </a:cubicBezTo>
                  <a:cubicBezTo>
                    <a:pt x="4111" y="1318"/>
                    <a:pt x="4982" y="1753"/>
                    <a:pt x="5969" y="2326"/>
                  </a:cubicBezTo>
                  <a:cubicBezTo>
                    <a:pt x="6277" y="2507"/>
                    <a:pt x="7085" y="2942"/>
                    <a:pt x="7127" y="3197"/>
                  </a:cubicBezTo>
                  <a:cubicBezTo>
                    <a:pt x="7169" y="3399"/>
                    <a:pt x="6893" y="3760"/>
                    <a:pt x="6797" y="3951"/>
                  </a:cubicBezTo>
                  <a:cubicBezTo>
                    <a:pt x="6490" y="4492"/>
                    <a:pt x="6256" y="4907"/>
                    <a:pt x="5969" y="5438"/>
                  </a:cubicBezTo>
                  <a:cubicBezTo>
                    <a:pt x="5831" y="5682"/>
                    <a:pt x="5714" y="5948"/>
                    <a:pt x="5492" y="6054"/>
                  </a:cubicBezTo>
                  <a:cubicBezTo>
                    <a:pt x="5003" y="5926"/>
                    <a:pt x="4589" y="5554"/>
                    <a:pt x="4121" y="5268"/>
                  </a:cubicBezTo>
                  <a:cubicBezTo>
                    <a:pt x="3198" y="4695"/>
                    <a:pt x="2337" y="4249"/>
                    <a:pt x="1297" y="3685"/>
                  </a:cubicBezTo>
                  <a:cubicBezTo>
                    <a:pt x="947" y="3505"/>
                    <a:pt x="54" y="3165"/>
                    <a:pt x="22" y="2836"/>
                  </a:cubicBezTo>
                  <a:cubicBezTo>
                    <a:pt x="1" y="2623"/>
                    <a:pt x="235" y="2295"/>
                    <a:pt x="373" y="2061"/>
                  </a:cubicBezTo>
                  <a:cubicBezTo>
                    <a:pt x="659" y="1561"/>
                    <a:pt x="904" y="1126"/>
                    <a:pt x="1190" y="669"/>
                  </a:cubicBezTo>
                  <a:cubicBezTo>
                    <a:pt x="1329" y="447"/>
                    <a:pt x="1520" y="202"/>
                    <a:pt x="1636" y="43"/>
                  </a:cubicBezTo>
                  <a:cubicBezTo>
                    <a:pt x="1669" y="22"/>
                    <a:pt x="1700" y="1"/>
                    <a:pt x="1732"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57"/>
            <p:cNvSpPr/>
            <p:nvPr/>
          </p:nvSpPr>
          <p:spPr>
            <a:xfrm>
              <a:off x="2241025" y="2999700"/>
              <a:ext cx="19400" cy="23650"/>
            </a:xfrm>
            <a:custGeom>
              <a:avLst/>
              <a:gdLst/>
              <a:ahLst/>
              <a:cxnLst/>
              <a:rect l="l" t="t" r="r" b="b"/>
              <a:pathLst>
                <a:path w="776" h="946" extrusionOk="0">
                  <a:moveTo>
                    <a:pt x="0" y="850"/>
                  </a:moveTo>
                  <a:cubicBezTo>
                    <a:pt x="64" y="627"/>
                    <a:pt x="521" y="595"/>
                    <a:pt x="436" y="309"/>
                  </a:cubicBezTo>
                  <a:cubicBezTo>
                    <a:pt x="309" y="245"/>
                    <a:pt x="234" y="425"/>
                    <a:pt x="106" y="361"/>
                  </a:cubicBezTo>
                  <a:cubicBezTo>
                    <a:pt x="276" y="0"/>
                    <a:pt x="776" y="224"/>
                    <a:pt x="479" y="606"/>
                  </a:cubicBezTo>
                  <a:cubicBezTo>
                    <a:pt x="436" y="670"/>
                    <a:pt x="319" y="722"/>
                    <a:pt x="245" y="765"/>
                  </a:cubicBezTo>
                  <a:cubicBezTo>
                    <a:pt x="160" y="829"/>
                    <a:pt x="75" y="946"/>
                    <a:pt x="0" y="8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57"/>
            <p:cNvSpPr/>
            <p:nvPr/>
          </p:nvSpPr>
          <p:spPr>
            <a:xfrm>
              <a:off x="2217400" y="3031025"/>
              <a:ext cx="131700" cy="137275"/>
            </a:xfrm>
            <a:custGeom>
              <a:avLst/>
              <a:gdLst/>
              <a:ahLst/>
              <a:cxnLst/>
              <a:rect l="l" t="t" r="r" b="b"/>
              <a:pathLst>
                <a:path w="5268" h="5491" extrusionOk="0">
                  <a:moveTo>
                    <a:pt x="1285" y="4354"/>
                  </a:moveTo>
                  <a:cubicBezTo>
                    <a:pt x="1593" y="3866"/>
                    <a:pt x="2018" y="3356"/>
                    <a:pt x="2368" y="2836"/>
                  </a:cubicBezTo>
                  <a:cubicBezTo>
                    <a:pt x="1700" y="2761"/>
                    <a:pt x="914" y="2740"/>
                    <a:pt x="192" y="2676"/>
                  </a:cubicBezTo>
                  <a:cubicBezTo>
                    <a:pt x="1" y="2018"/>
                    <a:pt x="680" y="871"/>
                    <a:pt x="1370" y="648"/>
                  </a:cubicBezTo>
                  <a:cubicBezTo>
                    <a:pt x="1381" y="436"/>
                    <a:pt x="1211" y="191"/>
                    <a:pt x="1339" y="0"/>
                  </a:cubicBezTo>
                  <a:cubicBezTo>
                    <a:pt x="1424" y="64"/>
                    <a:pt x="1424" y="191"/>
                    <a:pt x="1445" y="287"/>
                  </a:cubicBezTo>
                  <a:cubicBezTo>
                    <a:pt x="1466" y="383"/>
                    <a:pt x="1476" y="489"/>
                    <a:pt x="1487" y="585"/>
                  </a:cubicBezTo>
                  <a:cubicBezTo>
                    <a:pt x="2273" y="213"/>
                    <a:pt x="3675" y="564"/>
                    <a:pt x="4322" y="1562"/>
                  </a:cubicBezTo>
                  <a:cubicBezTo>
                    <a:pt x="4365" y="1636"/>
                    <a:pt x="4439" y="1742"/>
                    <a:pt x="4386" y="1827"/>
                  </a:cubicBezTo>
                  <a:cubicBezTo>
                    <a:pt x="4248" y="1806"/>
                    <a:pt x="4174" y="1604"/>
                    <a:pt x="4046" y="1456"/>
                  </a:cubicBezTo>
                  <a:cubicBezTo>
                    <a:pt x="3430" y="691"/>
                    <a:pt x="2262" y="361"/>
                    <a:pt x="1551" y="722"/>
                  </a:cubicBezTo>
                  <a:cubicBezTo>
                    <a:pt x="1530" y="861"/>
                    <a:pt x="1561" y="1010"/>
                    <a:pt x="1582" y="1158"/>
                  </a:cubicBezTo>
                  <a:cubicBezTo>
                    <a:pt x="1593" y="1286"/>
                    <a:pt x="1689" y="1456"/>
                    <a:pt x="1582" y="1562"/>
                  </a:cubicBezTo>
                  <a:cubicBezTo>
                    <a:pt x="1434" y="1477"/>
                    <a:pt x="1487" y="1296"/>
                    <a:pt x="1466" y="1179"/>
                  </a:cubicBezTo>
                  <a:cubicBezTo>
                    <a:pt x="1445" y="1041"/>
                    <a:pt x="1412" y="914"/>
                    <a:pt x="1381" y="786"/>
                  </a:cubicBezTo>
                  <a:cubicBezTo>
                    <a:pt x="797" y="1010"/>
                    <a:pt x="255" y="1933"/>
                    <a:pt x="287" y="2539"/>
                  </a:cubicBezTo>
                  <a:cubicBezTo>
                    <a:pt x="669" y="2560"/>
                    <a:pt x="1051" y="2613"/>
                    <a:pt x="1434" y="2634"/>
                  </a:cubicBezTo>
                  <a:cubicBezTo>
                    <a:pt x="1806" y="2655"/>
                    <a:pt x="2198" y="2634"/>
                    <a:pt x="2581" y="2730"/>
                  </a:cubicBezTo>
                  <a:cubicBezTo>
                    <a:pt x="2570" y="2868"/>
                    <a:pt x="2443" y="2952"/>
                    <a:pt x="2358" y="3070"/>
                  </a:cubicBezTo>
                  <a:cubicBezTo>
                    <a:pt x="2082" y="3462"/>
                    <a:pt x="1752" y="3919"/>
                    <a:pt x="1455" y="4302"/>
                  </a:cubicBezTo>
                  <a:cubicBezTo>
                    <a:pt x="1519" y="4429"/>
                    <a:pt x="1646" y="4524"/>
                    <a:pt x="1774" y="4599"/>
                  </a:cubicBezTo>
                  <a:cubicBezTo>
                    <a:pt x="2740" y="5236"/>
                    <a:pt x="3897" y="4854"/>
                    <a:pt x="4461" y="3941"/>
                  </a:cubicBezTo>
                  <a:cubicBezTo>
                    <a:pt x="5055" y="2985"/>
                    <a:pt x="4885" y="1742"/>
                    <a:pt x="4195" y="1020"/>
                  </a:cubicBezTo>
                  <a:cubicBezTo>
                    <a:pt x="4110" y="935"/>
                    <a:pt x="3961" y="871"/>
                    <a:pt x="3940" y="733"/>
                  </a:cubicBezTo>
                  <a:cubicBezTo>
                    <a:pt x="3961" y="691"/>
                    <a:pt x="4004" y="701"/>
                    <a:pt x="4036" y="701"/>
                  </a:cubicBezTo>
                  <a:cubicBezTo>
                    <a:pt x="4928" y="1434"/>
                    <a:pt x="5268" y="2761"/>
                    <a:pt x="4662" y="3856"/>
                  </a:cubicBezTo>
                  <a:cubicBezTo>
                    <a:pt x="3940" y="5183"/>
                    <a:pt x="2453" y="5491"/>
                    <a:pt x="1285" y="43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57"/>
            <p:cNvSpPr/>
            <p:nvPr/>
          </p:nvSpPr>
          <p:spPr>
            <a:xfrm>
              <a:off x="2235975" y="3025175"/>
              <a:ext cx="5350" cy="6400"/>
            </a:xfrm>
            <a:custGeom>
              <a:avLst/>
              <a:gdLst/>
              <a:ahLst/>
              <a:cxnLst/>
              <a:rect l="l" t="t" r="r" b="b"/>
              <a:pathLst>
                <a:path w="214" h="256" extrusionOk="0">
                  <a:moveTo>
                    <a:pt x="160" y="22"/>
                  </a:moveTo>
                  <a:cubicBezTo>
                    <a:pt x="213" y="75"/>
                    <a:pt x="139" y="224"/>
                    <a:pt x="75" y="256"/>
                  </a:cubicBezTo>
                  <a:lnTo>
                    <a:pt x="1" y="213"/>
                  </a:lnTo>
                  <a:cubicBezTo>
                    <a:pt x="22" y="128"/>
                    <a:pt x="65" y="1"/>
                    <a:pt x="160"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57"/>
            <p:cNvSpPr/>
            <p:nvPr/>
          </p:nvSpPr>
          <p:spPr>
            <a:xfrm>
              <a:off x="2204375" y="3107225"/>
              <a:ext cx="59775" cy="41700"/>
            </a:xfrm>
            <a:custGeom>
              <a:avLst/>
              <a:gdLst/>
              <a:ahLst/>
              <a:cxnLst/>
              <a:rect l="l" t="t" r="r" b="b"/>
              <a:pathLst>
                <a:path w="2391" h="1668" extrusionOk="0">
                  <a:moveTo>
                    <a:pt x="2391" y="117"/>
                  </a:moveTo>
                  <a:cubicBezTo>
                    <a:pt x="2369" y="287"/>
                    <a:pt x="2210" y="404"/>
                    <a:pt x="2093" y="531"/>
                  </a:cubicBezTo>
                  <a:cubicBezTo>
                    <a:pt x="1753" y="881"/>
                    <a:pt x="1403" y="1296"/>
                    <a:pt x="1053" y="1667"/>
                  </a:cubicBezTo>
                  <a:cubicBezTo>
                    <a:pt x="352" y="1275"/>
                    <a:pt x="86" y="659"/>
                    <a:pt x="1" y="85"/>
                  </a:cubicBezTo>
                  <a:cubicBezTo>
                    <a:pt x="352" y="0"/>
                    <a:pt x="744" y="74"/>
                    <a:pt x="1126" y="64"/>
                  </a:cubicBezTo>
                  <a:cubicBezTo>
                    <a:pt x="1509" y="64"/>
                    <a:pt x="1902" y="53"/>
                    <a:pt x="2252" y="64"/>
                  </a:cubicBezTo>
                  <a:cubicBezTo>
                    <a:pt x="2273" y="74"/>
                    <a:pt x="2327" y="53"/>
                    <a:pt x="2391" y="117"/>
                  </a:cubicBezTo>
                  <a:close/>
                  <a:moveTo>
                    <a:pt x="128" y="192"/>
                  </a:moveTo>
                  <a:cubicBezTo>
                    <a:pt x="288" y="648"/>
                    <a:pt x="500" y="1179"/>
                    <a:pt x="1041" y="1508"/>
                  </a:cubicBezTo>
                  <a:cubicBezTo>
                    <a:pt x="1403" y="1041"/>
                    <a:pt x="1860" y="605"/>
                    <a:pt x="2188" y="202"/>
                  </a:cubicBezTo>
                  <a:cubicBezTo>
                    <a:pt x="1509" y="213"/>
                    <a:pt x="808" y="170"/>
                    <a:pt x="128" y="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30" name="Google Shape;63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Revenue Trend by Month</a:t>
            </a:r>
            <a:endParaRPr dirty="0"/>
          </a:p>
        </p:txBody>
      </p:sp>
      <p:pic>
        <p:nvPicPr>
          <p:cNvPr id="5" name="Picture 4">
            <a:extLst>
              <a:ext uri="{FF2B5EF4-FFF2-40B4-BE49-F238E27FC236}">
                <a16:creationId xmlns:a16="http://schemas.microsoft.com/office/drawing/2014/main" id="{D8E55568-3147-3F9D-3C6D-F7255071B875}"/>
              </a:ext>
            </a:extLst>
          </p:cNvPr>
          <p:cNvPicPr>
            <a:picLocks noChangeAspect="1"/>
          </p:cNvPicPr>
          <p:nvPr/>
        </p:nvPicPr>
        <p:blipFill>
          <a:blip r:embed="rId3"/>
          <a:stretch>
            <a:fillRect/>
          </a:stretch>
        </p:blipFill>
        <p:spPr>
          <a:xfrm>
            <a:off x="3371849" y="1381532"/>
            <a:ext cx="5666015" cy="3390422"/>
          </a:xfrm>
          <a:prstGeom prst="rect">
            <a:avLst/>
          </a:prstGeom>
        </p:spPr>
      </p:pic>
      <p:sp>
        <p:nvSpPr>
          <p:cNvPr id="7" name="TextBox 6">
            <a:extLst>
              <a:ext uri="{FF2B5EF4-FFF2-40B4-BE49-F238E27FC236}">
                <a16:creationId xmlns:a16="http://schemas.microsoft.com/office/drawing/2014/main" id="{258390D5-F972-F850-6900-32C916D0927D}"/>
              </a:ext>
            </a:extLst>
          </p:cNvPr>
          <p:cNvSpPr txBox="1"/>
          <p:nvPr/>
        </p:nvSpPr>
        <p:spPr>
          <a:xfrm>
            <a:off x="106136" y="1091584"/>
            <a:ext cx="302895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t>February has the lowest revenue, while November has the highest revenue for the online shop in 2014.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revenue shows a positive trend from August leading up to November.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for December is incomplete, so the revenue for that month cannot be confirmed.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analysis indicates that the retail store sales are influenced by seasonality, particularly during the last four months of the year.</a:t>
            </a:r>
          </a:p>
        </p:txBody>
      </p:sp>
    </p:spTree>
    <p:extLst>
      <p:ext uri="{BB962C8B-B14F-4D97-AF65-F5344CB8AC3E}">
        <p14:creationId xmlns:p14="http://schemas.microsoft.com/office/powerpoint/2010/main" val="52793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30" name="Google Shape;63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Quantity and Revenue by Country</a:t>
            </a:r>
            <a:endParaRPr dirty="0"/>
          </a:p>
        </p:txBody>
      </p:sp>
      <p:sp>
        <p:nvSpPr>
          <p:cNvPr id="7" name="TextBox 6">
            <a:extLst>
              <a:ext uri="{FF2B5EF4-FFF2-40B4-BE49-F238E27FC236}">
                <a16:creationId xmlns:a16="http://schemas.microsoft.com/office/drawing/2014/main" id="{258390D5-F972-F850-6900-32C916D0927D}"/>
              </a:ext>
            </a:extLst>
          </p:cNvPr>
          <p:cNvSpPr txBox="1"/>
          <p:nvPr/>
        </p:nvSpPr>
        <p:spPr>
          <a:xfrm>
            <a:off x="106136" y="1091584"/>
            <a:ext cx="302895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t>Neverlands is the country that generated the most revenue and quantity out of 10 countries, followed by EIRE and Germany.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﻿Quantity and total Revenue are positively correlated with each other.</a:t>
            </a:r>
          </a:p>
          <a:p>
            <a:endParaRPr lang="en-US" dirty="0"/>
          </a:p>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The largest discrepancy between revenue and quantity was observed in the country of EIRE, with revenue exceeding quantity by 132,018, while in the Netherlands, revenue exceeded quantity by 33,000, indicating that prices in the Netherlands are lower compared to EIRE.</a:t>
            </a:r>
            <a:endParaRPr lang="en-US" dirty="0"/>
          </a:p>
        </p:txBody>
      </p:sp>
      <p:pic>
        <p:nvPicPr>
          <p:cNvPr id="9" name="Picture 8">
            <a:extLst>
              <a:ext uri="{FF2B5EF4-FFF2-40B4-BE49-F238E27FC236}">
                <a16:creationId xmlns:a16="http://schemas.microsoft.com/office/drawing/2014/main" id="{B3CE789C-63B7-32D6-6760-C96DD892EC6A}"/>
              </a:ext>
            </a:extLst>
          </p:cNvPr>
          <p:cNvPicPr>
            <a:picLocks noChangeAspect="1"/>
          </p:cNvPicPr>
          <p:nvPr/>
        </p:nvPicPr>
        <p:blipFill>
          <a:blip r:embed="rId3"/>
          <a:stretch>
            <a:fillRect/>
          </a:stretch>
        </p:blipFill>
        <p:spPr>
          <a:xfrm>
            <a:off x="3322865" y="1173227"/>
            <a:ext cx="5714999" cy="3807032"/>
          </a:xfrm>
          <a:prstGeom prst="rect">
            <a:avLst/>
          </a:prstGeom>
        </p:spPr>
      </p:pic>
    </p:spTree>
    <p:extLst>
      <p:ext uri="{BB962C8B-B14F-4D97-AF65-F5344CB8AC3E}">
        <p14:creationId xmlns:p14="http://schemas.microsoft.com/office/powerpoint/2010/main" val="33600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Revenue by Customer</a:t>
            </a:r>
            <a:endParaRPr dirty="0"/>
          </a:p>
        </p:txBody>
      </p:sp>
      <p:pic>
        <p:nvPicPr>
          <p:cNvPr id="3" name="Picture 2">
            <a:extLst>
              <a:ext uri="{FF2B5EF4-FFF2-40B4-BE49-F238E27FC236}">
                <a16:creationId xmlns:a16="http://schemas.microsoft.com/office/drawing/2014/main" id="{1658E0BB-5E44-1E3E-0DAF-3EA82E7384DF}"/>
              </a:ext>
            </a:extLst>
          </p:cNvPr>
          <p:cNvPicPr>
            <a:picLocks noChangeAspect="1"/>
          </p:cNvPicPr>
          <p:nvPr/>
        </p:nvPicPr>
        <p:blipFill>
          <a:blip r:embed="rId3"/>
          <a:stretch>
            <a:fillRect/>
          </a:stretch>
        </p:blipFill>
        <p:spPr>
          <a:xfrm>
            <a:off x="287811" y="1366199"/>
            <a:ext cx="4676075" cy="3581357"/>
          </a:xfrm>
          <a:prstGeom prst="rect">
            <a:avLst/>
          </a:prstGeom>
        </p:spPr>
      </p:pic>
      <p:sp>
        <p:nvSpPr>
          <p:cNvPr id="4" name="TextBox 3">
            <a:extLst>
              <a:ext uri="{FF2B5EF4-FFF2-40B4-BE49-F238E27FC236}">
                <a16:creationId xmlns:a16="http://schemas.microsoft.com/office/drawing/2014/main" id="{3486D017-9911-FB97-2400-200D51CE2A47}"/>
              </a:ext>
            </a:extLst>
          </p:cNvPr>
          <p:cNvSpPr txBox="1"/>
          <p:nvPr/>
        </p:nvSpPr>
        <p:spPr>
          <a:xfrm>
            <a:off x="5313406" y="1374488"/>
            <a:ext cx="3430543" cy="28931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t>Here we see the top 10 customers by revenue. Customer ID 14646 has revenue 272K and customer ID 18102 has revenue 232K which are among the top revenue generating customers.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﻿Customer ID 14646 accounted for 18,45% of Revenue.﻿</a:t>
            </a:r>
          </a:p>
          <a:p>
            <a:endParaRPr lang="en-US" b="0" i="0" dirty="0">
              <a:solidFill>
                <a:srgbClr val="252423"/>
              </a:solidFill>
              <a:effectLst/>
              <a:latin typeface="Segoe UI" panose="020B0502040204020203" pitchFamily="34" charset="0"/>
            </a:endParaRPr>
          </a:p>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﻿Across all 10 </a:t>
            </a:r>
            <a:r>
              <a:rPr lang="en-US" b="0" i="0" dirty="0" err="1">
                <a:solidFill>
                  <a:srgbClr val="252423"/>
                </a:solidFill>
                <a:effectLst/>
                <a:latin typeface="Segoe UI" panose="020B0502040204020203" pitchFamily="34" charset="0"/>
              </a:rPr>
              <a:t>CustomerID</a:t>
            </a:r>
            <a:r>
              <a:rPr lang="en-US" b="0" i="0" dirty="0">
                <a:solidFill>
                  <a:srgbClr val="252423"/>
                </a:solidFill>
                <a:effectLst/>
                <a:latin typeface="Segoe UI" panose="020B0502040204020203" pitchFamily="34" charset="0"/>
              </a:rPr>
              <a:t>, Revenue ranged from $68K to $272K.﻿</a:t>
            </a:r>
          </a:p>
          <a:p>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3200" dirty="0"/>
              <a:t>Top 10 Countries by Revenue and Quantity Sold</a:t>
            </a:r>
          </a:p>
        </p:txBody>
      </p:sp>
      <p:sp>
        <p:nvSpPr>
          <p:cNvPr id="4" name="TextBox 3">
            <a:extLst>
              <a:ext uri="{FF2B5EF4-FFF2-40B4-BE49-F238E27FC236}">
                <a16:creationId xmlns:a16="http://schemas.microsoft.com/office/drawing/2014/main" id="{C11688E7-47B5-2E14-3257-CAE906E14D71}"/>
              </a:ext>
            </a:extLst>
          </p:cNvPr>
          <p:cNvSpPr txBox="1"/>
          <p:nvPr/>
        </p:nvSpPr>
        <p:spPr>
          <a:xfrm>
            <a:off x="228600" y="1209464"/>
            <a:ext cx="3028950" cy="28931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Netherlands is the country that has the highest quantity  which makes it the best country for a business expansion. </a:t>
            </a:r>
          </a:p>
          <a:p>
            <a:pPr marL="285750" indent="-285750">
              <a:buFont typeface="Arial" panose="020B0604020202020204" pitchFamily="34" charset="0"/>
              <a:buChar char="•"/>
            </a:pPr>
            <a:endParaRPr lang="en-US" dirty="0">
              <a:solidFill>
                <a:srgbClr val="252423"/>
              </a:solidFill>
              <a:latin typeface="Segoe UI" panose="020B0502040204020203" pitchFamily="34" charset="0"/>
            </a:endParaRPr>
          </a:p>
          <a:p>
            <a:pPr marL="285750" indent="-285750">
              <a:buFont typeface="Arial" panose="020B0604020202020204" pitchFamily="34" charset="0"/>
              <a:buChar char="•"/>
            </a:pPr>
            <a:r>
              <a:rPr lang="en-US" b="0" i="0" dirty="0">
                <a:solidFill>
                  <a:srgbClr val="252423"/>
                </a:solidFill>
                <a:effectLst/>
                <a:latin typeface="Segoe UI" panose="020B0502040204020203" pitchFamily="34" charset="0"/>
              </a:rPr>
              <a:t>Europe seems promising for the popularity of the business.</a:t>
            </a:r>
          </a:p>
          <a:p>
            <a:pPr marL="285750" indent="-285750">
              <a:buFont typeface="Arial" panose="020B0604020202020204" pitchFamily="34" charset="0"/>
              <a:buChar char="•"/>
            </a:pPr>
            <a:endParaRPr lang="en-US" b="0" i="0" dirty="0">
              <a:solidFill>
                <a:srgbClr val="252423"/>
              </a:solidFill>
              <a:effectLst/>
              <a:latin typeface="Segoe UI" panose="020B0502040204020203" pitchFamily="34" charset="0"/>
            </a:endParaRPr>
          </a:p>
          <a:p>
            <a:pPr marL="285750" indent="-285750">
              <a:buFont typeface="Arial" panose="020B0604020202020204" pitchFamily="34" charset="0"/>
              <a:buChar char="•"/>
            </a:pPr>
            <a:r>
              <a:rPr lang="en-US" dirty="0">
                <a:solidFill>
                  <a:srgbClr val="252423"/>
                </a:solidFill>
                <a:latin typeface="Segoe UI" panose="020B0502040204020203" pitchFamily="34" charset="0"/>
              </a:rPr>
              <a:t>North American with countries like Canada and USA also has significant revenues that can also be a good opportunity to invest in. </a:t>
            </a:r>
            <a:endParaRPr lang="en-US" b="0" i="0" dirty="0">
              <a:solidFill>
                <a:srgbClr val="252423"/>
              </a:solidFill>
              <a:effectLst/>
              <a:latin typeface="Segoe UI" panose="020B0502040204020203" pitchFamily="34" charset="0"/>
            </a:endParaRPr>
          </a:p>
        </p:txBody>
      </p:sp>
      <p:pic>
        <p:nvPicPr>
          <p:cNvPr id="9" name="Picture Placeholder 7">
            <a:extLst>
              <a:ext uri="{FF2B5EF4-FFF2-40B4-BE49-F238E27FC236}">
                <a16:creationId xmlns:a16="http://schemas.microsoft.com/office/drawing/2014/main" id="{282E0A88-C944-23AB-3FA6-648BCB31F899}"/>
              </a:ext>
            </a:extLst>
          </p:cNvPr>
          <p:cNvPicPr>
            <a:picLocks noChangeAspect="1"/>
          </p:cNvPicPr>
          <p:nvPr/>
        </p:nvPicPr>
        <p:blipFill>
          <a:blip r:embed="rId3"/>
          <a:srcRect l="7275" r="7275"/>
          <a:stretch/>
        </p:blipFill>
        <p:spPr>
          <a:xfrm>
            <a:off x="4084052" y="1276712"/>
            <a:ext cx="4658356" cy="28258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07"/>
        <p:cNvGrpSpPr/>
        <p:nvPr/>
      </p:nvGrpSpPr>
      <p:grpSpPr>
        <a:xfrm>
          <a:off x="0" y="0"/>
          <a:ext cx="0" cy="0"/>
          <a:chOff x="0" y="0"/>
          <a:chExt cx="0" cy="0"/>
        </a:xfrm>
      </p:grpSpPr>
      <p:sp>
        <p:nvSpPr>
          <p:cNvPr id="5808" name="Google Shape;5808;p64"/>
          <p:cNvSpPr/>
          <p:nvPr/>
        </p:nvSpPr>
        <p:spPr>
          <a:xfrm>
            <a:off x="253093" y="587329"/>
            <a:ext cx="53379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croll: Horizontal 5">
            <a:extLst>
              <a:ext uri="{FF2B5EF4-FFF2-40B4-BE49-F238E27FC236}">
                <a16:creationId xmlns:a16="http://schemas.microsoft.com/office/drawing/2014/main" id="{88237643-ED89-01FC-88C5-4721FCB32388}"/>
              </a:ext>
            </a:extLst>
          </p:cNvPr>
          <p:cNvSpPr/>
          <p:nvPr/>
        </p:nvSpPr>
        <p:spPr>
          <a:xfrm>
            <a:off x="2655618" y="873578"/>
            <a:ext cx="6392636" cy="4729973"/>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09" name="Google Shape;5809;p64"/>
          <p:cNvSpPr txBox="1">
            <a:spLocks noGrp="1"/>
          </p:cNvSpPr>
          <p:nvPr>
            <p:ph type="title"/>
          </p:nvPr>
        </p:nvSpPr>
        <p:spPr>
          <a:xfrm>
            <a:off x="-92232" y="254929"/>
            <a:ext cx="5495700" cy="137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lt1"/>
                </a:solidFill>
              </a:rPr>
              <a:t>Recommendation</a:t>
            </a:r>
          </a:p>
        </p:txBody>
      </p:sp>
      <p:sp>
        <p:nvSpPr>
          <p:cNvPr id="4" name="TextBox 3">
            <a:extLst>
              <a:ext uri="{FF2B5EF4-FFF2-40B4-BE49-F238E27FC236}">
                <a16:creationId xmlns:a16="http://schemas.microsoft.com/office/drawing/2014/main" id="{5CE7DD5E-ACD4-C1E8-0254-B1E89449F9B0}"/>
              </a:ext>
            </a:extLst>
          </p:cNvPr>
          <p:cNvSpPr txBox="1"/>
          <p:nvPr/>
        </p:nvSpPr>
        <p:spPr>
          <a:xfrm>
            <a:off x="3437164" y="1417791"/>
            <a:ext cx="5396594" cy="3416320"/>
          </a:xfrm>
          <a:prstGeom prst="rect">
            <a:avLst/>
          </a:prstGeom>
          <a:noFill/>
        </p:spPr>
        <p:txBody>
          <a:bodyPr wrap="square" rtlCol="0">
            <a:spAutoFit/>
          </a:bodyPr>
          <a:lstStyle/>
          <a:p>
            <a:endParaRPr lang="en-US" sz="1200" dirty="0"/>
          </a:p>
          <a:p>
            <a:pPr marL="285750" indent="-285750">
              <a:buFont typeface="Arial" panose="020B0604020202020204" pitchFamily="34" charset="0"/>
              <a:buChar char="•"/>
            </a:pPr>
            <a:r>
              <a:rPr lang="en-US" sz="1200" dirty="0"/>
              <a:t>The revenue data for December is incomplete, but it indicates a promising increase since July, with a steady uptrend observed from July to December, suggesting a seasonal trend.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Netherlands, Ireland, and the surrounding areas have generated significant revenue and have a substantial customer base, presenting expansion opportunities for the company.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top customers show an average revenue starting at $272K, then decreasing to the range of $232K, and drastically falling to the $68K range.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Recommendation: Based on the successful performance in the Netherlands, Ireland, and surrounding areas, the store should consider focusing on expanding its presence and marketing efforts in these regions to further capitalize on the existing customer base and revenue potential.</a:t>
            </a:r>
          </a:p>
        </p:txBody>
      </p:sp>
      <p:grpSp>
        <p:nvGrpSpPr>
          <p:cNvPr id="9" name="Google Shape;5943;p67">
            <a:extLst>
              <a:ext uri="{FF2B5EF4-FFF2-40B4-BE49-F238E27FC236}">
                <a16:creationId xmlns:a16="http://schemas.microsoft.com/office/drawing/2014/main" id="{626E7415-D054-9358-97E5-787794AA58F6}"/>
              </a:ext>
            </a:extLst>
          </p:cNvPr>
          <p:cNvGrpSpPr/>
          <p:nvPr/>
        </p:nvGrpSpPr>
        <p:grpSpPr>
          <a:xfrm>
            <a:off x="95746" y="1870668"/>
            <a:ext cx="2451511" cy="3017903"/>
            <a:chOff x="556700" y="1187376"/>
            <a:chExt cx="3788067" cy="3316399"/>
          </a:xfrm>
        </p:grpSpPr>
        <p:sp>
          <p:nvSpPr>
            <p:cNvPr id="10" name="Google Shape;5944;p67">
              <a:extLst>
                <a:ext uri="{FF2B5EF4-FFF2-40B4-BE49-F238E27FC236}">
                  <a16:creationId xmlns:a16="http://schemas.microsoft.com/office/drawing/2014/main" id="{5F82D1ED-8B23-5733-4B5E-A3443CABF30E}"/>
                </a:ext>
              </a:extLst>
            </p:cNvPr>
            <p:cNvSpPr/>
            <p:nvPr/>
          </p:nvSpPr>
          <p:spPr>
            <a:xfrm>
              <a:off x="556700" y="4190275"/>
              <a:ext cx="3210000" cy="3135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5945;p67">
              <a:extLst>
                <a:ext uri="{FF2B5EF4-FFF2-40B4-BE49-F238E27FC236}">
                  <a16:creationId xmlns:a16="http://schemas.microsoft.com/office/drawing/2014/main" id="{F2E9629F-6423-2A2E-B33F-98F3B8B79D20}"/>
                </a:ext>
              </a:extLst>
            </p:cNvPr>
            <p:cNvGrpSpPr/>
            <p:nvPr/>
          </p:nvGrpSpPr>
          <p:grpSpPr>
            <a:xfrm>
              <a:off x="719973" y="1187376"/>
              <a:ext cx="3624794" cy="3194909"/>
              <a:chOff x="5032075" y="2509600"/>
              <a:chExt cx="924150" cy="814550"/>
            </a:xfrm>
          </p:grpSpPr>
          <p:sp>
            <p:nvSpPr>
              <p:cNvPr id="12" name="Google Shape;5946;p67">
                <a:extLst>
                  <a:ext uri="{FF2B5EF4-FFF2-40B4-BE49-F238E27FC236}">
                    <a16:creationId xmlns:a16="http://schemas.microsoft.com/office/drawing/2014/main" id="{73A9838A-545C-DF6C-C947-4CEB96D9CC08}"/>
                  </a:ext>
                </a:extLst>
              </p:cNvPr>
              <p:cNvSpPr/>
              <p:nvPr/>
            </p:nvSpPr>
            <p:spPr>
              <a:xfrm>
                <a:off x="5646125" y="2555025"/>
                <a:ext cx="310100" cy="228050"/>
              </a:xfrm>
              <a:custGeom>
                <a:avLst/>
                <a:gdLst/>
                <a:ahLst/>
                <a:cxnLst/>
                <a:rect l="l" t="t" r="r" b="b"/>
                <a:pathLst>
                  <a:path w="12404" h="9122" extrusionOk="0">
                    <a:moveTo>
                      <a:pt x="1381" y="0"/>
                    </a:moveTo>
                    <a:cubicBezTo>
                      <a:pt x="616" y="0"/>
                      <a:pt x="0" y="647"/>
                      <a:pt x="0" y="1444"/>
                    </a:cubicBezTo>
                    <a:lnTo>
                      <a:pt x="0" y="7678"/>
                    </a:lnTo>
                    <a:cubicBezTo>
                      <a:pt x="0" y="8474"/>
                      <a:pt x="616" y="9122"/>
                      <a:pt x="1381" y="9122"/>
                    </a:cubicBezTo>
                    <a:lnTo>
                      <a:pt x="11034" y="9122"/>
                    </a:lnTo>
                    <a:cubicBezTo>
                      <a:pt x="11788" y="9122"/>
                      <a:pt x="12404" y="8474"/>
                      <a:pt x="12404" y="7678"/>
                    </a:cubicBezTo>
                    <a:lnTo>
                      <a:pt x="12404" y="1444"/>
                    </a:lnTo>
                    <a:cubicBezTo>
                      <a:pt x="12404" y="647"/>
                      <a:pt x="11788" y="0"/>
                      <a:pt x="11034"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947;p67">
                <a:extLst>
                  <a:ext uri="{FF2B5EF4-FFF2-40B4-BE49-F238E27FC236}">
                    <a16:creationId xmlns:a16="http://schemas.microsoft.com/office/drawing/2014/main" id="{16C84A3A-6420-E99F-DCC6-DC18BE0C7A3D}"/>
                  </a:ext>
                </a:extLst>
              </p:cNvPr>
              <p:cNvSpPr/>
              <p:nvPr/>
            </p:nvSpPr>
            <p:spPr>
              <a:xfrm>
                <a:off x="5660200" y="2575200"/>
                <a:ext cx="274000" cy="175775"/>
              </a:xfrm>
              <a:custGeom>
                <a:avLst/>
                <a:gdLst/>
                <a:ahLst/>
                <a:cxnLst/>
                <a:rect l="l" t="t" r="r" b="b"/>
                <a:pathLst>
                  <a:path w="10960" h="7031" extrusionOk="0">
                    <a:moveTo>
                      <a:pt x="10556" y="0"/>
                    </a:moveTo>
                    <a:cubicBezTo>
                      <a:pt x="10524" y="0"/>
                      <a:pt x="10503" y="10"/>
                      <a:pt x="10471" y="32"/>
                    </a:cubicBezTo>
                    <a:lnTo>
                      <a:pt x="9568" y="616"/>
                    </a:lnTo>
                    <a:cubicBezTo>
                      <a:pt x="9494" y="669"/>
                      <a:pt x="9462" y="775"/>
                      <a:pt x="9515" y="850"/>
                    </a:cubicBezTo>
                    <a:cubicBezTo>
                      <a:pt x="9549" y="903"/>
                      <a:pt x="9603" y="932"/>
                      <a:pt x="9661" y="932"/>
                    </a:cubicBezTo>
                    <a:cubicBezTo>
                      <a:pt x="9694" y="932"/>
                      <a:pt x="9728" y="922"/>
                      <a:pt x="9759" y="902"/>
                    </a:cubicBezTo>
                    <a:lnTo>
                      <a:pt x="10184" y="626"/>
                    </a:lnTo>
                    <a:lnTo>
                      <a:pt x="10184" y="626"/>
                    </a:lnTo>
                    <a:cubicBezTo>
                      <a:pt x="9101" y="3026"/>
                      <a:pt x="7232" y="4758"/>
                      <a:pt x="4631" y="5787"/>
                    </a:cubicBezTo>
                    <a:cubicBezTo>
                      <a:pt x="2422" y="6669"/>
                      <a:pt x="447" y="6690"/>
                      <a:pt x="234" y="6690"/>
                    </a:cubicBezTo>
                    <a:lnTo>
                      <a:pt x="181" y="6690"/>
                    </a:lnTo>
                    <a:cubicBezTo>
                      <a:pt x="85" y="6690"/>
                      <a:pt x="1" y="6764"/>
                      <a:pt x="1" y="6860"/>
                    </a:cubicBezTo>
                    <a:cubicBezTo>
                      <a:pt x="1" y="6955"/>
                      <a:pt x="74" y="7030"/>
                      <a:pt x="170" y="7030"/>
                    </a:cubicBezTo>
                    <a:lnTo>
                      <a:pt x="202" y="7030"/>
                    </a:lnTo>
                    <a:cubicBezTo>
                      <a:pt x="425" y="7030"/>
                      <a:pt x="2443" y="7009"/>
                      <a:pt x="4694" y="6138"/>
                    </a:cubicBezTo>
                    <a:cubicBezTo>
                      <a:pt x="7423" y="5076"/>
                      <a:pt x="9377" y="3260"/>
                      <a:pt x="10514" y="754"/>
                    </a:cubicBezTo>
                    <a:lnTo>
                      <a:pt x="10609" y="1211"/>
                    </a:lnTo>
                    <a:cubicBezTo>
                      <a:pt x="10620" y="1296"/>
                      <a:pt x="10694" y="1348"/>
                      <a:pt x="10769" y="1348"/>
                    </a:cubicBezTo>
                    <a:lnTo>
                      <a:pt x="10811" y="1348"/>
                    </a:lnTo>
                    <a:cubicBezTo>
                      <a:pt x="10906" y="1327"/>
                      <a:pt x="10960" y="1232"/>
                      <a:pt x="10938" y="1147"/>
                    </a:cubicBezTo>
                    <a:lnTo>
                      <a:pt x="10736" y="138"/>
                    </a:lnTo>
                    <a:cubicBezTo>
                      <a:pt x="10736" y="128"/>
                      <a:pt x="10726" y="117"/>
                      <a:pt x="10726" y="106"/>
                    </a:cubicBezTo>
                    <a:lnTo>
                      <a:pt x="10726" y="95"/>
                    </a:lnTo>
                    <a:cubicBezTo>
                      <a:pt x="10715" y="85"/>
                      <a:pt x="10705" y="64"/>
                      <a:pt x="10694" y="53"/>
                    </a:cubicBezTo>
                    <a:cubicBezTo>
                      <a:pt x="10684" y="53"/>
                      <a:pt x="10684" y="43"/>
                      <a:pt x="10684" y="43"/>
                    </a:cubicBezTo>
                    <a:cubicBezTo>
                      <a:pt x="10662" y="32"/>
                      <a:pt x="10651" y="21"/>
                      <a:pt x="10630" y="10"/>
                    </a:cubicBezTo>
                    <a:lnTo>
                      <a:pt x="10620" y="10"/>
                    </a:lnTo>
                    <a:cubicBezTo>
                      <a:pt x="10609" y="0"/>
                      <a:pt x="10588" y="0"/>
                      <a:pt x="105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48;p67">
                <a:extLst>
                  <a:ext uri="{FF2B5EF4-FFF2-40B4-BE49-F238E27FC236}">
                    <a16:creationId xmlns:a16="http://schemas.microsoft.com/office/drawing/2014/main" id="{BCF908BC-DBEA-4F2F-98D1-914605DE9CE8}"/>
                  </a:ext>
                </a:extLst>
              </p:cNvPr>
              <p:cNvSpPr/>
              <p:nvPr/>
            </p:nvSpPr>
            <p:spPr>
              <a:xfrm>
                <a:off x="5843100" y="2701275"/>
                <a:ext cx="89500" cy="100125"/>
              </a:xfrm>
              <a:custGeom>
                <a:avLst/>
                <a:gdLst/>
                <a:ahLst/>
                <a:cxnLst/>
                <a:rect l="l" t="t" r="r" b="b"/>
                <a:pathLst>
                  <a:path w="3580" h="4005" extrusionOk="0">
                    <a:moveTo>
                      <a:pt x="362" y="1"/>
                    </a:moveTo>
                    <a:cubicBezTo>
                      <a:pt x="161" y="1"/>
                      <a:pt x="1" y="171"/>
                      <a:pt x="1" y="373"/>
                    </a:cubicBezTo>
                    <a:lnTo>
                      <a:pt x="1" y="3644"/>
                    </a:lnTo>
                    <a:cubicBezTo>
                      <a:pt x="1" y="3845"/>
                      <a:pt x="161" y="4005"/>
                      <a:pt x="362" y="4005"/>
                    </a:cubicBezTo>
                    <a:lnTo>
                      <a:pt x="3219" y="4005"/>
                    </a:lnTo>
                    <a:cubicBezTo>
                      <a:pt x="3420" y="4005"/>
                      <a:pt x="3580" y="3845"/>
                      <a:pt x="3580" y="3644"/>
                    </a:cubicBezTo>
                    <a:lnTo>
                      <a:pt x="3580" y="373"/>
                    </a:lnTo>
                    <a:cubicBezTo>
                      <a:pt x="3580" y="171"/>
                      <a:pt x="3420" y="1"/>
                      <a:pt x="3219"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949;p67">
                <a:extLst>
                  <a:ext uri="{FF2B5EF4-FFF2-40B4-BE49-F238E27FC236}">
                    <a16:creationId xmlns:a16="http://schemas.microsoft.com/office/drawing/2014/main" id="{D0ADBFAF-2FD7-66D0-77D4-60791AAC683C}"/>
                  </a:ext>
                </a:extLst>
              </p:cNvPr>
              <p:cNvSpPr/>
              <p:nvPr/>
            </p:nvSpPr>
            <p:spPr>
              <a:xfrm>
                <a:off x="5858275" y="2713150"/>
                <a:ext cx="54650" cy="72150"/>
              </a:xfrm>
              <a:custGeom>
                <a:avLst/>
                <a:gdLst/>
                <a:ahLst/>
                <a:cxnLst/>
                <a:rect l="l" t="t" r="r" b="b"/>
                <a:pathLst>
                  <a:path w="2186" h="2886" extrusionOk="0">
                    <a:moveTo>
                      <a:pt x="1945" y="1"/>
                    </a:moveTo>
                    <a:cubicBezTo>
                      <a:pt x="1903" y="1"/>
                      <a:pt x="1860" y="20"/>
                      <a:pt x="1826" y="68"/>
                    </a:cubicBezTo>
                    <a:cubicBezTo>
                      <a:pt x="1253" y="918"/>
                      <a:pt x="668" y="1756"/>
                      <a:pt x="95" y="2606"/>
                    </a:cubicBezTo>
                    <a:cubicBezTo>
                      <a:pt x="1" y="2731"/>
                      <a:pt x="121" y="2885"/>
                      <a:pt x="241" y="2885"/>
                    </a:cubicBezTo>
                    <a:cubicBezTo>
                      <a:pt x="284" y="2885"/>
                      <a:pt x="327" y="2866"/>
                      <a:pt x="361" y="2818"/>
                    </a:cubicBezTo>
                    <a:cubicBezTo>
                      <a:pt x="934" y="1968"/>
                      <a:pt x="1518" y="1130"/>
                      <a:pt x="2091" y="280"/>
                    </a:cubicBezTo>
                    <a:cubicBezTo>
                      <a:pt x="2185" y="155"/>
                      <a:pt x="2066" y="1"/>
                      <a:pt x="1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50;p67">
                <a:extLst>
                  <a:ext uri="{FF2B5EF4-FFF2-40B4-BE49-F238E27FC236}">
                    <a16:creationId xmlns:a16="http://schemas.microsoft.com/office/drawing/2014/main" id="{25DC7F41-829B-4454-D814-99DB01DD4B85}"/>
                  </a:ext>
                </a:extLst>
              </p:cNvPr>
              <p:cNvSpPr/>
              <p:nvPr/>
            </p:nvSpPr>
            <p:spPr>
              <a:xfrm>
                <a:off x="5855075" y="2717050"/>
                <a:ext cx="27350" cy="23075"/>
              </a:xfrm>
              <a:custGeom>
                <a:avLst/>
                <a:gdLst/>
                <a:ahLst/>
                <a:cxnLst/>
                <a:rect l="l" t="t" r="r" b="b"/>
                <a:pathLst>
                  <a:path w="1094" h="923" extrusionOk="0">
                    <a:moveTo>
                      <a:pt x="550" y="268"/>
                    </a:moveTo>
                    <a:cubicBezTo>
                      <a:pt x="575" y="268"/>
                      <a:pt x="601" y="273"/>
                      <a:pt x="626" y="283"/>
                    </a:cubicBezTo>
                    <a:cubicBezTo>
                      <a:pt x="732" y="316"/>
                      <a:pt x="786" y="432"/>
                      <a:pt x="743" y="538"/>
                    </a:cubicBezTo>
                    <a:cubicBezTo>
                      <a:pt x="711" y="611"/>
                      <a:pt x="635" y="659"/>
                      <a:pt x="554" y="659"/>
                    </a:cubicBezTo>
                    <a:cubicBezTo>
                      <a:pt x="529" y="659"/>
                      <a:pt x="503" y="654"/>
                      <a:pt x="478" y="644"/>
                    </a:cubicBezTo>
                    <a:cubicBezTo>
                      <a:pt x="371" y="602"/>
                      <a:pt x="319" y="485"/>
                      <a:pt x="361" y="389"/>
                    </a:cubicBezTo>
                    <a:cubicBezTo>
                      <a:pt x="394" y="317"/>
                      <a:pt x="469" y="268"/>
                      <a:pt x="550" y="268"/>
                    </a:cubicBezTo>
                    <a:close/>
                    <a:moveTo>
                      <a:pt x="567" y="1"/>
                    </a:moveTo>
                    <a:cubicBezTo>
                      <a:pt x="371" y="1"/>
                      <a:pt x="180" y="112"/>
                      <a:pt x="106" y="294"/>
                    </a:cubicBezTo>
                    <a:cubicBezTo>
                      <a:pt x="0" y="528"/>
                      <a:pt x="128" y="793"/>
                      <a:pt x="371" y="889"/>
                    </a:cubicBezTo>
                    <a:cubicBezTo>
                      <a:pt x="429" y="912"/>
                      <a:pt x="490" y="922"/>
                      <a:pt x="550" y="922"/>
                    </a:cubicBezTo>
                    <a:cubicBezTo>
                      <a:pt x="741" y="922"/>
                      <a:pt x="925" y="812"/>
                      <a:pt x="998" y="634"/>
                    </a:cubicBezTo>
                    <a:cubicBezTo>
                      <a:pt x="1093" y="389"/>
                      <a:pt x="977" y="124"/>
                      <a:pt x="732" y="28"/>
                    </a:cubicBezTo>
                    <a:cubicBezTo>
                      <a:pt x="679" y="10"/>
                      <a:pt x="623" y="1"/>
                      <a:pt x="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51;p67">
                <a:extLst>
                  <a:ext uri="{FF2B5EF4-FFF2-40B4-BE49-F238E27FC236}">
                    <a16:creationId xmlns:a16="http://schemas.microsoft.com/office/drawing/2014/main" id="{B44D5E0B-3896-4F57-9FE0-B972F4D5245F}"/>
                  </a:ext>
                </a:extLst>
              </p:cNvPr>
              <p:cNvSpPr/>
              <p:nvPr/>
            </p:nvSpPr>
            <p:spPr>
              <a:xfrm>
                <a:off x="5889575" y="2757725"/>
                <a:ext cx="31075" cy="26525"/>
              </a:xfrm>
              <a:custGeom>
                <a:avLst/>
                <a:gdLst/>
                <a:ahLst/>
                <a:cxnLst/>
                <a:rect l="l" t="t" r="r" b="b"/>
                <a:pathLst>
                  <a:path w="1243" h="1061" extrusionOk="0">
                    <a:moveTo>
                      <a:pt x="623" y="273"/>
                    </a:moveTo>
                    <a:cubicBezTo>
                      <a:pt x="656" y="273"/>
                      <a:pt x="690" y="279"/>
                      <a:pt x="723" y="292"/>
                    </a:cubicBezTo>
                    <a:cubicBezTo>
                      <a:pt x="860" y="345"/>
                      <a:pt x="935" y="494"/>
                      <a:pt x="871" y="631"/>
                    </a:cubicBezTo>
                    <a:cubicBezTo>
                      <a:pt x="831" y="728"/>
                      <a:pt x="729" y="788"/>
                      <a:pt x="622" y="788"/>
                    </a:cubicBezTo>
                    <a:cubicBezTo>
                      <a:pt x="588" y="788"/>
                      <a:pt x="554" y="783"/>
                      <a:pt x="521" y="770"/>
                    </a:cubicBezTo>
                    <a:cubicBezTo>
                      <a:pt x="383" y="727"/>
                      <a:pt x="308" y="568"/>
                      <a:pt x="372" y="440"/>
                    </a:cubicBezTo>
                    <a:cubicBezTo>
                      <a:pt x="413" y="335"/>
                      <a:pt x="515" y="273"/>
                      <a:pt x="623" y="273"/>
                    </a:cubicBezTo>
                    <a:close/>
                    <a:moveTo>
                      <a:pt x="633" y="1"/>
                    </a:moveTo>
                    <a:cubicBezTo>
                      <a:pt x="413" y="1"/>
                      <a:pt x="196" y="130"/>
                      <a:pt x="107" y="334"/>
                    </a:cubicBezTo>
                    <a:cubicBezTo>
                      <a:pt x="1" y="610"/>
                      <a:pt x="128" y="919"/>
                      <a:pt x="414" y="1025"/>
                    </a:cubicBezTo>
                    <a:cubicBezTo>
                      <a:pt x="478" y="1049"/>
                      <a:pt x="544" y="1061"/>
                      <a:pt x="610" y="1061"/>
                    </a:cubicBezTo>
                    <a:cubicBezTo>
                      <a:pt x="831" y="1061"/>
                      <a:pt x="1047" y="932"/>
                      <a:pt x="1136" y="727"/>
                    </a:cubicBezTo>
                    <a:cubicBezTo>
                      <a:pt x="1243" y="451"/>
                      <a:pt x="1115" y="143"/>
                      <a:pt x="829" y="37"/>
                    </a:cubicBezTo>
                    <a:cubicBezTo>
                      <a:pt x="766" y="12"/>
                      <a:pt x="699" y="1"/>
                      <a:pt x="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52;p67">
                <a:extLst>
                  <a:ext uri="{FF2B5EF4-FFF2-40B4-BE49-F238E27FC236}">
                    <a16:creationId xmlns:a16="http://schemas.microsoft.com/office/drawing/2014/main" id="{27965BA9-DABB-FE2D-4CFA-070E5C50B610}"/>
                  </a:ext>
                </a:extLst>
              </p:cNvPr>
              <p:cNvSpPr/>
              <p:nvPr/>
            </p:nvSpPr>
            <p:spPr>
              <a:xfrm>
                <a:off x="5620625" y="2509600"/>
                <a:ext cx="179250" cy="99850"/>
              </a:xfrm>
              <a:custGeom>
                <a:avLst/>
                <a:gdLst/>
                <a:ahLst/>
                <a:cxnLst/>
                <a:rect l="l" t="t" r="r" b="b"/>
                <a:pathLst>
                  <a:path w="7170" h="3994" extrusionOk="0">
                    <a:moveTo>
                      <a:pt x="373" y="1"/>
                    </a:moveTo>
                    <a:cubicBezTo>
                      <a:pt x="171" y="1"/>
                      <a:pt x="1" y="160"/>
                      <a:pt x="1" y="362"/>
                    </a:cubicBezTo>
                    <a:lnTo>
                      <a:pt x="1" y="3633"/>
                    </a:lnTo>
                    <a:cubicBezTo>
                      <a:pt x="1" y="3835"/>
                      <a:pt x="171" y="3994"/>
                      <a:pt x="373" y="3994"/>
                    </a:cubicBezTo>
                    <a:lnTo>
                      <a:pt x="6808" y="3994"/>
                    </a:lnTo>
                    <a:cubicBezTo>
                      <a:pt x="7010" y="3994"/>
                      <a:pt x="7169" y="3835"/>
                      <a:pt x="7169" y="3633"/>
                    </a:cubicBezTo>
                    <a:lnTo>
                      <a:pt x="7169" y="362"/>
                    </a:lnTo>
                    <a:cubicBezTo>
                      <a:pt x="7169" y="160"/>
                      <a:pt x="7010" y="1"/>
                      <a:pt x="6808"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53;p67">
                <a:extLst>
                  <a:ext uri="{FF2B5EF4-FFF2-40B4-BE49-F238E27FC236}">
                    <a16:creationId xmlns:a16="http://schemas.microsoft.com/office/drawing/2014/main" id="{ACBFC29E-924E-56C3-5042-C8C4516B1D3D}"/>
                  </a:ext>
                </a:extLst>
              </p:cNvPr>
              <p:cNvSpPr/>
              <p:nvPr/>
            </p:nvSpPr>
            <p:spPr>
              <a:xfrm>
                <a:off x="5719150" y="2524475"/>
                <a:ext cx="69050" cy="69050"/>
              </a:xfrm>
              <a:custGeom>
                <a:avLst/>
                <a:gdLst/>
                <a:ahLst/>
                <a:cxnLst/>
                <a:rect l="l" t="t" r="r" b="b"/>
                <a:pathLst>
                  <a:path w="2762" h="2762" extrusionOk="0">
                    <a:moveTo>
                      <a:pt x="1381" y="0"/>
                    </a:moveTo>
                    <a:cubicBezTo>
                      <a:pt x="616" y="0"/>
                      <a:pt x="0" y="616"/>
                      <a:pt x="0" y="1381"/>
                    </a:cubicBezTo>
                    <a:cubicBezTo>
                      <a:pt x="0" y="2146"/>
                      <a:pt x="616" y="2761"/>
                      <a:pt x="1381" y="2761"/>
                    </a:cubicBezTo>
                    <a:cubicBezTo>
                      <a:pt x="2145" y="2761"/>
                      <a:pt x="2761" y="2146"/>
                      <a:pt x="2761" y="1381"/>
                    </a:cubicBezTo>
                    <a:cubicBezTo>
                      <a:pt x="2761" y="616"/>
                      <a:pt x="2145" y="0"/>
                      <a:pt x="1381"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54;p67">
                <a:extLst>
                  <a:ext uri="{FF2B5EF4-FFF2-40B4-BE49-F238E27FC236}">
                    <a16:creationId xmlns:a16="http://schemas.microsoft.com/office/drawing/2014/main" id="{9CAE0038-D309-15FE-BEA0-8C035862A20D}"/>
                  </a:ext>
                </a:extLst>
              </p:cNvPr>
              <p:cNvSpPr/>
              <p:nvPr/>
            </p:nvSpPr>
            <p:spPr>
              <a:xfrm>
                <a:off x="5744100" y="2556075"/>
                <a:ext cx="47275" cy="41175"/>
              </a:xfrm>
              <a:custGeom>
                <a:avLst/>
                <a:gdLst/>
                <a:ahLst/>
                <a:cxnLst/>
                <a:rect l="l" t="t" r="r" b="b"/>
                <a:pathLst>
                  <a:path w="1891" h="1647" extrusionOk="0">
                    <a:moveTo>
                      <a:pt x="383" y="1"/>
                    </a:moveTo>
                    <a:lnTo>
                      <a:pt x="0" y="1604"/>
                    </a:lnTo>
                    <a:cubicBezTo>
                      <a:pt x="128" y="1636"/>
                      <a:pt x="255" y="1646"/>
                      <a:pt x="383" y="1646"/>
                    </a:cubicBezTo>
                    <a:cubicBezTo>
                      <a:pt x="1126" y="1646"/>
                      <a:pt x="1752" y="1115"/>
                      <a:pt x="1890" y="414"/>
                    </a:cubicBezTo>
                    <a:lnTo>
                      <a:pt x="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55;p67">
                <a:extLst>
                  <a:ext uri="{FF2B5EF4-FFF2-40B4-BE49-F238E27FC236}">
                    <a16:creationId xmlns:a16="http://schemas.microsoft.com/office/drawing/2014/main" id="{0FF5D61A-4BAB-9D53-7F1D-8DA4E64750B5}"/>
                  </a:ext>
                </a:extLst>
              </p:cNvPr>
              <p:cNvSpPr/>
              <p:nvPr/>
            </p:nvSpPr>
            <p:spPr>
              <a:xfrm>
                <a:off x="5633125" y="2545450"/>
                <a:ext cx="80975" cy="4275"/>
              </a:xfrm>
              <a:custGeom>
                <a:avLst/>
                <a:gdLst/>
                <a:ahLst/>
                <a:cxnLst/>
                <a:rect l="l" t="t" r="r" b="b"/>
                <a:pathLst>
                  <a:path w="3239" h="171" extrusionOk="0">
                    <a:moveTo>
                      <a:pt x="85" y="1"/>
                    </a:moveTo>
                    <a:cubicBezTo>
                      <a:pt x="43" y="1"/>
                      <a:pt x="0" y="43"/>
                      <a:pt x="0" y="86"/>
                    </a:cubicBezTo>
                    <a:cubicBezTo>
                      <a:pt x="0" y="138"/>
                      <a:pt x="43" y="171"/>
                      <a:pt x="85" y="171"/>
                    </a:cubicBezTo>
                    <a:lnTo>
                      <a:pt x="3144" y="171"/>
                    </a:lnTo>
                    <a:cubicBezTo>
                      <a:pt x="3196" y="171"/>
                      <a:pt x="3239" y="138"/>
                      <a:pt x="3239" y="86"/>
                    </a:cubicBezTo>
                    <a:cubicBezTo>
                      <a:pt x="3239" y="43"/>
                      <a:pt x="3196" y="1"/>
                      <a:pt x="3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56;p67">
                <a:extLst>
                  <a:ext uri="{FF2B5EF4-FFF2-40B4-BE49-F238E27FC236}">
                    <a16:creationId xmlns:a16="http://schemas.microsoft.com/office/drawing/2014/main" id="{5DE22EBA-B5FF-C406-5FD3-661DEFE996AF}"/>
                  </a:ext>
                </a:extLst>
              </p:cNvPr>
              <p:cNvSpPr/>
              <p:nvPr/>
            </p:nvSpPr>
            <p:spPr>
              <a:xfrm>
                <a:off x="5633125" y="2564575"/>
                <a:ext cx="80975" cy="4275"/>
              </a:xfrm>
              <a:custGeom>
                <a:avLst/>
                <a:gdLst/>
                <a:ahLst/>
                <a:cxnLst/>
                <a:rect l="l" t="t" r="r" b="b"/>
                <a:pathLst>
                  <a:path w="3239" h="171" extrusionOk="0">
                    <a:moveTo>
                      <a:pt x="85" y="0"/>
                    </a:moveTo>
                    <a:cubicBezTo>
                      <a:pt x="43" y="0"/>
                      <a:pt x="0" y="32"/>
                      <a:pt x="0" y="85"/>
                    </a:cubicBezTo>
                    <a:cubicBezTo>
                      <a:pt x="0" y="128"/>
                      <a:pt x="43" y="170"/>
                      <a:pt x="85" y="170"/>
                    </a:cubicBezTo>
                    <a:lnTo>
                      <a:pt x="3144" y="170"/>
                    </a:lnTo>
                    <a:cubicBezTo>
                      <a:pt x="3196" y="170"/>
                      <a:pt x="3239" y="128"/>
                      <a:pt x="3239" y="85"/>
                    </a:cubicBezTo>
                    <a:cubicBezTo>
                      <a:pt x="3239" y="32"/>
                      <a:pt x="3196" y="0"/>
                      <a:pt x="3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57;p67">
                <a:extLst>
                  <a:ext uri="{FF2B5EF4-FFF2-40B4-BE49-F238E27FC236}">
                    <a16:creationId xmlns:a16="http://schemas.microsoft.com/office/drawing/2014/main" id="{A4D26095-9024-8BC2-AC7E-D9E3EDA009FD}"/>
                  </a:ext>
                </a:extLst>
              </p:cNvPr>
              <p:cNvSpPr/>
              <p:nvPr/>
            </p:nvSpPr>
            <p:spPr>
              <a:xfrm>
                <a:off x="5633125" y="2526350"/>
                <a:ext cx="80975" cy="4525"/>
              </a:xfrm>
              <a:custGeom>
                <a:avLst/>
                <a:gdLst/>
                <a:ahLst/>
                <a:cxnLst/>
                <a:rect l="l" t="t" r="r" b="b"/>
                <a:pathLst>
                  <a:path w="3239" h="181" extrusionOk="0">
                    <a:moveTo>
                      <a:pt x="85" y="0"/>
                    </a:moveTo>
                    <a:cubicBezTo>
                      <a:pt x="43" y="0"/>
                      <a:pt x="0" y="43"/>
                      <a:pt x="0" y="85"/>
                    </a:cubicBezTo>
                    <a:cubicBezTo>
                      <a:pt x="0" y="138"/>
                      <a:pt x="43" y="180"/>
                      <a:pt x="85" y="180"/>
                    </a:cubicBezTo>
                    <a:lnTo>
                      <a:pt x="3144" y="180"/>
                    </a:lnTo>
                    <a:cubicBezTo>
                      <a:pt x="3196" y="180"/>
                      <a:pt x="3239" y="138"/>
                      <a:pt x="3239" y="85"/>
                    </a:cubicBezTo>
                    <a:cubicBezTo>
                      <a:pt x="3239" y="43"/>
                      <a:pt x="3196" y="0"/>
                      <a:pt x="3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58;p67">
                <a:extLst>
                  <a:ext uri="{FF2B5EF4-FFF2-40B4-BE49-F238E27FC236}">
                    <a16:creationId xmlns:a16="http://schemas.microsoft.com/office/drawing/2014/main" id="{BAD2238D-9404-8A1B-06E6-A173D200B264}"/>
                  </a:ext>
                </a:extLst>
              </p:cNvPr>
              <p:cNvSpPr/>
              <p:nvPr/>
            </p:nvSpPr>
            <p:spPr>
              <a:xfrm>
                <a:off x="5633125" y="2583400"/>
                <a:ext cx="80975" cy="4550"/>
              </a:xfrm>
              <a:custGeom>
                <a:avLst/>
                <a:gdLst/>
                <a:ahLst/>
                <a:cxnLst/>
                <a:rect l="l" t="t" r="r" b="b"/>
                <a:pathLst>
                  <a:path w="3239" h="182" extrusionOk="0">
                    <a:moveTo>
                      <a:pt x="85" y="1"/>
                    </a:moveTo>
                    <a:cubicBezTo>
                      <a:pt x="43" y="1"/>
                      <a:pt x="0" y="43"/>
                      <a:pt x="0" y="97"/>
                    </a:cubicBezTo>
                    <a:cubicBezTo>
                      <a:pt x="0" y="139"/>
                      <a:pt x="43" y="182"/>
                      <a:pt x="85" y="182"/>
                    </a:cubicBezTo>
                    <a:lnTo>
                      <a:pt x="3144" y="182"/>
                    </a:lnTo>
                    <a:cubicBezTo>
                      <a:pt x="3196" y="182"/>
                      <a:pt x="3239" y="139"/>
                      <a:pt x="3239" y="97"/>
                    </a:cubicBezTo>
                    <a:cubicBezTo>
                      <a:pt x="3239" y="43"/>
                      <a:pt x="3196" y="1"/>
                      <a:pt x="3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59;p67">
                <a:extLst>
                  <a:ext uri="{FF2B5EF4-FFF2-40B4-BE49-F238E27FC236}">
                    <a16:creationId xmlns:a16="http://schemas.microsoft.com/office/drawing/2014/main" id="{A9D9227F-23A4-754E-1408-EC6C08919D77}"/>
                  </a:ext>
                </a:extLst>
              </p:cNvPr>
              <p:cNvSpPr/>
              <p:nvPr/>
            </p:nvSpPr>
            <p:spPr>
              <a:xfrm>
                <a:off x="5569400" y="3216075"/>
                <a:ext cx="95325" cy="92125"/>
              </a:xfrm>
              <a:custGeom>
                <a:avLst/>
                <a:gdLst/>
                <a:ahLst/>
                <a:cxnLst/>
                <a:rect l="l" t="t" r="r" b="b"/>
                <a:pathLst>
                  <a:path w="3813" h="3685" extrusionOk="0">
                    <a:moveTo>
                      <a:pt x="1583" y="0"/>
                    </a:moveTo>
                    <a:cubicBezTo>
                      <a:pt x="1583" y="0"/>
                      <a:pt x="1752" y="531"/>
                      <a:pt x="1806" y="701"/>
                    </a:cubicBezTo>
                    <a:cubicBezTo>
                      <a:pt x="2146" y="1710"/>
                      <a:pt x="2241" y="2304"/>
                      <a:pt x="3367" y="2931"/>
                    </a:cubicBezTo>
                    <a:cubicBezTo>
                      <a:pt x="3505" y="3005"/>
                      <a:pt x="3717" y="3059"/>
                      <a:pt x="3813" y="3186"/>
                    </a:cubicBezTo>
                    <a:cubicBezTo>
                      <a:pt x="3643" y="3420"/>
                      <a:pt x="3335" y="3536"/>
                      <a:pt x="3006" y="3569"/>
                    </a:cubicBezTo>
                    <a:cubicBezTo>
                      <a:pt x="1891" y="3685"/>
                      <a:pt x="914" y="3144"/>
                      <a:pt x="319" y="2687"/>
                    </a:cubicBezTo>
                    <a:cubicBezTo>
                      <a:pt x="277" y="1816"/>
                      <a:pt x="117" y="1051"/>
                      <a:pt x="1" y="255"/>
                    </a:cubicBezTo>
                    <a:cubicBezTo>
                      <a:pt x="457" y="96"/>
                      <a:pt x="1020" y="43"/>
                      <a:pt x="1583" y="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60;p67">
                <a:extLst>
                  <a:ext uri="{FF2B5EF4-FFF2-40B4-BE49-F238E27FC236}">
                    <a16:creationId xmlns:a16="http://schemas.microsoft.com/office/drawing/2014/main" id="{EACA8D86-3753-8405-082A-82A98203B176}"/>
                  </a:ext>
                </a:extLst>
              </p:cNvPr>
              <p:cNvSpPr/>
              <p:nvPr/>
            </p:nvSpPr>
            <p:spPr>
              <a:xfrm>
                <a:off x="5577100" y="3280575"/>
                <a:ext cx="114175" cy="37200"/>
              </a:xfrm>
              <a:custGeom>
                <a:avLst/>
                <a:gdLst/>
                <a:ahLst/>
                <a:cxnLst/>
                <a:rect l="l" t="t" r="r" b="b"/>
                <a:pathLst>
                  <a:path w="4567" h="1488" extrusionOk="0">
                    <a:moveTo>
                      <a:pt x="0" y="1"/>
                    </a:moveTo>
                    <a:cubicBezTo>
                      <a:pt x="616" y="192"/>
                      <a:pt x="1647" y="606"/>
                      <a:pt x="2496" y="680"/>
                    </a:cubicBezTo>
                    <a:cubicBezTo>
                      <a:pt x="2687" y="691"/>
                      <a:pt x="2921" y="680"/>
                      <a:pt x="3059" y="628"/>
                    </a:cubicBezTo>
                    <a:cubicBezTo>
                      <a:pt x="3176" y="585"/>
                      <a:pt x="3250" y="510"/>
                      <a:pt x="3282" y="458"/>
                    </a:cubicBezTo>
                    <a:cubicBezTo>
                      <a:pt x="3516" y="510"/>
                      <a:pt x="4567" y="882"/>
                      <a:pt x="4482" y="1105"/>
                    </a:cubicBezTo>
                    <a:cubicBezTo>
                      <a:pt x="4439" y="1201"/>
                      <a:pt x="4163" y="1254"/>
                      <a:pt x="3983" y="1286"/>
                    </a:cubicBezTo>
                    <a:cubicBezTo>
                      <a:pt x="3653" y="1339"/>
                      <a:pt x="3240" y="1371"/>
                      <a:pt x="2857" y="1371"/>
                    </a:cubicBezTo>
                    <a:cubicBezTo>
                      <a:pt x="1954" y="1392"/>
                      <a:pt x="1126" y="1147"/>
                      <a:pt x="595" y="765"/>
                    </a:cubicBezTo>
                    <a:lnTo>
                      <a:pt x="712" y="1466"/>
                    </a:lnTo>
                    <a:cubicBezTo>
                      <a:pt x="712" y="1487"/>
                      <a:pt x="255" y="1487"/>
                      <a:pt x="255" y="1487"/>
                    </a:cubicBezTo>
                    <a:cubicBezTo>
                      <a:pt x="181" y="989"/>
                      <a:pt x="21" y="616"/>
                      <a:pt x="0"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61;p67">
                <a:extLst>
                  <a:ext uri="{FF2B5EF4-FFF2-40B4-BE49-F238E27FC236}">
                    <a16:creationId xmlns:a16="http://schemas.microsoft.com/office/drawing/2014/main" id="{A5018BC2-5D1B-17A5-E958-1EDABF51D8FF}"/>
                  </a:ext>
                </a:extLst>
              </p:cNvPr>
              <p:cNvSpPr/>
              <p:nvPr/>
            </p:nvSpPr>
            <p:spPr>
              <a:xfrm>
                <a:off x="5368950" y="3198800"/>
                <a:ext cx="76775" cy="106750"/>
              </a:xfrm>
              <a:custGeom>
                <a:avLst/>
                <a:gdLst/>
                <a:ahLst/>
                <a:cxnLst/>
                <a:rect l="l" t="t" r="r" b="b"/>
                <a:pathLst>
                  <a:path w="3071" h="4270" extrusionOk="0">
                    <a:moveTo>
                      <a:pt x="2146" y="341"/>
                    </a:moveTo>
                    <a:cubicBezTo>
                      <a:pt x="2146" y="341"/>
                      <a:pt x="2114" y="893"/>
                      <a:pt x="2103" y="1074"/>
                    </a:cubicBezTo>
                    <a:cubicBezTo>
                      <a:pt x="2051" y="2136"/>
                      <a:pt x="1923" y="2730"/>
                      <a:pt x="2740" y="3718"/>
                    </a:cubicBezTo>
                    <a:cubicBezTo>
                      <a:pt x="2847" y="3835"/>
                      <a:pt x="3028" y="3962"/>
                      <a:pt x="3070" y="4121"/>
                    </a:cubicBezTo>
                    <a:cubicBezTo>
                      <a:pt x="2825" y="4270"/>
                      <a:pt x="2497" y="4270"/>
                      <a:pt x="2178" y="4185"/>
                    </a:cubicBezTo>
                    <a:cubicBezTo>
                      <a:pt x="1105" y="3887"/>
                      <a:pt x="383" y="3028"/>
                      <a:pt x="1" y="2380"/>
                    </a:cubicBezTo>
                    <a:cubicBezTo>
                      <a:pt x="277" y="1551"/>
                      <a:pt x="404" y="787"/>
                      <a:pt x="585" y="1"/>
                    </a:cubicBezTo>
                    <a:cubicBezTo>
                      <a:pt x="1063" y="22"/>
                      <a:pt x="1605" y="171"/>
                      <a:pt x="2146" y="34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62;p67">
                <a:extLst>
                  <a:ext uri="{FF2B5EF4-FFF2-40B4-BE49-F238E27FC236}">
                    <a16:creationId xmlns:a16="http://schemas.microsoft.com/office/drawing/2014/main" id="{C8ED2D0B-92DD-20F3-63F4-D02298571175}"/>
                  </a:ext>
                </a:extLst>
              </p:cNvPr>
              <p:cNvSpPr/>
              <p:nvPr/>
            </p:nvSpPr>
            <p:spPr>
              <a:xfrm>
                <a:off x="5362050" y="3255625"/>
                <a:ext cx="105700" cy="68525"/>
              </a:xfrm>
              <a:custGeom>
                <a:avLst/>
                <a:gdLst/>
                <a:ahLst/>
                <a:cxnLst/>
                <a:rect l="l" t="t" r="r" b="b"/>
                <a:pathLst>
                  <a:path w="4228" h="2741" extrusionOk="0">
                    <a:moveTo>
                      <a:pt x="309" y="0"/>
                    </a:moveTo>
                    <a:cubicBezTo>
                      <a:pt x="808" y="404"/>
                      <a:pt x="1615" y="1168"/>
                      <a:pt x="2379" y="1541"/>
                    </a:cubicBezTo>
                    <a:cubicBezTo>
                      <a:pt x="2549" y="1626"/>
                      <a:pt x="2773" y="1699"/>
                      <a:pt x="2921" y="1699"/>
                    </a:cubicBezTo>
                    <a:cubicBezTo>
                      <a:pt x="3049" y="1699"/>
                      <a:pt x="3144" y="1668"/>
                      <a:pt x="3197" y="1614"/>
                    </a:cubicBezTo>
                    <a:cubicBezTo>
                      <a:pt x="3389" y="1753"/>
                      <a:pt x="4227" y="2485"/>
                      <a:pt x="4068" y="2666"/>
                    </a:cubicBezTo>
                    <a:cubicBezTo>
                      <a:pt x="4004" y="2740"/>
                      <a:pt x="3717" y="2687"/>
                      <a:pt x="3547" y="2645"/>
                    </a:cubicBezTo>
                    <a:cubicBezTo>
                      <a:pt x="3219" y="2581"/>
                      <a:pt x="2825" y="2454"/>
                      <a:pt x="2464" y="2326"/>
                    </a:cubicBezTo>
                    <a:cubicBezTo>
                      <a:pt x="1615" y="2008"/>
                      <a:pt x="935" y="1477"/>
                      <a:pt x="585" y="935"/>
                    </a:cubicBezTo>
                    <a:lnTo>
                      <a:pt x="425" y="1626"/>
                    </a:lnTo>
                    <a:cubicBezTo>
                      <a:pt x="425" y="1647"/>
                      <a:pt x="1" y="1487"/>
                      <a:pt x="1" y="1487"/>
                    </a:cubicBezTo>
                    <a:cubicBezTo>
                      <a:pt x="107" y="988"/>
                      <a:pt x="97" y="585"/>
                      <a:pt x="309"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63;p67">
                <a:extLst>
                  <a:ext uri="{FF2B5EF4-FFF2-40B4-BE49-F238E27FC236}">
                    <a16:creationId xmlns:a16="http://schemas.microsoft.com/office/drawing/2014/main" id="{558E1192-FBF0-A5B5-13A6-8DDB78A99B9B}"/>
                  </a:ext>
                </a:extLst>
              </p:cNvPr>
              <p:cNvSpPr/>
              <p:nvPr/>
            </p:nvSpPr>
            <p:spPr>
              <a:xfrm>
                <a:off x="5357550" y="2797675"/>
                <a:ext cx="276375" cy="440450"/>
              </a:xfrm>
              <a:custGeom>
                <a:avLst/>
                <a:gdLst/>
                <a:ahLst/>
                <a:cxnLst/>
                <a:rect l="l" t="t" r="r" b="b"/>
                <a:pathLst>
                  <a:path w="11055" h="17618" extrusionOk="0">
                    <a:moveTo>
                      <a:pt x="4322" y="0"/>
                    </a:moveTo>
                    <a:cubicBezTo>
                      <a:pt x="5788" y="10"/>
                      <a:pt x="7274" y="0"/>
                      <a:pt x="8697" y="64"/>
                    </a:cubicBezTo>
                    <a:cubicBezTo>
                      <a:pt x="9197" y="1211"/>
                      <a:pt x="9558" y="2453"/>
                      <a:pt x="9887" y="3770"/>
                    </a:cubicBezTo>
                    <a:cubicBezTo>
                      <a:pt x="10057" y="4449"/>
                      <a:pt x="10131" y="5161"/>
                      <a:pt x="10226" y="5894"/>
                    </a:cubicBezTo>
                    <a:cubicBezTo>
                      <a:pt x="10396" y="7317"/>
                      <a:pt x="10609" y="8761"/>
                      <a:pt x="10747" y="10269"/>
                    </a:cubicBezTo>
                    <a:cubicBezTo>
                      <a:pt x="10960" y="12531"/>
                      <a:pt x="10917" y="14920"/>
                      <a:pt x="11055" y="17267"/>
                    </a:cubicBezTo>
                    <a:cubicBezTo>
                      <a:pt x="9961" y="17395"/>
                      <a:pt x="8846" y="17522"/>
                      <a:pt x="7720" y="17617"/>
                    </a:cubicBezTo>
                    <a:cubicBezTo>
                      <a:pt x="7328" y="15855"/>
                      <a:pt x="7147" y="13794"/>
                      <a:pt x="7147" y="11703"/>
                    </a:cubicBezTo>
                    <a:cubicBezTo>
                      <a:pt x="7147" y="10598"/>
                      <a:pt x="7094" y="9610"/>
                      <a:pt x="6924" y="8666"/>
                    </a:cubicBezTo>
                    <a:cubicBezTo>
                      <a:pt x="6765" y="7731"/>
                      <a:pt x="6542" y="6839"/>
                      <a:pt x="6478" y="5894"/>
                    </a:cubicBezTo>
                    <a:cubicBezTo>
                      <a:pt x="6393" y="5957"/>
                      <a:pt x="6403" y="6138"/>
                      <a:pt x="6382" y="6276"/>
                    </a:cubicBezTo>
                    <a:cubicBezTo>
                      <a:pt x="6032" y="8187"/>
                      <a:pt x="5501" y="10089"/>
                      <a:pt x="5044" y="11915"/>
                    </a:cubicBezTo>
                    <a:cubicBezTo>
                      <a:pt x="4546" y="13890"/>
                      <a:pt x="3993" y="15802"/>
                      <a:pt x="3292" y="17596"/>
                    </a:cubicBezTo>
                    <a:cubicBezTo>
                      <a:pt x="2146" y="17554"/>
                      <a:pt x="1094" y="17416"/>
                      <a:pt x="0" y="17310"/>
                    </a:cubicBezTo>
                    <a:cubicBezTo>
                      <a:pt x="149" y="15717"/>
                      <a:pt x="435" y="14209"/>
                      <a:pt x="786" y="12722"/>
                    </a:cubicBezTo>
                    <a:cubicBezTo>
                      <a:pt x="1136" y="11278"/>
                      <a:pt x="1593" y="9865"/>
                      <a:pt x="1773" y="8336"/>
                    </a:cubicBezTo>
                    <a:cubicBezTo>
                      <a:pt x="2134" y="5044"/>
                      <a:pt x="2655" y="2039"/>
                      <a:pt x="4322"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64;p67">
                <a:extLst>
                  <a:ext uri="{FF2B5EF4-FFF2-40B4-BE49-F238E27FC236}">
                    <a16:creationId xmlns:a16="http://schemas.microsoft.com/office/drawing/2014/main" id="{B7C4266D-14B5-ED5E-D75D-80F659BC3D73}"/>
                  </a:ext>
                </a:extLst>
              </p:cNvPr>
              <p:cNvSpPr/>
              <p:nvPr/>
            </p:nvSpPr>
            <p:spPr>
              <a:xfrm>
                <a:off x="5357550" y="2797675"/>
                <a:ext cx="125575" cy="434600"/>
              </a:xfrm>
              <a:custGeom>
                <a:avLst/>
                <a:gdLst/>
                <a:ahLst/>
                <a:cxnLst/>
                <a:rect l="l" t="t" r="r" b="b"/>
                <a:pathLst>
                  <a:path w="5023" h="17384" extrusionOk="0">
                    <a:moveTo>
                      <a:pt x="4322" y="0"/>
                    </a:moveTo>
                    <a:cubicBezTo>
                      <a:pt x="2655" y="2039"/>
                      <a:pt x="2134" y="5044"/>
                      <a:pt x="1773" y="8336"/>
                    </a:cubicBezTo>
                    <a:cubicBezTo>
                      <a:pt x="1593" y="9865"/>
                      <a:pt x="1136" y="11278"/>
                      <a:pt x="786" y="12722"/>
                    </a:cubicBezTo>
                    <a:cubicBezTo>
                      <a:pt x="435" y="14209"/>
                      <a:pt x="149" y="15717"/>
                      <a:pt x="0" y="17310"/>
                    </a:cubicBezTo>
                    <a:cubicBezTo>
                      <a:pt x="244" y="17331"/>
                      <a:pt x="478" y="17363"/>
                      <a:pt x="711" y="17384"/>
                    </a:cubicBezTo>
                    <a:cubicBezTo>
                      <a:pt x="860" y="15823"/>
                      <a:pt x="1147" y="14177"/>
                      <a:pt x="1487" y="12722"/>
                    </a:cubicBezTo>
                    <a:cubicBezTo>
                      <a:pt x="1837" y="11278"/>
                      <a:pt x="2294" y="9865"/>
                      <a:pt x="2464" y="8336"/>
                    </a:cubicBezTo>
                    <a:cubicBezTo>
                      <a:pt x="2835" y="5044"/>
                      <a:pt x="3356" y="2049"/>
                      <a:pt x="5023"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65;p67">
                <a:extLst>
                  <a:ext uri="{FF2B5EF4-FFF2-40B4-BE49-F238E27FC236}">
                    <a16:creationId xmlns:a16="http://schemas.microsoft.com/office/drawing/2014/main" id="{4B4AFCD7-97AE-0751-B30B-5BF8D82DAF80}"/>
                  </a:ext>
                </a:extLst>
              </p:cNvPr>
              <p:cNvSpPr/>
              <p:nvPr/>
            </p:nvSpPr>
            <p:spPr>
              <a:xfrm>
                <a:off x="5519500" y="2925625"/>
                <a:ext cx="48050" cy="312500"/>
              </a:xfrm>
              <a:custGeom>
                <a:avLst/>
                <a:gdLst/>
                <a:ahLst/>
                <a:cxnLst/>
                <a:rect l="l" t="t" r="r" b="b"/>
                <a:pathLst>
                  <a:path w="1922" h="12500" extrusionOk="0">
                    <a:moveTo>
                      <a:pt x="95" y="1"/>
                    </a:moveTo>
                    <a:cubicBezTo>
                      <a:pt x="74" y="11"/>
                      <a:pt x="43" y="308"/>
                      <a:pt x="0" y="776"/>
                    </a:cubicBezTo>
                    <a:cubicBezTo>
                      <a:pt x="64" y="1721"/>
                      <a:pt x="287" y="2613"/>
                      <a:pt x="446" y="3548"/>
                    </a:cubicBezTo>
                    <a:cubicBezTo>
                      <a:pt x="616" y="4492"/>
                      <a:pt x="669" y="5480"/>
                      <a:pt x="669" y="6585"/>
                    </a:cubicBezTo>
                    <a:cubicBezTo>
                      <a:pt x="669" y="8676"/>
                      <a:pt x="850" y="10737"/>
                      <a:pt x="1242" y="12499"/>
                    </a:cubicBezTo>
                    <a:cubicBezTo>
                      <a:pt x="1466" y="12489"/>
                      <a:pt x="1699" y="12468"/>
                      <a:pt x="1922" y="12436"/>
                    </a:cubicBezTo>
                    <a:cubicBezTo>
                      <a:pt x="1551" y="10684"/>
                      <a:pt x="1360" y="8655"/>
                      <a:pt x="1360" y="6585"/>
                    </a:cubicBezTo>
                    <a:cubicBezTo>
                      <a:pt x="1360" y="5480"/>
                      <a:pt x="1317" y="4492"/>
                      <a:pt x="1147" y="3548"/>
                    </a:cubicBezTo>
                    <a:cubicBezTo>
                      <a:pt x="987" y="2613"/>
                      <a:pt x="159" y="945"/>
                      <a:pt x="95"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66;p67">
                <a:extLst>
                  <a:ext uri="{FF2B5EF4-FFF2-40B4-BE49-F238E27FC236}">
                    <a16:creationId xmlns:a16="http://schemas.microsoft.com/office/drawing/2014/main" id="{6F16286B-C6E1-879A-7409-10542858576F}"/>
                  </a:ext>
                </a:extLst>
              </p:cNvPr>
              <p:cNvSpPr/>
              <p:nvPr/>
            </p:nvSpPr>
            <p:spPr>
              <a:xfrm>
                <a:off x="5512325" y="2829775"/>
                <a:ext cx="24450" cy="91350"/>
              </a:xfrm>
              <a:custGeom>
                <a:avLst/>
                <a:gdLst/>
                <a:ahLst/>
                <a:cxnLst/>
                <a:rect l="l" t="t" r="r" b="b"/>
                <a:pathLst>
                  <a:path w="978" h="3654" extrusionOk="0">
                    <a:moveTo>
                      <a:pt x="807" y="1"/>
                    </a:moveTo>
                    <a:cubicBezTo>
                      <a:pt x="977" y="128"/>
                      <a:pt x="871" y="394"/>
                      <a:pt x="861" y="649"/>
                    </a:cubicBezTo>
                    <a:cubicBezTo>
                      <a:pt x="828" y="1307"/>
                      <a:pt x="797" y="1976"/>
                      <a:pt x="765" y="2656"/>
                    </a:cubicBezTo>
                    <a:cubicBezTo>
                      <a:pt x="743" y="3049"/>
                      <a:pt x="754" y="3399"/>
                      <a:pt x="595" y="3537"/>
                    </a:cubicBezTo>
                    <a:cubicBezTo>
                      <a:pt x="446" y="3654"/>
                      <a:pt x="212" y="3644"/>
                      <a:pt x="43" y="3654"/>
                    </a:cubicBezTo>
                    <a:cubicBezTo>
                      <a:pt x="0" y="3484"/>
                      <a:pt x="170" y="3399"/>
                      <a:pt x="234" y="3250"/>
                    </a:cubicBezTo>
                    <a:cubicBezTo>
                      <a:pt x="436" y="2837"/>
                      <a:pt x="436" y="2242"/>
                      <a:pt x="500" y="1679"/>
                    </a:cubicBezTo>
                    <a:cubicBezTo>
                      <a:pt x="563" y="1116"/>
                      <a:pt x="637" y="553"/>
                      <a:pt x="712" y="76"/>
                    </a:cubicBezTo>
                    <a:cubicBezTo>
                      <a:pt x="722" y="43"/>
                      <a:pt x="754" y="12"/>
                      <a:pt x="786"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67;p67">
                <a:extLst>
                  <a:ext uri="{FF2B5EF4-FFF2-40B4-BE49-F238E27FC236}">
                    <a16:creationId xmlns:a16="http://schemas.microsoft.com/office/drawing/2014/main" id="{EF9FBE8C-B4EF-F539-201A-ED6F35DA8D74}"/>
                  </a:ext>
                </a:extLst>
              </p:cNvPr>
              <p:cNvSpPr/>
              <p:nvPr/>
            </p:nvSpPr>
            <p:spPr>
              <a:xfrm>
                <a:off x="5558775" y="2837500"/>
                <a:ext cx="34025" cy="23900"/>
              </a:xfrm>
              <a:custGeom>
                <a:avLst/>
                <a:gdLst/>
                <a:ahLst/>
                <a:cxnLst/>
                <a:rect l="l" t="t" r="r" b="b"/>
                <a:pathLst>
                  <a:path w="1361" h="956" extrusionOk="0">
                    <a:moveTo>
                      <a:pt x="1318" y="860"/>
                    </a:moveTo>
                    <a:cubicBezTo>
                      <a:pt x="1169" y="956"/>
                      <a:pt x="924" y="850"/>
                      <a:pt x="723" y="796"/>
                    </a:cubicBezTo>
                    <a:cubicBezTo>
                      <a:pt x="341" y="680"/>
                      <a:pt x="1" y="467"/>
                      <a:pt x="192" y="0"/>
                    </a:cubicBezTo>
                    <a:cubicBezTo>
                      <a:pt x="202" y="10"/>
                      <a:pt x="223" y="0"/>
                      <a:pt x="245" y="0"/>
                    </a:cubicBezTo>
                    <a:cubicBezTo>
                      <a:pt x="415" y="43"/>
                      <a:pt x="617" y="308"/>
                      <a:pt x="787" y="435"/>
                    </a:cubicBezTo>
                    <a:cubicBezTo>
                      <a:pt x="882" y="499"/>
                      <a:pt x="988" y="574"/>
                      <a:pt x="1073" y="626"/>
                    </a:cubicBezTo>
                    <a:cubicBezTo>
                      <a:pt x="1169" y="680"/>
                      <a:pt x="1360" y="690"/>
                      <a:pt x="1318" y="86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68;p67">
                <a:extLst>
                  <a:ext uri="{FF2B5EF4-FFF2-40B4-BE49-F238E27FC236}">
                    <a16:creationId xmlns:a16="http://schemas.microsoft.com/office/drawing/2014/main" id="{4CB99908-1F2D-AAD2-A2E8-CC1A7C8AA3E3}"/>
                  </a:ext>
                </a:extLst>
              </p:cNvPr>
              <p:cNvSpPr/>
              <p:nvPr/>
            </p:nvSpPr>
            <p:spPr>
              <a:xfrm>
                <a:off x="5454725" y="2838800"/>
                <a:ext cx="49650" cy="35875"/>
              </a:xfrm>
              <a:custGeom>
                <a:avLst/>
                <a:gdLst/>
                <a:ahLst/>
                <a:cxnLst/>
                <a:rect l="l" t="t" r="r" b="b"/>
                <a:pathLst>
                  <a:path w="1986" h="1435" extrusionOk="0">
                    <a:moveTo>
                      <a:pt x="1794" y="22"/>
                    </a:moveTo>
                    <a:cubicBezTo>
                      <a:pt x="1986" y="680"/>
                      <a:pt x="1433" y="925"/>
                      <a:pt x="935" y="1148"/>
                    </a:cubicBezTo>
                    <a:cubicBezTo>
                      <a:pt x="647" y="1275"/>
                      <a:pt x="223" y="1435"/>
                      <a:pt x="10" y="1244"/>
                    </a:cubicBezTo>
                    <a:cubicBezTo>
                      <a:pt x="0" y="1020"/>
                      <a:pt x="255" y="999"/>
                      <a:pt x="393" y="935"/>
                    </a:cubicBezTo>
                    <a:cubicBezTo>
                      <a:pt x="659" y="798"/>
                      <a:pt x="1009" y="607"/>
                      <a:pt x="1253" y="404"/>
                    </a:cubicBezTo>
                    <a:cubicBezTo>
                      <a:pt x="1402" y="277"/>
                      <a:pt x="1497" y="1"/>
                      <a:pt x="1794" y="2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69;p67">
                <a:extLst>
                  <a:ext uri="{FF2B5EF4-FFF2-40B4-BE49-F238E27FC236}">
                    <a16:creationId xmlns:a16="http://schemas.microsoft.com/office/drawing/2014/main" id="{EDB8FDE0-C353-0698-1A63-5A4871374BE3}"/>
                  </a:ext>
                </a:extLst>
              </p:cNvPr>
              <p:cNvSpPr/>
              <p:nvPr/>
            </p:nvSpPr>
            <p:spPr>
              <a:xfrm>
                <a:off x="5479400" y="3046425"/>
                <a:ext cx="5325" cy="17550"/>
              </a:xfrm>
              <a:custGeom>
                <a:avLst/>
                <a:gdLst/>
                <a:ahLst/>
                <a:cxnLst/>
                <a:rect l="l" t="t" r="r" b="b"/>
                <a:pathLst>
                  <a:path w="213" h="702" extrusionOk="0">
                    <a:moveTo>
                      <a:pt x="96" y="11"/>
                    </a:moveTo>
                    <a:cubicBezTo>
                      <a:pt x="33" y="96"/>
                      <a:pt x="11" y="287"/>
                      <a:pt x="0" y="467"/>
                    </a:cubicBezTo>
                    <a:cubicBezTo>
                      <a:pt x="0" y="542"/>
                      <a:pt x="0" y="670"/>
                      <a:pt x="75" y="680"/>
                    </a:cubicBezTo>
                    <a:cubicBezTo>
                      <a:pt x="160" y="701"/>
                      <a:pt x="181" y="552"/>
                      <a:pt x="191" y="500"/>
                    </a:cubicBezTo>
                    <a:cubicBezTo>
                      <a:pt x="213" y="340"/>
                      <a:pt x="213" y="128"/>
                      <a:pt x="181" y="21"/>
                    </a:cubicBezTo>
                    <a:cubicBezTo>
                      <a:pt x="170" y="0"/>
                      <a:pt x="118" y="0"/>
                      <a:pt x="96"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70;p67">
                <a:extLst>
                  <a:ext uri="{FF2B5EF4-FFF2-40B4-BE49-F238E27FC236}">
                    <a16:creationId xmlns:a16="http://schemas.microsoft.com/office/drawing/2014/main" id="{D1C86594-CE41-0035-7CB7-68DC2F48DD80}"/>
                  </a:ext>
                </a:extLst>
              </p:cNvPr>
              <p:cNvSpPr/>
              <p:nvPr/>
            </p:nvSpPr>
            <p:spPr>
              <a:xfrm>
                <a:off x="5469300" y="3056250"/>
                <a:ext cx="7750" cy="9850"/>
              </a:xfrm>
              <a:custGeom>
                <a:avLst/>
                <a:gdLst/>
                <a:ahLst/>
                <a:cxnLst/>
                <a:rect l="l" t="t" r="r" b="b"/>
                <a:pathLst>
                  <a:path w="310" h="394" extrusionOk="0">
                    <a:moveTo>
                      <a:pt x="234" y="53"/>
                    </a:moveTo>
                    <a:cubicBezTo>
                      <a:pt x="64" y="1"/>
                      <a:pt x="1" y="383"/>
                      <a:pt x="149" y="393"/>
                    </a:cubicBezTo>
                    <a:cubicBezTo>
                      <a:pt x="213" y="393"/>
                      <a:pt x="309" y="223"/>
                      <a:pt x="298" y="128"/>
                    </a:cubicBezTo>
                    <a:cubicBezTo>
                      <a:pt x="288" y="96"/>
                      <a:pt x="256" y="64"/>
                      <a:pt x="234"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71;p67">
                <a:extLst>
                  <a:ext uri="{FF2B5EF4-FFF2-40B4-BE49-F238E27FC236}">
                    <a16:creationId xmlns:a16="http://schemas.microsoft.com/office/drawing/2014/main" id="{839D096B-D946-35A9-4CCF-F20E692DFC0F}"/>
                  </a:ext>
                </a:extLst>
              </p:cNvPr>
              <p:cNvSpPr/>
              <p:nvPr/>
            </p:nvSpPr>
            <p:spPr>
              <a:xfrm>
                <a:off x="5615325" y="3050950"/>
                <a:ext cx="5875" cy="17250"/>
              </a:xfrm>
              <a:custGeom>
                <a:avLst/>
                <a:gdLst/>
                <a:ahLst/>
                <a:cxnLst/>
                <a:rect l="l" t="t" r="r" b="b"/>
                <a:pathLst>
                  <a:path w="235" h="690" extrusionOk="0">
                    <a:moveTo>
                      <a:pt x="54" y="669"/>
                    </a:moveTo>
                    <a:cubicBezTo>
                      <a:pt x="0" y="574"/>
                      <a:pt x="22" y="382"/>
                      <a:pt x="43" y="202"/>
                    </a:cubicBezTo>
                    <a:cubicBezTo>
                      <a:pt x="54" y="128"/>
                      <a:pt x="64" y="0"/>
                      <a:pt x="139" y="0"/>
                    </a:cubicBezTo>
                    <a:cubicBezTo>
                      <a:pt x="224" y="0"/>
                      <a:pt x="224" y="149"/>
                      <a:pt x="224" y="202"/>
                    </a:cubicBezTo>
                    <a:cubicBezTo>
                      <a:pt x="234" y="371"/>
                      <a:pt x="203" y="574"/>
                      <a:pt x="149" y="669"/>
                    </a:cubicBezTo>
                    <a:cubicBezTo>
                      <a:pt x="128" y="690"/>
                      <a:pt x="85" y="690"/>
                      <a:pt x="54" y="6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72;p67">
                <a:extLst>
                  <a:ext uri="{FF2B5EF4-FFF2-40B4-BE49-F238E27FC236}">
                    <a16:creationId xmlns:a16="http://schemas.microsoft.com/office/drawing/2014/main" id="{0C8D51C8-6CA7-4D33-2ACE-63252FB32C1B}"/>
                  </a:ext>
                </a:extLst>
              </p:cNvPr>
              <p:cNvSpPr/>
              <p:nvPr/>
            </p:nvSpPr>
            <p:spPr>
              <a:xfrm>
                <a:off x="5605775" y="3038450"/>
                <a:ext cx="7200" cy="9850"/>
              </a:xfrm>
              <a:custGeom>
                <a:avLst/>
                <a:gdLst/>
                <a:ahLst/>
                <a:cxnLst/>
                <a:rect l="l" t="t" r="r" b="b"/>
                <a:pathLst>
                  <a:path w="288" h="394" extrusionOk="0">
                    <a:moveTo>
                      <a:pt x="181" y="362"/>
                    </a:moveTo>
                    <a:cubicBezTo>
                      <a:pt x="0" y="394"/>
                      <a:pt x="0" y="1"/>
                      <a:pt x="149" y="22"/>
                    </a:cubicBezTo>
                    <a:cubicBezTo>
                      <a:pt x="212" y="22"/>
                      <a:pt x="287" y="213"/>
                      <a:pt x="255" y="309"/>
                    </a:cubicBezTo>
                    <a:cubicBezTo>
                      <a:pt x="245" y="340"/>
                      <a:pt x="212" y="362"/>
                      <a:pt x="181" y="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73;p67">
                <a:extLst>
                  <a:ext uri="{FF2B5EF4-FFF2-40B4-BE49-F238E27FC236}">
                    <a16:creationId xmlns:a16="http://schemas.microsoft.com/office/drawing/2014/main" id="{07905308-0340-C762-02C5-1E42340A527F}"/>
                  </a:ext>
                </a:extLst>
              </p:cNvPr>
              <p:cNvSpPr/>
              <p:nvPr/>
            </p:nvSpPr>
            <p:spPr>
              <a:xfrm>
                <a:off x="5610300" y="3027575"/>
                <a:ext cx="6375" cy="9300"/>
              </a:xfrm>
              <a:custGeom>
                <a:avLst/>
                <a:gdLst/>
                <a:ahLst/>
                <a:cxnLst/>
                <a:rect l="l" t="t" r="r" b="b"/>
                <a:pathLst>
                  <a:path w="255" h="372" extrusionOk="0">
                    <a:moveTo>
                      <a:pt x="180" y="362"/>
                    </a:moveTo>
                    <a:cubicBezTo>
                      <a:pt x="116" y="372"/>
                      <a:pt x="53" y="308"/>
                      <a:pt x="31" y="213"/>
                    </a:cubicBezTo>
                    <a:cubicBezTo>
                      <a:pt x="10" y="149"/>
                      <a:pt x="0" y="1"/>
                      <a:pt x="85" y="1"/>
                    </a:cubicBezTo>
                    <a:cubicBezTo>
                      <a:pt x="116" y="1"/>
                      <a:pt x="170" y="53"/>
                      <a:pt x="201" y="128"/>
                    </a:cubicBezTo>
                    <a:cubicBezTo>
                      <a:pt x="223" y="213"/>
                      <a:pt x="255" y="340"/>
                      <a:pt x="180" y="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74;p67">
                <a:extLst>
                  <a:ext uri="{FF2B5EF4-FFF2-40B4-BE49-F238E27FC236}">
                    <a16:creationId xmlns:a16="http://schemas.microsoft.com/office/drawing/2014/main" id="{097026B9-7B33-3B4D-1540-E0E99CC76109}"/>
                  </a:ext>
                </a:extLst>
              </p:cNvPr>
              <p:cNvSpPr/>
              <p:nvPr/>
            </p:nvSpPr>
            <p:spPr>
              <a:xfrm>
                <a:off x="5425500" y="2513325"/>
                <a:ext cx="212425" cy="250375"/>
              </a:xfrm>
              <a:custGeom>
                <a:avLst/>
                <a:gdLst/>
                <a:ahLst/>
                <a:cxnLst/>
                <a:rect l="l" t="t" r="r" b="b"/>
                <a:pathLst>
                  <a:path w="8497" h="10015" extrusionOk="0">
                    <a:moveTo>
                      <a:pt x="4832" y="394"/>
                    </a:moveTo>
                    <a:cubicBezTo>
                      <a:pt x="5151" y="298"/>
                      <a:pt x="5332" y="309"/>
                      <a:pt x="5544" y="373"/>
                    </a:cubicBezTo>
                    <a:cubicBezTo>
                      <a:pt x="6043" y="521"/>
                      <a:pt x="6149" y="977"/>
                      <a:pt x="6383" y="1519"/>
                    </a:cubicBezTo>
                    <a:cubicBezTo>
                      <a:pt x="6510" y="1806"/>
                      <a:pt x="6755" y="2146"/>
                      <a:pt x="6819" y="2433"/>
                    </a:cubicBezTo>
                    <a:cubicBezTo>
                      <a:pt x="6850" y="2624"/>
                      <a:pt x="6808" y="3144"/>
                      <a:pt x="6861" y="3356"/>
                    </a:cubicBezTo>
                    <a:cubicBezTo>
                      <a:pt x="6925" y="3601"/>
                      <a:pt x="7147" y="3781"/>
                      <a:pt x="7317" y="3962"/>
                    </a:cubicBezTo>
                    <a:cubicBezTo>
                      <a:pt x="7551" y="4184"/>
                      <a:pt x="7838" y="4503"/>
                      <a:pt x="7891" y="4960"/>
                    </a:cubicBezTo>
                    <a:cubicBezTo>
                      <a:pt x="7944" y="5449"/>
                      <a:pt x="7753" y="5916"/>
                      <a:pt x="7796" y="6447"/>
                    </a:cubicBezTo>
                    <a:cubicBezTo>
                      <a:pt x="7848" y="7222"/>
                      <a:pt x="8496" y="7923"/>
                      <a:pt x="8220" y="8762"/>
                    </a:cubicBezTo>
                    <a:cubicBezTo>
                      <a:pt x="8124" y="9038"/>
                      <a:pt x="7848" y="9303"/>
                      <a:pt x="7551" y="9399"/>
                    </a:cubicBezTo>
                    <a:cubicBezTo>
                      <a:pt x="7222" y="9526"/>
                      <a:pt x="6765" y="9452"/>
                      <a:pt x="6340" y="9548"/>
                    </a:cubicBezTo>
                    <a:cubicBezTo>
                      <a:pt x="5873" y="9654"/>
                      <a:pt x="5554" y="9951"/>
                      <a:pt x="5162" y="9972"/>
                    </a:cubicBezTo>
                    <a:cubicBezTo>
                      <a:pt x="4482" y="10015"/>
                      <a:pt x="4216" y="9579"/>
                      <a:pt x="3537" y="9473"/>
                    </a:cubicBezTo>
                    <a:cubicBezTo>
                      <a:pt x="2762" y="9346"/>
                      <a:pt x="1997" y="9739"/>
                      <a:pt x="1297" y="9526"/>
                    </a:cubicBezTo>
                    <a:cubicBezTo>
                      <a:pt x="511" y="9293"/>
                      <a:pt x="1" y="8358"/>
                      <a:pt x="202" y="7370"/>
                    </a:cubicBezTo>
                    <a:cubicBezTo>
                      <a:pt x="341" y="6638"/>
                      <a:pt x="914" y="6171"/>
                      <a:pt x="935" y="5364"/>
                    </a:cubicBezTo>
                    <a:cubicBezTo>
                      <a:pt x="957" y="4779"/>
                      <a:pt x="702" y="4280"/>
                      <a:pt x="872" y="3643"/>
                    </a:cubicBezTo>
                    <a:cubicBezTo>
                      <a:pt x="1031" y="2985"/>
                      <a:pt x="1488" y="2666"/>
                      <a:pt x="1986" y="2358"/>
                    </a:cubicBezTo>
                    <a:cubicBezTo>
                      <a:pt x="2231" y="2209"/>
                      <a:pt x="2486" y="2082"/>
                      <a:pt x="2656" y="1827"/>
                    </a:cubicBezTo>
                    <a:cubicBezTo>
                      <a:pt x="2900" y="1477"/>
                      <a:pt x="2900" y="1073"/>
                      <a:pt x="3112" y="755"/>
                    </a:cubicBezTo>
                    <a:cubicBezTo>
                      <a:pt x="3378" y="373"/>
                      <a:pt x="4216" y="0"/>
                      <a:pt x="4832" y="394"/>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75;p67">
                <a:extLst>
                  <a:ext uri="{FF2B5EF4-FFF2-40B4-BE49-F238E27FC236}">
                    <a16:creationId xmlns:a16="http://schemas.microsoft.com/office/drawing/2014/main" id="{F5C4B136-2199-E5F4-F695-A5AF951065AF}"/>
                  </a:ext>
                </a:extLst>
              </p:cNvPr>
              <p:cNvSpPr/>
              <p:nvPr/>
            </p:nvSpPr>
            <p:spPr>
              <a:xfrm>
                <a:off x="5792125" y="2632250"/>
                <a:ext cx="63225" cy="56600"/>
              </a:xfrm>
              <a:custGeom>
                <a:avLst/>
                <a:gdLst/>
                <a:ahLst/>
                <a:cxnLst/>
                <a:rect l="l" t="t" r="r" b="b"/>
                <a:pathLst>
                  <a:path w="2529" h="2264" extrusionOk="0">
                    <a:moveTo>
                      <a:pt x="1881" y="489"/>
                    </a:moveTo>
                    <a:cubicBezTo>
                      <a:pt x="1636" y="522"/>
                      <a:pt x="1371" y="574"/>
                      <a:pt x="1138" y="585"/>
                    </a:cubicBezTo>
                    <a:cubicBezTo>
                      <a:pt x="1201" y="447"/>
                      <a:pt x="1371" y="43"/>
                      <a:pt x="1116" y="22"/>
                    </a:cubicBezTo>
                    <a:cubicBezTo>
                      <a:pt x="999" y="1"/>
                      <a:pt x="914" y="150"/>
                      <a:pt x="850" y="235"/>
                    </a:cubicBezTo>
                    <a:cubicBezTo>
                      <a:pt x="649" y="479"/>
                      <a:pt x="394" y="607"/>
                      <a:pt x="1" y="670"/>
                    </a:cubicBezTo>
                    <a:cubicBezTo>
                      <a:pt x="54" y="1042"/>
                      <a:pt x="76" y="1424"/>
                      <a:pt x="97" y="1796"/>
                    </a:cubicBezTo>
                    <a:cubicBezTo>
                      <a:pt x="331" y="1817"/>
                      <a:pt x="553" y="1923"/>
                      <a:pt x="777" y="1881"/>
                    </a:cubicBezTo>
                    <a:cubicBezTo>
                      <a:pt x="957" y="2104"/>
                      <a:pt x="1520" y="2263"/>
                      <a:pt x="1636" y="1860"/>
                    </a:cubicBezTo>
                    <a:cubicBezTo>
                      <a:pt x="1934" y="1806"/>
                      <a:pt x="2231" y="1562"/>
                      <a:pt x="2200" y="1329"/>
                    </a:cubicBezTo>
                    <a:cubicBezTo>
                      <a:pt x="2167" y="1105"/>
                      <a:pt x="1934" y="1127"/>
                      <a:pt x="1785" y="989"/>
                    </a:cubicBezTo>
                    <a:cubicBezTo>
                      <a:pt x="2104" y="893"/>
                      <a:pt x="2486" y="829"/>
                      <a:pt x="2518" y="532"/>
                    </a:cubicBezTo>
                    <a:cubicBezTo>
                      <a:pt x="2528" y="362"/>
                      <a:pt x="2115" y="458"/>
                      <a:pt x="1881" y="489"/>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76;p67">
                <a:extLst>
                  <a:ext uri="{FF2B5EF4-FFF2-40B4-BE49-F238E27FC236}">
                    <a16:creationId xmlns:a16="http://schemas.microsoft.com/office/drawing/2014/main" id="{520C1308-04D3-3D54-1348-899F8843FEBF}"/>
                  </a:ext>
                </a:extLst>
              </p:cNvPr>
              <p:cNvSpPr/>
              <p:nvPr/>
            </p:nvSpPr>
            <p:spPr>
              <a:xfrm>
                <a:off x="5814425" y="2632800"/>
                <a:ext cx="13575" cy="32925"/>
              </a:xfrm>
              <a:custGeom>
                <a:avLst/>
                <a:gdLst/>
                <a:ahLst/>
                <a:cxnLst/>
                <a:rect l="l" t="t" r="r" b="b"/>
                <a:pathLst>
                  <a:path w="543" h="1317" extrusionOk="0">
                    <a:moveTo>
                      <a:pt x="224" y="0"/>
                    </a:moveTo>
                    <a:cubicBezTo>
                      <a:pt x="543" y="11"/>
                      <a:pt x="277" y="574"/>
                      <a:pt x="150" y="712"/>
                    </a:cubicBezTo>
                    <a:cubicBezTo>
                      <a:pt x="213" y="935"/>
                      <a:pt x="203" y="1232"/>
                      <a:pt x="22" y="1317"/>
                    </a:cubicBezTo>
                    <a:cubicBezTo>
                      <a:pt x="97" y="1105"/>
                      <a:pt x="1" y="935"/>
                      <a:pt x="33" y="733"/>
                    </a:cubicBezTo>
                    <a:cubicBezTo>
                      <a:pt x="65" y="478"/>
                      <a:pt x="383" y="330"/>
                      <a:pt x="224"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77;p67">
                <a:extLst>
                  <a:ext uri="{FF2B5EF4-FFF2-40B4-BE49-F238E27FC236}">
                    <a16:creationId xmlns:a16="http://schemas.microsoft.com/office/drawing/2014/main" id="{1D909C1B-A32F-9A25-A7A2-EAC90E0EAC18}"/>
                  </a:ext>
                </a:extLst>
              </p:cNvPr>
              <p:cNvSpPr/>
              <p:nvPr/>
            </p:nvSpPr>
            <p:spPr>
              <a:xfrm>
                <a:off x="5810725" y="2644750"/>
                <a:ext cx="46500" cy="39850"/>
              </a:xfrm>
              <a:custGeom>
                <a:avLst/>
                <a:gdLst/>
                <a:ahLst/>
                <a:cxnLst/>
                <a:rect l="l" t="t" r="r" b="b"/>
                <a:pathLst>
                  <a:path w="1860" h="1594" extrusionOk="0">
                    <a:moveTo>
                      <a:pt x="744" y="1296"/>
                    </a:moveTo>
                    <a:cubicBezTo>
                      <a:pt x="722" y="1242"/>
                      <a:pt x="755" y="1147"/>
                      <a:pt x="829" y="1073"/>
                    </a:cubicBezTo>
                    <a:cubicBezTo>
                      <a:pt x="627" y="1179"/>
                      <a:pt x="202" y="1020"/>
                      <a:pt x="170" y="1158"/>
                    </a:cubicBezTo>
                    <a:cubicBezTo>
                      <a:pt x="160" y="1232"/>
                      <a:pt x="255" y="1275"/>
                      <a:pt x="330" y="1317"/>
                    </a:cubicBezTo>
                    <a:cubicBezTo>
                      <a:pt x="457" y="1381"/>
                      <a:pt x="722" y="1391"/>
                      <a:pt x="786" y="1412"/>
                    </a:cubicBezTo>
                    <a:cubicBezTo>
                      <a:pt x="531" y="1445"/>
                      <a:pt x="351" y="1402"/>
                      <a:pt x="139" y="1306"/>
                    </a:cubicBezTo>
                    <a:cubicBezTo>
                      <a:pt x="139" y="1455"/>
                      <a:pt x="298" y="1519"/>
                      <a:pt x="446" y="1593"/>
                    </a:cubicBezTo>
                    <a:cubicBezTo>
                      <a:pt x="276" y="1572"/>
                      <a:pt x="118" y="1487"/>
                      <a:pt x="33" y="1381"/>
                    </a:cubicBezTo>
                    <a:cubicBezTo>
                      <a:pt x="11" y="1317"/>
                      <a:pt x="22" y="1285"/>
                      <a:pt x="54" y="1254"/>
                    </a:cubicBezTo>
                    <a:cubicBezTo>
                      <a:pt x="54" y="1254"/>
                      <a:pt x="0" y="1147"/>
                      <a:pt x="75" y="1062"/>
                    </a:cubicBezTo>
                    <a:cubicBezTo>
                      <a:pt x="191" y="924"/>
                      <a:pt x="468" y="1041"/>
                      <a:pt x="648" y="1030"/>
                    </a:cubicBezTo>
                    <a:cubicBezTo>
                      <a:pt x="701" y="935"/>
                      <a:pt x="680" y="775"/>
                      <a:pt x="637" y="648"/>
                    </a:cubicBezTo>
                    <a:cubicBezTo>
                      <a:pt x="595" y="669"/>
                      <a:pt x="552" y="690"/>
                      <a:pt x="510" y="680"/>
                    </a:cubicBezTo>
                    <a:cubicBezTo>
                      <a:pt x="606" y="595"/>
                      <a:pt x="680" y="520"/>
                      <a:pt x="712" y="435"/>
                    </a:cubicBezTo>
                    <a:cubicBezTo>
                      <a:pt x="1041" y="362"/>
                      <a:pt x="1678" y="244"/>
                      <a:pt x="1763" y="0"/>
                    </a:cubicBezTo>
                    <a:cubicBezTo>
                      <a:pt x="1859" y="340"/>
                      <a:pt x="1116" y="457"/>
                      <a:pt x="712" y="584"/>
                    </a:cubicBezTo>
                    <a:cubicBezTo>
                      <a:pt x="744" y="669"/>
                      <a:pt x="755" y="701"/>
                      <a:pt x="765" y="786"/>
                    </a:cubicBezTo>
                    <a:cubicBezTo>
                      <a:pt x="882" y="818"/>
                      <a:pt x="998" y="850"/>
                      <a:pt x="1105" y="881"/>
                    </a:cubicBezTo>
                    <a:cubicBezTo>
                      <a:pt x="998" y="977"/>
                      <a:pt x="733" y="1200"/>
                      <a:pt x="892" y="1360"/>
                    </a:cubicBezTo>
                    <a:cubicBezTo>
                      <a:pt x="850" y="1381"/>
                      <a:pt x="776" y="1349"/>
                      <a:pt x="744" y="1296"/>
                    </a:cubicBezTo>
                    <a:close/>
                    <a:moveTo>
                      <a:pt x="744" y="1009"/>
                    </a:moveTo>
                    <a:cubicBezTo>
                      <a:pt x="807" y="1009"/>
                      <a:pt x="892" y="999"/>
                      <a:pt x="892" y="999"/>
                    </a:cubicBezTo>
                    <a:cubicBezTo>
                      <a:pt x="903" y="988"/>
                      <a:pt x="914" y="956"/>
                      <a:pt x="956" y="914"/>
                    </a:cubicBezTo>
                    <a:cubicBezTo>
                      <a:pt x="892" y="914"/>
                      <a:pt x="818" y="892"/>
                      <a:pt x="776" y="892"/>
                    </a:cubicBezTo>
                    <a:cubicBezTo>
                      <a:pt x="776" y="892"/>
                      <a:pt x="776" y="977"/>
                      <a:pt x="744" y="1009"/>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78;p67">
                <a:extLst>
                  <a:ext uri="{FF2B5EF4-FFF2-40B4-BE49-F238E27FC236}">
                    <a16:creationId xmlns:a16="http://schemas.microsoft.com/office/drawing/2014/main" id="{725A8730-BBC2-B0C5-9044-619142CA27B2}"/>
                  </a:ext>
                </a:extLst>
              </p:cNvPr>
              <p:cNvSpPr/>
              <p:nvPr/>
            </p:nvSpPr>
            <p:spPr>
              <a:xfrm>
                <a:off x="5565400" y="2635725"/>
                <a:ext cx="231550" cy="70100"/>
              </a:xfrm>
              <a:custGeom>
                <a:avLst/>
                <a:gdLst/>
                <a:ahLst/>
                <a:cxnLst/>
                <a:rect l="l" t="t" r="r" b="b"/>
                <a:pathLst>
                  <a:path w="9262" h="2804" extrusionOk="0">
                    <a:moveTo>
                      <a:pt x="1" y="0"/>
                    </a:moveTo>
                    <a:cubicBezTo>
                      <a:pt x="2561" y="659"/>
                      <a:pt x="6023" y="499"/>
                      <a:pt x="9123" y="435"/>
                    </a:cubicBezTo>
                    <a:cubicBezTo>
                      <a:pt x="9166" y="860"/>
                      <a:pt x="9240" y="1275"/>
                      <a:pt x="9261" y="1721"/>
                    </a:cubicBezTo>
                    <a:cubicBezTo>
                      <a:pt x="6830" y="2304"/>
                      <a:pt x="3781" y="2804"/>
                      <a:pt x="808" y="2411"/>
                    </a:cubicBezTo>
                    <a:cubicBezTo>
                      <a:pt x="543" y="1603"/>
                      <a:pt x="235" y="839"/>
                      <a:pt x="1"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79;p67">
                <a:extLst>
                  <a:ext uri="{FF2B5EF4-FFF2-40B4-BE49-F238E27FC236}">
                    <a16:creationId xmlns:a16="http://schemas.microsoft.com/office/drawing/2014/main" id="{2E68D10B-5D99-DA02-215D-39E340BE20D4}"/>
                  </a:ext>
                </a:extLst>
              </p:cNvPr>
              <p:cNvSpPr/>
              <p:nvPr/>
            </p:nvSpPr>
            <p:spPr>
              <a:xfrm>
                <a:off x="5652225" y="2688550"/>
                <a:ext cx="17275" cy="5850"/>
              </a:xfrm>
              <a:custGeom>
                <a:avLst/>
                <a:gdLst/>
                <a:ahLst/>
                <a:cxnLst/>
                <a:rect l="l" t="t" r="r" b="b"/>
                <a:pathLst>
                  <a:path w="691" h="234" extrusionOk="0">
                    <a:moveTo>
                      <a:pt x="11" y="43"/>
                    </a:moveTo>
                    <a:cubicBezTo>
                      <a:pt x="117" y="0"/>
                      <a:pt x="298" y="11"/>
                      <a:pt x="478" y="43"/>
                    </a:cubicBezTo>
                    <a:cubicBezTo>
                      <a:pt x="563" y="54"/>
                      <a:pt x="691" y="75"/>
                      <a:pt x="681" y="149"/>
                    </a:cubicBezTo>
                    <a:cubicBezTo>
                      <a:pt x="681" y="234"/>
                      <a:pt x="532" y="234"/>
                      <a:pt x="478" y="234"/>
                    </a:cubicBezTo>
                    <a:cubicBezTo>
                      <a:pt x="308" y="224"/>
                      <a:pt x="117" y="191"/>
                      <a:pt x="11" y="139"/>
                    </a:cubicBezTo>
                    <a:cubicBezTo>
                      <a:pt x="1" y="117"/>
                      <a:pt x="1" y="75"/>
                      <a:pt x="11"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80;p67">
                <a:extLst>
                  <a:ext uri="{FF2B5EF4-FFF2-40B4-BE49-F238E27FC236}">
                    <a16:creationId xmlns:a16="http://schemas.microsoft.com/office/drawing/2014/main" id="{2A9FCD90-29B2-549E-5C15-AFFB8F6D47B0}"/>
                  </a:ext>
                </a:extLst>
              </p:cNvPr>
              <p:cNvSpPr/>
              <p:nvPr/>
            </p:nvSpPr>
            <p:spPr>
              <a:xfrm>
                <a:off x="5669225" y="2682175"/>
                <a:ext cx="9850" cy="7450"/>
              </a:xfrm>
              <a:custGeom>
                <a:avLst/>
                <a:gdLst/>
                <a:ahLst/>
                <a:cxnLst/>
                <a:rect l="l" t="t" r="r" b="b"/>
                <a:pathLst>
                  <a:path w="394" h="298" extrusionOk="0">
                    <a:moveTo>
                      <a:pt x="22" y="181"/>
                    </a:moveTo>
                    <a:cubicBezTo>
                      <a:pt x="1" y="0"/>
                      <a:pt x="393" y="11"/>
                      <a:pt x="372" y="160"/>
                    </a:cubicBezTo>
                    <a:cubicBezTo>
                      <a:pt x="362" y="224"/>
                      <a:pt x="170" y="298"/>
                      <a:pt x="74" y="255"/>
                    </a:cubicBezTo>
                    <a:cubicBezTo>
                      <a:pt x="43" y="245"/>
                      <a:pt x="32" y="213"/>
                      <a:pt x="22" y="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81;p67">
                <a:extLst>
                  <a:ext uri="{FF2B5EF4-FFF2-40B4-BE49-F238E27FC236}">
                    <a16:creationId xmlns:a16="http://schemas.microsoft.com/office/drawing/2014/main" id="{72724785-CAF0-BF37-C4D0-ED8B9CF8976E}"/>
                  </a:ext>
                </a:extLst>
              </p:cNvPr>
              <p:cNvSpPr/>
              <p:nvPr/>
            </p:nvSpPr>
            <p:spPr>
              <a:xfrm>
                <a:off x="5688350" y="2685625"/>
                <a:ext cx="9575" cy="6125"/>
              </a:xfrm>
              <a:custGeom>
                <a:avLst/>
                <a:gdLst/>
                <a:ahLst/>
                <a:cxnLst/>
                <a:rect l="l" t="t" r="r" b="b"/>
                <a:pathLst>
                  <a:path w="383" h="245" extrusionOk="0">
                    <a:moveTo>
                      <a:pt x="10" y="171"/>
                    </a:moveTo>
                    <a:cubicBezTo>
                      <a:pt x="0" y="107"/>
                      <a:pt x="74" y="54"/>
                      <a:pt x="159" y="22"/>
                    </a:cubicBezTo>
                    <a:cubicBezTo>
                      <a:pt x="234" y="11"/>
                      <a:pt x="382" y="1"/>
                      <a:pt x="371" y="86"/>
                    </a:cubicBezTo>
                    <a:cubicBezTo>
                      <a:pt x="371" y="128"/>
                      <a:pt x="319" y="181"/>
                      <a:pt x="244" y="202"/>
                    </a:cubicBezTo>
                    <a:cubicBezTo>
                      <a:pt x="159" y="223"/>
                      <a:pt x="32" y="245"/>
                      <a:pt x="10" y="1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82;p67">
                <a:extLst>
                  <a:ext uri="{FF2B5EF4-FFF2-40B4-BE49-F238E27FC236}">
                    <a16:creationId xmlns:a16="http://schemas.microsoft.com/office/drawing/2014/main" id="{F7BEADD6-5E8E-DB25-3FBF-9276CC4F049F}"/>
                  </a:ext>
                </a:extLst>
              </p:cNvPr>
              <p:cNvSpPr/>
              <p:nvPr/>
            </p:nvSpPr>
            <p:spPr>
              <a:xfrm>
                <a:off x="5272050" y="2637850"/>
                <a:ext cx="212425" cy="144700"/>
              </a:xfrm>
              <a:custGeom>
                <a:avLst/>
                <a:gdLst/>
                <a:ahLst/>
                <a:cxnLst/>
                <a:rect l="l" t="t" r="r" b="b"/>
                <a:pathLst>
                  <a:path w="8497" h="5788" extrusionOk="0">
                    <a:moveTo>
                      <a:pt x="8390" y="11"/>
                    </a:moveTo>
                    <a:cubicBezTo>
                      <a:pt x="8496" y="0"/>
                      <a:pt x="8412" y="180"/>
                      <a:pt x="8390" y="276"/>
                    </a:cubicBezTo>
                    <a:cubicBezTo>
                      <a:pt x="8252" y="754"/>
                      <a:pt x="8039" y="1285"/>
                      <a:pt x="7912" y="1806"/>
                    </a:cubicBezTo>
                    <a:cubicBezTo>
                      <a:pt x="7859" y="2018"/>
                      <a:pt x="7848" y="2262"/>
                      <a:pt x="7763" y="2453"/>
                    </a:cubicBezTo>
                    <a:cubicBezTo>
                      <a:pt x="7678" y="2655"/>
                      <a:pt x="7381" y="2889"/>
                      <a:pt x="7190" y="3090"/>
                    </a:cubicBezTo>
                    <a:cubicBezTo>
                      <a:pt x="6808" y="3515"/>
                      <a:pt x="6436" y="3951"/>
                      <a:pt x="6054" y="4386"/>
                    </a:cubicBezTo>
                    <a:cubicBezTo>
                      <a:pt x="5809" y="4641"/>
                      <a:pt x="5512" y="4949"/>
                      <a:pt x="5193" y="5119"/>
                    </a:cubicBezTo>
                    <a:cubicBezTo>
                      <a:pt x="3919" y="5788"/>
                      <a:pt x="1774" y="5522"/>
                      <a:pt x="75" y="5575"/>
                    </a:cubicBezTo>
                    <a:cubicBezTo>
                      <a:pt x="32" y="5183"/>
                      <a:pt x="1" y="4662"/>
                      <a:pt x="54" y="4237"/>
                    </a:cubicBezTo>
                    <a:cubicBezTo>
                      <a:pt x="1360" y="3940"/>
                      <a:pt x="2422" y="3526"/>
                      <a:pt x="3781" y="3281"/>
                    </a:cubicBezTo>
                    <a:cubicBezTo>
                      <a:pt x="3962" y="3250"/>
                      <a:pt x="4195" y="3250"/>
                      <a:pt x="4355" y="3186"/>
                    </a:cubicBezTo>
                    <a:cubicBezTo>
                      <a:pt x="4610" y="3090"/>
                      <a:pt x="4960" y="2580"/>
                      <a:pt x="5162" y="2379"/>
                    </a:cubicBezTo>
                    <a:cubicBezTo>
                      <a:pt x="5746" y="1795"/>
                      <a:pt x="6160" y="1327"/>
                      <a:pt x="6808" y="796"/>
                    </a:cubicBezTo>
                    <a:cubicBezTo>
                      <a:pt x="7296" y="404"/>
                      <a:pt x="7657" y="117"/>
                      <a:pt x="8390" y="1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83;p67">
                <a:extLst>
                  <a:ext uri="{FF2B5EF4-FFF2-40B4-BE49-F238E27FC236}">
                    <a16:creationId xmlns:a16="http://schemas.microsoft.com/office/drawing/2014/main" id="{C4067A70-7426-D46A-2DFB-23B27D82E9C5}"/>
                  </a:ext>
                </a:extLst>
              </p:cNvPr>
              <p:cNvSpPr/>
              <p:nvPr/>
            </p:nvSpPr>
            <p:spPr>
              <a:xfrm>
                <a:off x="5377725" y="2723575"/>
                <a:ext cx="17275" cy="5625"/>
              </a:xfrm>
              <a:custGeom>
                <a:avLst/>
                <a:gdLst/>
                <a:ahLst/>
                <a:cxnLst/>
                <a:rect l="l" t="t" r="r" b="b"/>
                <a:pathLst>
                  <a:path w="691" h="225" extrusionOk="0">
                    <a:moveTo>
                      <a:pt x="22" y="55"/>
                    </a:moveTo>
                    <a:cubicBezTo>
                      <a:pt x="117" y="1"/>
                      <a:pt x="298" y="12"/>
                      <a:pt x="489" y="22"/>
                    </a:cubicBezTo>
                    <a:cubicBezTo>
                      <a:pt x="563" y="33"/>
                      <a:pt x="690" y="55"/>
                      <a:pt x="690" y="118"/>
                    </a:cubicBezTo>
                    <a:cubicBezTo>
                      <a:pt x="690" y="203"/>
                      <a:pt x="542" y="213"/>
                      <a:pt x="489" y="213"/>
                    </a:cubicBezTo>
                    <a:cubicBezTo>
                      <a:pt x="329" y="224"/>
                      <a:pt x="128" y="192"/>
                      <a:pt x="22" y="150"/>
                    </a:cubicBezTo>
                    <a:cubicBezTo>
                      <a:pt x="0" y="128"/>
                      <a:pt x="0" y="86"/>
                      <a:pt x="22" y="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84;p67">
                <a:extLst>
                  <a:ext uri="{FF2B5EF4-FFF2-40B4-BE49-F238E27FC236}">
                    <a16:creationId xmlns:a16="http://schemas.microsoft.com/office/drawing/2014/main" id="{A9BDB3D4-36EB-B94B-6E26-6374541CC95A}"/>
                  </a:ext>
                </a:extLst>
              </p:cNvPr>
              <p:cNvSpPr/>
              <p:nvPr/>
            </p:nvSpPr>
            <p:spPr>
              <a:xfrm>
                <a:off x="5389125" y="2715100"/>
                <a:ext cx="9875" cy="7200"/>
              </a:xfrm>
              <a:custGeom>
                <a:avLst/>
                <a:gdLst/>
                <a:ahLst/>
                <a:cxnLst/>
                <a:rect l="l" t="t" r="r" b="b"/>
                <a:pathLst>
                  <a:path w="395" h="288" extrusionOk="0">
                    <a:moveTo>
                      <a:pt x="33" y="191"/>
                    </a:moveTo>
                    <a:cubicBezTo>
                      <a:pt x="1" y="11"/>
                      <a:pt x="394" y="0"/>
                      <a:pt x="383" y="149"/>
                    </a:cubicBezTo>
                    <a:cubicBezTo>
                      <a:pt x="373" y="213"/>
                      <a:pt x="192" y="287"/>
                      <a:pt x="97" y="255"/>
                    </a:cubicBezTo>
                    <a:cubicBezTo>
                      <a:pt x="64" y="245"/>
                      <a:pt x="43" y="224"/>
                      <a:pt x="33" y="1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85;p67">
                <a:extLst>
                  <a:ext uri="{FF2B5EF4-FFF2-40B4-BE49-F238E27FC236}">
                    <a16:creationId xmlns:a16="http://schemas.microsoft.com/office/drawing/2014/main" id="{768517DB-4A0D-AEDC-FF99-A8F0BBA07CAA}"/>
                  </a:ext>
                </a:extLst>
              </p:cNvPr>
              <p:cNvSpPr/>
              <p:nvPr/>
            </p:nvSpPr>
            <p:spPr>
              <a:xfrm>
                <a:off x="5455775" y="2629350"/>
                <a:ext cx="140725" cy="174975"/>
              </a:xfrm>
              <a:custGeom>
                <a:avLst/>
                <a:gdLst/>
                <a:ahLst/>
                <a:cxnLst/>
                <a:rect l="l" t="t" r="r" b="b"/>
                <a:pathLst>
                  <a:path w="5629" h="6999" extrusionOk="0">
                    <a:moveTo>
                      <a:pt x="4726" y="6871"/>
                    </a:moveTo>
                    <a:cubicBezTo>
                      <a:pt x="3324" y="6998"/>
                      <a:pt x="1731" y="6861"/>
                      <a:pt x="255" y="6850"/>
                    </a:cubicBezTo>
                    <a:cubicBezTo>
                      <a:pt x="351" y="5862"/>
                      <a:pt x="340" y="4801"/>
                      <a:pt x="255" y="3770"/>
                    </a:cubicBezTo>
                    <a:cubicBezTo>
                      <a:pt x="138" y="2443"/>
                      <a:pt x="1" y="1020"/>
                      <a:pt x="860" y="447"/>
                    </a:cubicBezTo>
                    <a:cubicBezTo>
                      <a:pt x="1349" y="117"/>
                      <a:pt x="2167" y="170"/>
                      <a:pt x="2868" y="85"/>
                    </a:cubicBezTo>
                    <a:cubicBezTo>
                      <a:pt x="3558" y="1"/>
                      <a:pt x="4461" y="170"/>
                      <a:pt x="4758" y="531"/>
                    </a:cubicBezTo>
                    <a:cubicBezTo>
                      <a:pt x="5214" y="1105"/>
                      <a:pt x="5108" y="2220"/>
                      <a:pt x="5374" y="3005"/>
                    </a:cubicBezTo>
                    <a:cubicBezTo>
                      <a:pt x="5469" y="3282"/>
                      <a:pt x="5629" y="3515"/>
                      <a:pt x="5586" y="3791"/>
                    </a:cubicBezTo>
                    <a:cubicBezTo>
                      <a:pt x="5533" y="4216"/>
                      <a:pt x="5066" y="4492"/>
                      <a:pt x="4886" y="4917"/>
                    </a:cubicBezTo>
                    <a:cubicBezTo>
                      <a:pt x="4631" y="5490"/>
                      <a:pt x="4631" y="6117"/>
                      <a:pt x="4726" y="68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86;p67">
                <a:extLst>
                  <a:ext uri="{FF2B5EF4-FFF2-40B4-BE49-F238E27FC236}">
                    <a16:creationId xmlns:a16="http://schemas.microsoft.com/office/drawing/2014/main" id="{05E30F77-4296-2D5A-2ACD-D5205B712A0D}"/>
                  </a:ext>
                </a:extLst>
              </p:cNvPr>
              <p:cNvSpPr/>
              <p:nvPr/>
            </p:nvSpPr>
            <p:spPr>
              <a:xfrm>
                <a:off x="5449400" y="2632525"/>
                <a:ext cx="66925" cy="202050"/>
              </a:xfrm>
              <a:custGeom>
                <a:avLst/>
                <a:gdLst/>
                <a:ahLst/>
                <a:cxnLst/>
                <a:rect l="l" t="t" r="r" b="b"/>
                <a:pathLst>
                  <a:path w="2677" h="8082" extrusionOk="0">
                    <a:moveTo>
                      <a:pt x="2347" y="8082"/>
                    </a:moveTo>
                    <a:cubicBezTo>
                      <a:pt x="1476" y="8061"/>
                      <a:pt x="712" y="7912"/>
                      <a:pt x="1" y="7721"/>
                    </a:cubicBezTo>
                    <a:cubicBezTo>
                      <a:pt x="107" y="7169"/>
                      <a:pt x="277" y="6574"/>
                      <a:pt x="341" y="5905"/>
                    </a:cubicBezTo>
                    <a:cubicBezTo>
                      <a:pt x="404" y="5278"/>
                      <a:pt x="372" y="4610"/>
                      <a:pt x="319" y="3898"/>
                    </a:cubicBezTo>
                    <a:cubicBezTo>
                      <a:pt x="213" y="2560"/>
                      <a:pt x="181" y="1031"/>
                      <a:pt x="956" y="415"/>
                    </a:cubicBezTo>
                    <a:cubicBezTo>
                      <a:pt x="1200" y="224"/>
                      <a:pt x="1519" y="107"/>
                      <a:pt x="1965" y="32"/>
                    </a:cubicBezTo>
                    <a:cubicBezTo>
                      <a:pt x="2199" y="1"/>
                      <a:pt x="2210" y="86"/>
                      <a:pt x="2295" y="341"/>
                    </a:cubicBezTo>
                    <a:cubicBezTo>
                      <a:pt x="2645" y="1307"/>
                      <a:pt x="2677" y="2666"/>
                      <a:pt x="2634" y="3898"/>
                    </a:cubicBezTo>
                    <a:cubicBezTo>
                      <a:pt x="2581" y="5438"/>
                      <a:pt x="2453" y="6776"/>
                      <a:pt x="2347" y="8082"/>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87;p67">
                <a:extLst>
                  <a:ext uri="{FF2B5EF4-FFF2-40B4-BE49-F238E27FC236}">
                    <a16:creationId xmlns:a16="http://schemas.microsoft.com/office/drawing/2014/main" id="{69C16BBD-627C-D39E-878E-90D20CB81A14}"/>
                  </a:ext>
                </a:extLst>
              </p:cNvPr>
              <p:cNvSpPr/>
              <p:nvPr/>
            </p:nvSpPr>
            <p:spPr>
              <a:xfrm>
                <a:off x="5491600" y="2630950"/>
                <a:ext cx="26050" cy="94525"/>
              </a:xfrm>
              <a:custGeom>
                <a:avLst/>
                <a:gdLst/>
                <a:ahLst/>
                <a:cxnLst/>
                <a:rect l="l" t="t" r="r" b="b"/>
                <a:pathLst>
                  <a:path w="1042" h="3781" extrusionOk="0">
                    <a:moveTo>
                      <a:pt x="946" y="3781"/>
                    </a:moveTo>
                    <a:cubicBezTo>
                      <a:pt x="734" y="3748"/>
                      <a:pt x="415" y="3717"/>
                      <a:pt x="319" y="3557"/>
                    </a:cubicBezTo>
                    <a:cubicBezTo>
                      <a:pt x="224" y="3377"/>
                      <a:pt x="458" y="2676"/>
                      <a:pt x="543" y="2252"/>
                    </a:cubicBezTo>
                    <a:cubicBezTo>
                      <a:pt x="437" y="2294"/>
                      <a:pt x="267" y="2337"/>
                      <a:pt x="128" y="2273"/>
                    </a:cubicBezTo>
                    <a:cubicBezTo>
                      <a:pt x="1" y="2092"/>
                      <a:pt x="1" y="1657"/>
                      <a:pt x="12" y="1264"/>
                    </a:cubicBezTo>
                    <a:cubicBezTo>
                      <a:pt x="33" y="871"/>
                      <a:pt x="12" y="393"/>
                      <a:pt x="128" y="191"/>
                    </a:cubicBezTo>
                    <a:cubicBezTo>
                      <a:pt x="182" y="117"/>
                      <a:pt x="362" y="0"/>
                      <a:pt x="468" y="21"/>
                    </a:cubicBezTo>
                    <a:cubicBezTo>
                      <a:pt x="595" y="53"/>
                      <a:pt x="595" y="244"/>
                      <a:pt x="659" y="478"/>
                    </a:cubicBezTo>
                    <a:cubicBezTo>
                      <a:pt x="914" y="1466"/>
                      <a:pt x="1041" y="2613"/>
                      <a:pt x="946" y="378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88;p67">
                <a:extLst>
                  <a:ext uri="{FF2B5EF4-FFF2-40B4-BE49-F238E27FC236}">
                    <a16:creationId xmlns:a16="http://schemas.microsoft.com/office/drawing/2014/main" id="{6E5C47E4-1ED2-8D6D-9EDD-B7BE33BE74C3}"/>
                  </a:ext>
                </a:extLst>
              </p:cNvPr>
              <p:cNvSpPr/>
              <p:nvPr/>
            </p:nvSpPr>
            <p:spPr>
              <a:xfrm>
                <a:off x="5544975" y="2629875"/>
                <a:ext cx="54200" cy="201800"/>
              </a:xfrm>
              <a:custGeom>
                <a:avLst/>
                <a:gdLst/>
                <a:ahLst/>
                <a:cxnLst/>
                <a:rect l="l" t="t" r="r" b="b"/>
                <a:pathLst>
                  <a:path w="2168" h="8072" extrusionOk="0">
                    <a:moveTo>
                      <a:pt x="1679" y="7954"/>
                    </a:moveTo>
                    <a:cubicBezTo>
                      <a:pt x="1445" y="7976"/>
                      <a:pt x="1158" y="8072"/>
                      <a:pt x="956" y="8050"/>
                    </a:cubicBezTo>
                    <a:cubicBezTo>
                      <a:pt x="584" y="5459"/>
                      <a:pt x="1275" y="1721"/>
                      <a:pt x="1" y="64"/>
                    </a:cubicBezTo>
                    <a:cubicBezTo>
                      <a:pt x="319" y="1"/>
                      <a:pt x="924" y="181"/>
                      <a:pt x="1126" y="383"/>
                    </a:cubicBezTo>
                    <a:cubicBezTo>
                      <a:pt x="1424" y="659"/>
                      <a:pt x="1604" y="1381"/>
                      <a:pt x="1752" y="1912"/>
                    </a:cubicBezTo>
                    <a:cubicBezTo>
                      <a:pt x="1827" y="2177"/>
                      <a:pt x="1837" y="2507"/>
                      <a:pt x="1912" y="2814"/>
                    </a:cubicBezTo>
                    <a:cubicBezTo>
                      <a:pt x="1997" y="3133"/>
                      <a:pt x="2167" y="3409"/>
                      <a:pt x="2156" y="3654"/>
                    </a:cubicBezTo>
                    <a:cubicBezTo>
                      <a:pt x="2135" y="4015"/>
                      <a:pt x="1816" y="4301"/>
                      <a:pt x="1679" y="4631"/>
                    </a:cubicBezTo>
                    <a:cubicBezTo>
                      <a:pt x="1275" y="5597"/>
                      <a:pt x="1360" y="7020"/>
                      <a:pt x="1679" y="7954"/>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89;p67">
                <a:extLst>
                  <a:ext uri="{FF2B5EF4-FFF2-40B4-BE49-F238E27FC236}">
                    <a16:creationId xmlns:a16="http://schemas.microsoft.com/office/drawing/2014/main" id="{A4C508F9-A2B4-3D03-34B4-C243B611E22F}"/>
                  </a:ext>
                </a:extLst>
              </p:cNvPr>
              <p:cNvSpPr/>
              <p:nvPr/>
            </p:nvSpPr>
            <p:spPr>
              <a:xfrm>
                <a:off x="5543925" y="2629350"/>
                <a:ext cx="36125" cy="93725"/>
              </a:xfrm>
              <a:custGeom>
                <a:avLst/>
                <a:gdLst/>
                <a:ahLst/>
                <a:cxnLst/>
                <a:rect l="l" t="t" r="r" b="b"/>
                <a:pathLst>
                  <a:path w="1445" h="3749" extrusionOk="0">
                    <a:moveTo>
                      <a:pt x="977" y="2262"/>
                    </a:moveTo>
                    <a:cubicBezTo>
                      <a:pt x="1094" y="2687"/>
                      <a:pt x="1444" y="3282"/>
                      <a:pt x="1360" y="3505"/>
                    </a:cubicBezTo>
                    <a:cubicBezTo>
                      <a:pt x="1306" y="3654"/>
                      <a:pt x="1115" y="3749"/>
                      <a:pt x="860" y="3739"/>
                    </a:cubicBezTo>
                    <a:cubicBezTo>
                      <a:pt x="744" y="2517"/>
                      <a:pt x="531" y="1424"/>
                      <a:pt x="138" y="447"/>
                    </a:cubicBezTo>
                    <a:cubicBezTo>
                      <a:pt x="95" y="319"/>
                      <a:pt x="43" y="170"/>
                      <a:pt x="0" y="64"/>
                    </a:cubicBezTo>
                    <a:cubicBezTo>
                      <a:pt x="414" y="1"/>
                      <a:pt x="616" y="447"/>
                      <a:pt x="807" y="882"/>
                    </a:cubicBezTo>
                    <a:cubicBezTo>
                      <a:pt x="1051" y="1402"/>
                      <a:pt x="1338" y="1901"/>
                      <a:pt x="977" y="2262"/>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990;p67">
                <a:extLst>
                  <a:ext uri="{FF2B5EF4-FFF2-40B4-BE49-F238E27FC236}">
                    <a16:creationId xmlns:a16="http://schemas.microsoft.com/office/drawing/2014/main" id="{2B5A5DB0-176F-6F94-BC14-89E4DE295699}"/>
                  </a:ext>
                </a:extLst>
              </p:cNvPr>
              <p:cNvSpPr/>
              <p:nvPr/>
            </p:nvSpPr>
            <p:spPr>
              <a:xfrm>
                <a:off x="5503300" y="2529400"/>
                <a:ext cx="78650" cy="129750"/>
              </a:xfrm>
              <a:custGeom>
                <a:avLst/>
                <a:gdLst/>
                <a:ahLst/>
                <a:cxnLst/>
                <a:rect l="l" t="t" r="r" b="b"/>
                <a:pathLst>
                  <a:path w="3146" h="5190" extrusionOk="0">
                    <a:moveTo>
                      <a:pt x="96" y="4221"/>
                    </a:moveTo>
                    <a:cubicBezTo>
                      <a:pt x="96" y="4221"/>
                      <a:pt x="96" y="4222"/>
                      <a:pt x="96" y="4222"/>
                    </a:cubicBezTo>
                    <a:cubicBezTo>
                      <a:pt x="96" y="4222"/>
                      <a:pt x="96" y="4222"/>
                      <a:pt x="96" y="4222"/>
                    </a:cubicBezTo>
                    <a:lnTo>
                      <a:pt x="96" y="4222"/>
                    </a:lnTo>
                    <a:cubicBezTo>
                      <a:pt x="96" y="4221"/>
                      <a:pt x="96" y="4221"/>
                      <a:pt x="96" y="4221"/>
                    </a:cubicBezTo>
                    <a:close/>
                    <a:moveTo>
                      <a:pt x="1204" y="0"/>
                    </a:moveTo>
                    <a:cubicBezTo>
                      <a:pt x="915" y="0"/>
                      <a:pt x="626" y="67"/>
                      <a:pt x="393" y="218"/>
                    </a:cubicBezTo>
                    <a:cubicBezTo>
                      <a:pt x="0" y="473"/>
                      <a:pt x="64" y="1407"/>
                      <a:pt x="0" y="1938"/>
                    </a:cubicBezTo>
                    <a:cubicBezTo>
                      <a:pt x="96" y="2437"/>
                      <a:pt x="361" y="2703"/>
                      <a:pt x="361" y="2703"/>
                    </a:cubicBezTo>
                    <a:cubicBezTo>
                      <a:pt x="372" y="2901"/>
                      <a:pt x="105" y="4207"/>
                      <a:pt x="96" y="4222"/>
                    </a:cubicBezTo>
                    <a:lnTo>
                      <a:pt x="96" y="4222"/>
                    </a:lnTo>
                    <a:cubicBezTo>
                      <a:pt x="483" y="4936"/>
                      <a:pt x="853" y="5189"/>
                      <a:pt x="1138" y="5189"/>
                    </a:cubicBezTo>
                    <a:cubicBezTo>
                      <a:pt x="1425" y="5189"/>
                      <a:pt x="1625" y="4934"/>
                      <a:pt x="1668" y="4636"/>
                    </a:cubicBezTo>
                    <a:cubicBezTo>
                      <a:pt x="1668" y="4636"/>
                      <a:pt x="1838" y="3690"/>
                      <a:pt x="1923" y="3478"/>
                    </a:cubicBezTo>
                    <a:cubicBezTo>
                      <a:pt x="2053" y="3510"/>
                      <a:pt x="2170" y="3525"/>
                      <a:pt x="2276" y="3525"/>
                    </a:cubicBezTo>
                    <a:cubicBezTo>
                      <a:pt x="2940" y="3525"/>
                      <a:pt x="3146" y="2935"/>
                      <a:pt x="3091" y="2257"/>
                    </a:cubicBezTo>
                    <a:cubicBezTo>
                      <a:pt x="3027" y="1481"/>
                      <a:pt x="2676" y="707"/>
                      <a:pt x="2305" y="377"/>
                    </a:cubicBezTo>
                    <a:cubicBezTo>
                      <a:pt x="2052" y="144"/>
                      <a:pt x="1628" y="0"/>
                      <a:pt x="1204" y="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91;p67">
                <a:extLst>
                  <a:ext uri="{FF2B5EF4-FFF2-40B4-BE49-F238E27FC236}">
                    <a16:creationId xmlns:a16="http://schemas.microsoft.com/office/drawing/2014/main" id="{2292B739-7397-FCE5-6D02-4363C806BA30}"/>
                  </a:ext>
                </a:extLst>
              </p:cNvPr>
              <p:cNvSpPr/>
              <p:nvPr/>
            </p:nvSpPr>
            <p:spPr>
              <a:xfrm>
                <a:off x="5534625" y="2606525"/>
                <a:ext cx="16750" cy="22575"/>
              </a:xfrm>
              <a:custGeom>
                <a:avLst/>
                <a:gdLst/>
                <a:ahLst/>
                <a:cxnLst/>
                <a:rect l="l" t="t" r="r" b="b"/>
                <a:pathLst>
                  <a:path w="670" h="903" extrusionOk="0">
                    <a:moveTo>
                      <a:pt x="670" y="393"/>
                    </a:moveTo>
                    <a:cubicBezTo>
                      <a:pt x="382" y="340"/>
                      <a:pt x="21" y="0"/>
                      <a:pt x="21" y="0"/>
                    </a:cubicBezTo>
                    <a:cubicBezTo>
                      <a:pt x="21" y="0"/>
                      <a:pt x="0" y="574"/>
                      <a:pt x="542" y="90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92;p67">
                <a:extLst>
                  <a:ext uri="{FF2B5EF4-FFF2-40B4-BE49-F238E27FC236}">
                    <a16:creationId xmlns:a16="http://schemas.microsoft.com/office/drawing/2014/main" id="{AE27C82E-533E-4B5A-317F-3AE2C00A91BE}"/>
                  </a:ext>
                </a:extLst>
              </p:cNvPr>
              <p:cNvSpPr/>
              <p:nvPr/>
            </p:nvSpPr>
            <p:spPr>
              <a:xfrm>
                <a:off x="5541800" y="2567750"/>
                <a:ext cx="13025" cy="10125"/>
              </a:xfrm>
              <a:custGeom>
                <a:avLst/>
                <a:gdLst/>
                <a:ahLst/>
                <a:cxnLst/>
                <a:rect l="l" t="t" r="r" b="b"/>
                <a:pathLst>
                  <a:path w="521" h="405" extrusionOk="0">
                    <a:moveTo>
                      <a:pt x="0" y="330"/>
                    </a:moveTo>
                    <a:cubicBezTo>
                      <a:pt x="234" y="1"/>
                      <a:pt x="520" y="192"/>
                      <a:pt x="520" y="192"/>
                    </a:cubicBezTo>
                    <a:cubicBezTo>
                      <a:pt x="520" y="192"/>
                      <a:pt x="468" y="308"/>
                      <a:pt x="287" y="372"/>
                    </a:cubicBezTo>
                    <a:cubicBezTo>
                      <a:pt x="149" y="404"/>
                      <a:pt x="0" y="330"/>
                      <a:pt x="0" y="3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93;p67">
                <a:extLst>
                  <a:ext uri="{FF2B5EF4-FFF2-40B4-BE49-F238E27FC236}">
                    <a16:creationId xmlns:a16="http://schemas.microsoft.com/office/drawing/2014/main" id="{58ECAE5B-EAE9-AEFB-7816-734B232C8B31}"/>
                  </a:ext>
                </a:extLst>
              </p:cNvPr>
              <p:cNvSpPr/>
              <p:nvPr/>
            </p:nvSpPr>
            <p:spPr>
              <a:xfrm>
                <a:off x="5546825" y="2570125"/>
                <a:ext cx="8000" cy="6400"/>
              </a:xfrm>
              <a:custGeom>
                <a:avLst/>
                <a:gdLst/>
                <a:ahLst/>
                <a:cxnLst/>
                <a:rect l="l" t="t" r="r" b="b"/>
                <a:pathLst>
                  <a:path w="320" h="256" extrusionOk="0">
                    <a:moveTo>
                      <a:pt x="319" y="97"/>
                    </a:moveTo>
                    <a:cubicBezTo>
                      <a:pt x="319" y="97"/>
                      <a:pt x="182" y="1"/>
                      <a:pt x="12" y="54"/>
                    </a:cubicBezTo>
                    <a:cubicBezTo>
                      <a:pt x="12" y="76"/>
                      <a:pt x="1" y="97"/>
                      <a:pt x="1" y="118"/>
                    </a:cubicBezTo>
                    <a:cubicBezTo>
                      <a:pt x="12" y="182"/>
                      <a:pt x="64" y="235"/>
                      <a:pt x="139" y="256"/>
                    </a:cubicBezTo>
                    <a:cubicBezTo>
                      <a:pt x="277" y="192"/>
                      <a:pt x="319" y="97"/>
                      <a:pt x="319" y="97"/>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994;p67">
                <a:extLst>
                  <a:ext uri="{FF2B5EF4-FFF2-40B4-BE49-F238E27FC236}">
                    <a16:creationId xmlns:a16="http://schemas.microsoft.com/office/drawing/2014/main" id="{F0286D02-869F-E1BA-0625-88CC74CD5ED6}"/>
                  </a:ext>
                </a:extLst>
              </p:cNvPr>
              <p:cNvSpPr/>
              <p:nvPr/>
            </p:nvSpPr>
            <p:spPr>
              <a:xfrm>
                <a:off x="5565700" y="2563775"/>
                <a:ext cx="12225" cy="9575"/>
              </a:xfrm>
              <a:custGeom>
                <a:avLst/>
                <a:gdLst/>
                <a:ahLst/>
                <a:cxnLst/>
                <a:rect l="l" t="t" r="r" b="b"/>
                <a:pathLst>
                  <a:path w="489" h="383" extrusionOk="0">
                    <a:moveTo>
                      <a:pt x="0" y="308"/>
                    </a:moveTo>
                    <a:cubicBezTo>
                      <a:pt x="223" y="0"/>
                      <a:pt x="489" y="181"/>
                      <a:pt x="489" y="181"/>
                    </a:cubicBezTo>
                    <a:cubicBezTo>
                      <a:pt x="489" y="181"/>
                      <a:pt x="435" y="287"/>
                      <a:pt x="265" y="340"/>
                    </a:cubicBezTo>
                    <a:cubicBezTo>
                      <a:pt x="138" y="382"/>
                      <a:pt x="0" y="308"/>
                      <a:pt x="0" y="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995;p67">
                <a:extLst>
                  <a:ext uri="{FF2B5EF4-FFF2-40B4-BE49-F238E27FC236}">
                    <a16:creationId xmlns:a16="http://schemas.microsoft.com/office/drawing/2014/main" id="{9C1564C3-792C-E127-F889-F8C7D01634E2}"/>
                  </a:ext>
                </a:extLst>
              </p:cNvPr>
              <p:cNvSpPr/>
              <p:nvPr/>
            </p:nvSpPr>
            <p:spPr>
              <a:xfrm>
                <a:off x="5570475" y="2565900"/>
                <a:ext cx="7450" cy="5850"/>
              </a:xfrm>
              <a:custGeom>
                <a:avLst/>
                <a:gdLst/>
                <a:ahLst/>
                <a:cxnLst/>
                <a:rect l="l" t="t" r="r" b="b"/>
                <a:pathLst>
                  <a:path w="298" h="234" extrusionOk="0">
                    <a:moveTo>
                      <a:pt x="298" y="96"/>
                    </a:moveTo>
                    <a:cubicBezTo>
                      <a:pt x="298" y="96"/>
                      <a:pt x="170" y="0"/>
                      <a:pt x="10" y="54"/>
                    </a:cubicBezTo>
                    <a:cubicBezTo>
                      <a:pt x="10" y="75"/>
                      <a:pt x="0" y="96"/>
                      <a:pt x="0" y="106"/>
                    </a:cubicBezTo>
                    <a:cubicBezTo>
                      <a:pt x="10" y="170"/>
                      <a:pt x="64" y="223"/>
                      <a:pt x="128" y="234"/>
                    </a:cubicBezTo>
                    <a:cubicBezTo>
                      <a:pt x="255" y="181"/>
                      <a:pt x="298" y="96"/>
                      <a:pt x="298" y="9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996;p67">
                <a:extLst>
                  <a:ext uri="{FF2B5EF4-FFF2-40B4-BE49-F238E27FC236}">
                    <a16:creationId xmlns:a16="http://schemas.microsoft.com/office/drawing/2014/main" id="{B46C5943-A501-7F5E-42EC-9C3DAE0F6F71}"/>
                  </a:ext>
                </a:extLst>
              </p:cNvPr>
              <p:cNvSpPr/>
              <p:nvPr/>
            </p:nvSpPr>
            <p:spPr>
              <a:xfrm>
                <a:off x="5540450" y="2582350"/>
                <a:ext cx="13050" cy="11725"/>
              </a:xfrm>
              <a:custGeom>
                <a:avLst/>
                <a:gdLst/>
                <a:ahLst/>
                <a:cxnLst/>
                <a:rect l="l" t="t" r="r" b="b"/>
                <a:pathLst>
                  <a:path w="522" h="469" extrusionOk="0">
                    <a:moveTo>
                      <a:pt x="257" y="1"/>
                    </a:moveTo>
                    <a:cubicBezTo>
                      <a:pt x="206" y="1"/>
                      <a:pt x="152" y="18"/>
                      <a:pt x="107" y="54"/>
                    </a:cubicBezTo>
                    <a:cubicBezTo>
                      <a:pt x="12" y="139"/>
                      <a:pt x="1" y="277"/>
                      <a:pt x="76" y="383"/>
                    </a:cubicBezTo>
                    <a:cubicBezTo>
                      <a:pt x="124" y="438"/>
                      <a:pt x="194" y="468"/>
                      <a:pt x="262" y="468"/>
                    </a:cubicBezTo>
                    <a:cubicBezTo>
                      <a:pt x="313" y="468"/>
                      <a:pt x="364" y="451"/>
                      <a:pt x="404" y="415"/>
                    </a:cubicBezTo>
                    <a:cubicBezTo>
                      <a:pt x="510" y="330"/>
                      <a:pt x="522" y="181"/>
                      <a:pt x="437" y="85"/>
                    </a:cubicBezTo>
                    <a:cubicBezTo>
                      <a:pt x="394" y="31"/>
                      <a:pt x="327" y="1"/>
                      <a:pt x="257"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997;p67">
                <a:extLst>
                  <a:ext uri="{FF2B5EF4-FFF2-40B4-BE49-F238E27FC236}">
                    <a16:creationId xmlns:a16="http://schemas.microsoft.com/office/drawing/2014/main" id="{9DD1EF12-D56E-D6B7-00CC-2D4E0C8D8A77}"/>
                  </a:ext>
                </a:extLst>
              </p:cNvPr>
              <p:cNvSpPr/>
              <p:nvPr/>
            </p:nvSpPr>
            <p:spPr>
              <a:xfrm>
                <a:off x="5573125" y="2573850"/>
                <a:ext cx="7450" cy="11500"/>
              </a:xfrm>
              <a:custGeom>
                <a:avLst/>
                <a:gdLst/>
                <a:ahLst/>
                <a:cxnLst/>
                <a:rect l="l" t="t" r="r" b="b"/>
                <a:pathLst>
                  <a:path w="298" h="460" extrusionOk="0">
                    <a:moveTo>
                      <a:pt x="223" y="1"/>
                    </a:moveTo>
                    <a:cubicBezTo>
                      <a:pt x="180" y="1"/>
                      <a:pt x="149" y="22"/>
                      <a:pt x="117" y="43"/>
                    </a:cubicBezTo>
                    <a:cubicBezTo>
                      <a:pt x="22" y="128"/>
                      <a:pt x="0" y="277"/>
                      <a:pt x="85" y="373"/>
                    </a:cubicBezTo>
                    <a:cubicBezTo>
                      <a:pt x="131" y="429"/>
                      <a:pt x="202" y="460"/>
                      <a:pt x="269" y="460"/>
                    </a:cubicBezTo>
                    <a:cubicBezTo>
                      <a:pt x="279" y="460"/>
                      <a:pt x="288" y="459"/>
                      <a:pt x="298" y="458"/>
                    </a:cubicBezTo>
                    <a:lnTo>
                      <a:pt x="298" y="425"/>
                    </a:lnTo>
                    <a:cubicBezTo>
                      <a:pt x="287" y="288"/>
                      <a:pt x="255" y="139"/>
                      <a:pt x="223"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98;p67">
                <a:extLst>
                  <a:ext uri="{FF2B5EF4-FFF2-40B4-BE49-F238E27FC236}">
                    <a16:creationId xmlns:a16="http://schemas.microsoft.com/office/drawing/2014/main" id="{22C49E83-CB25-E4D2-85D0-8102AAD68AC7}"/>
                  </a:ext>
                </a:extLst>
              </p:cNvPr>
              <p:cNvSpPr/>
              <p:nvPr/>
            </p:nvSpPr>
            <p:spPr>
              <a:xfrm>
                <a:off x="5538325" y="2564300"/>
                <a:ext cx="17025" cy="7725"/>
              </a:xfrm>
              <a:custGeom>
                <a:avLst/>
                <a:gdLst/>
                <a:ahLst/>
                <a:cxnLst/>
                <a:rect l="l" t="t" r="r" b="b"/>
                <a:pathLst>
                  <a:path w="681" h="309" extrusionOk="0">
                    <a:moveTo>
                      <a:pt x="1" y="255"/>
                    </a:moveTo>
                    <a:lnTo>
                      <a:pt x="76" y="309"/>
                    </a:lnTo>
                    <a:cubicBezTo>
                      <a:pt x="245" y="96"/>
                      <a:pt x="543" y="107"/>
                      <a:pt x="649" y="149"/>
                    </a:cubicBezTo>
                    <a:lnTo>
                      <a:pt x="680" y="64"/>
                    </a:lnTo>
                    <a:cubicBezTo>
                      <a:pt x="511" y="0"/>
                      <a:pt x="192" y="22"/>
                      <a:pt x="1" y="255"/>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99;p67">
                <a:extLst>
                  <a:ext uri="{FF2B5EF4-FFF2-40B4-BE49-F238E27FC236}">
                    <a16:creationId xmlns:a16="http://schemas.microsoft.com/office/drawing/2014/main" id="{1AE9718C-0ADA-338F-3CDC-E32CB68FD832}"/>
                  </a:ext>
                </a:extLst>
              </p:cNvPr>
              <p:cNvSpPr/>
              <p:nvPr/>
            </p:nvSpPr>
            <p:spPr>
              <a:xfrm>
                <a:off x="5562500" y="2560575"/>
                <a:ext cx="15950" cy="7200"/>
              </a:xfrm>
              <a:custGeom>
                <a:avLst/>
                <a:gdLst/>
                <a:ahLst/>
                <a:cxnLst/>
                <a:rect l="l" t="t" r="r" b="b"/>
                <a:pathLst>
                  <a:path w="638" h="288" extrusionOk="0">
                    <a:moveTo>
                      <a:pt x="1" y="234"/>
                    </a:moveTo>
                    <a:lnTo>
                      <a:pt x="74" y="288"/>
                    </a:lnTo>
                    <a:cubicBezTo>
                      <a:pt x="234" y="97"/>
                      <a:pt x="510" y="107"/>
                      <a:pt x="605" y="139"/>
                    </a:cubicBezTo>
                    <a:lnTo>
                      <a:pt x="638" y="54"/>
                    </a:lnTo>
                    <a:cubicBezTo>
                      <a:pt x="478" y="1"/>
                      <a:pt x="181" y="12"/>
                      <a:pt x="1" y="234"/>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6000;p67">
                <a:extLst>
                  <a:ext uri="{FF2B5EF4-FFF2-40B4-BE49-F238E27FC236}">
                    <a16:creationId xmlns:a16="http://schemas.microsoft.com/office/drawing/2014/main" id="{07A47397-BC60-A93F-2419-08FA0AC45BE6}"/>
                  </a:ext>
                </a:extLst>
              </p:cNvPr>
              <p:cNvSpPr/>
              <p:nvPr/>
            </p:nvSpPr>
            <p:spPr>
              <a:xfrm>
                <a:off x="5560625" y="2572000"/>
                <a:ext cx="9325" cy="16750"/>
              </a:xfrm>
              <a:custGeom>
                <a:avLst/>
                <a:gdLst/>
                <a:ahLst/>
                <a:cxnLst/>
                <a:rect l="l" t="t" r="r" b="b"/>
                <a:pathLst>
                  <a:path w="373" h="670" extrusionOk="0">
                    <a:moveTo>
                      <a:pt x="86" y="22"/>
                    </a:moveTo>
                    <a:cubicBezTo>
                      <a:pt x="128" y="1"/>
                      <a:pt x="373" y="468"/>
                      <a:pt x="362" y="521"/>
                    </a:cubicBezTo>
                    <a:cubicBezTo>
                      <a:pt x="362" y="584"/>
                      <a:pt x="139" y="669"/>
                      <a:pt x="118" y="648"/>
                    </a:cubicBezTo>
                    <a:cubicBezTo>
                      <a:pt x="54" y="574"/>
                      <a:pt x="1" y="53"/>
                      <a:pt x="86" y="2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6001;p67">
                <a:extLst>
                  <a:ext uri="{FF2B5EF4-FFF2-40B4-BE49-F238E27FC236}">
                    <a16:creationId xmlns:a16="http://schemas.microsoft.com/office/drawing/2014/main" id="{9E22729E-F027-3C5E-1C55-FB4264CACFF1}"/>
                  </a:ext>
                </a:extLst>
              </p:cNvPr>
              <p:cNvSpPr/>
              <p:nvPr/>
            </p:nvSpPr>
            <p:spPr>
              <a:xfrm>
                <a:off x="5556650" y="2592175"/>
                <a:ext cx="17825" cy="6450"/>
              </a:xfrm>
              <a:custGeom>
                <a:avLst/>
                <a:gdLst/>
                <a:ahLst/>
                <a:cxnLst/>
                <a:rect l="l" t="t" r="r" b="b"/>
                <a:pathLst>
                  <a:path w="713" h="258" extrusionOk="0">
                    <a:moveTo>
                      <a:pt x="65" y="1"/>
                    </a:moveTo>
                    <a:lnTo>
                      <a:pt x="1" y="75"/>
                    </a:lnTo>
                    <a:cubicBezTo>
                      <a:pt x="106" y="180"/>
                      <a:pt x="265" y="257"/>
                      <a:pt x="426" y="257"/>
                    </a:cubicBezTo>
                    <a:cubicBezTo>
                      <a:pt x="524" y="257"/>
                      <a:pt x="623" y="228"/>
                      <a:pt x="712" y="160"/>
                    </a:cubicBezTo>
                    <a:lnTo>
                      <a:pt x="648" y="75"/>
                    </a:lnTo>
                    <a:cubicBezTo>
                      <a:pt x="577" y="130"/>
                      <a:pt x="499" y="153"/>
                      <a:pt x="421" y="153"/>
                    </a:cubicBezTo>
                    <a:cubicBezTo>
                      <a:pt x="289" y="153"/>
                      <a:pt x="158" y="87"/>
                      <a:pt x="65"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6002;p67">
                <a:extLst>
                  <a:ext uri="{FF2B5EF4-FFF2-40B4-BE49-F238E27FC236}">
                    <a16:creationId xmlns:a16="http://schemas.microsoft.com/office/drawing/2014/main" id="{0E60DD26-8C16-1E8E-27B9-5C87C873E286}"/>
                  </a:ext>
                </a:extLst>
              </p:cNvPr>
              <p:cNvSpPr/>
              <p:nvPr/>
            </p:nvSpPr>
            <p:spPr>
              <a:xfrm>
                <a:off x="5530650" y="2619800"/>
                <a:ext cx="37450" cy="42500"/>
              </a:xfrm>
              <a:custGeom>
                <a:avLst/>
                <a:gdLst/>
                <a:ahLst/>
                <a:cxnLst/>
                <a:rect l="l" t="t" r="r" b="b"/>
                <a:pathLst>
                  <a:path w="1498" h="1700" extrusionOk="0">
                    <a:moveTo>
                      <a:pt x="1370" y="744"/>
                    </a:moveTo>
                    <a:cubicBezTo>
                      <a:pt x="1221" y="340"/>
                      <a:pt x="935" y="0"/>
                      <a:pt x="796" y="10"/>
                    </a:cubicBezTo>
                    <a:cubicBezTo>
                      <a:pt x="796" y="10"/>
                      <a:pt x="510" y="1105"/>
                      <a:pt x="117" y="1561"/>
                    </a:cubicBezTo>
                    <a:cubicBezTo>
                      <a:pt x="0" y="1699"/>
                      <a:pt x="1497" y="1126"/>
                      <a:pt x="1370" y="7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6003;p67">
                <a:extLst>
                  <a:ext uri="{FF2B5EF4-FFF2-40B4-BE49-F238E27FC236}">
                    <a16:creationId xmlns:a16="http://schemas.microsoft.com/office/drawing/2014/main" id="{6FA78054-0AB6-86F7-138C-C4CFA2025102}"/>
                  </a:ext>
                </a:extLst>
              </p:cNvPr>
              <p:cNvSpPr/>
              <p:nvPr/>
            </p:nvSpPr>
            <p:spPr>
              <a:xfrm>
                <a:off x="5493725" y="2622175"/>
                <a:ext cx="42250" cy="40375"/>
              </a:xfrm>
              <a:custGeom>
                <a:avLst/>
                <a:gdLst/>
                <a:ahLst/>
                <a:cxnLst/>
                <a:rect l="l" t="t" r="r" b="b"/>
                <a:pathLst>
                  <a:path w="1690" h="1615" extrusionOk="0">
                    <a:moveTo>
                      <a:pt x="97" y="797"/>
                    </a:moveTo>
                    <a:cubicBezTo>
                      <a:pt x="192" y="383"/>
                      <a:pt x="447" y="11"/>
                      <a:pt x="585" y="0"/>
                    </a:cubicBezTo>
                    <a:cubicBezTo>
                      <a:pt x="585" y="0"/>
                      <a:pt x="1180" y="850"/>
                      <a:pt x="1594" y="1466"/>
                    </a:cubicBezTo>
                    <a:cubicBezTo>
                      <a:pt x="1690" y="1615"/>
                      <a:pt x="1" y="1190"/>
                      <a:pt x="97" y="7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6004;p67">
                <a:extLst>
                  <a:ext uri="{FF2B5EF4-FFF2-40B4-BE49-F238E27FC236}">
                    <a16:creationId xmlns:a16="http://schemas.microsoft.com/office/drawing/2014/main" id="{4944C7DE-93B3-E85C-B274-2BEE5A0F270A}"/>
                  </a:ext>
                </a:extLst>
              </p:cNvPr>
              <p:cNvSpPr/>
              <p:nvPr/>
            </p:nvSpPr>
            <p:spPr>
              <a:xfrm>
                <a:off x="5492150" y="2527650"/>
                <a:ext cx="83650" cy="61625"/>
              </a:xfrm>
              <a:custGeom>
                <a:avLst/>
                <a:gdLst/>
                <a:ahLst/>
                <a:cxnLst/>
                <a:rect l="l" t="t" r="r" b="b"/>
                <a:pathLst>
                  <a:path w="3346" h="2465" extrusionOk="0">
                    <a:moveTo>
                      <a:pt x="3058" y="319"/>
                    </a:moveTo>
                    <a:cubicBezTo>
                      <a:pt x="3058" y="319"/>
                      <a:pt x="2772" y="161"/>
                      <a:pt x="2634" y="139"/>
                    </a:cubicBezTo>
                    <a:cubicBezTo>
                      <a:pt x="2230" y="76"/>
                      <a:pt x="1465" y="1"/>
                      <a:pt x="1477" y="1"/>
                    </a:cubicBezTo>
                    <a:cubicBezTo>
                      <a:pt x="1477" y="12"/>
                      <a:pt x="1477" y="1"/>
                      <a:pt x="1465" y="1"/>
                    </a:cubicBezTo>
                    <a:cubicBezTo>
                      <a:pt x="54" y="277"/>
                      <a:pt x="0" y="1445"/>
                      <a:pt x="382" y="2465"/>
                    </a:cubicBezTo>
                    <a:cubicBezTo>
                      <a:pt x="1392" y="2136"/>
                      <a:pt x="1869" y="1350"/>
                      <a:pt x="2262" y="628"/>
                    </a:cubicBezTo>
                    <a:cubicBezTo>
                      <a:pt x="2560" y="957"/>
                      <a:pt x="2910" y="1233"/>
                      <a:pt x="3346" y="1339"/>
                    </a:cubicBezTo>
                    <a:cubicBezTo>
                      <a:pt x="3218" y="1010"/>
                      <a:pt x="3154" y="659"/>
                      <a:pt x="3058" y="319"/>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6005;p67">
                <a:extLst>
                  <a:ext uri="{FF2B5EF4-FFF2-40B4-BE49-F238E27FC236}">
                    <a16:creationId xmlns:a16="http://schemas.microsoft.com/office/drawing/2014/main" id="{3EAFC5D4-81BF-9686-BBBD-9C130956430E}"/>
                  </a:ext>
                </a:extLst>
              </p:cNvPr>
              <p:cNvSpPr/>
              <p:nvPr/>
            </p:nvSpPr>
            <p:spPr>
              <a:xfrm>
                <a:off x="5500375" y="2580500"/>
                <a:ext cx="17275" cy="21275"/>
              </a:xfrm>
              <a:custGeom>
                <a:avLst/>
                <a:gdLst/>
                <a:ahLst/>
                <a:cxnLst/>
                <a:rect l="l" t="t" r="r" b="b"/>
                <a:pathLst>
                  <a:path w="691" h="851" extrusionOk="0">
                    <a:moveTo>
                      <a:pt x="690" y="362"/>
                    </a:moveTo>
                    <a:cubicBezTo>
                      <a:pt x="690" y="563"/>
                      <a:pt x="595" y="850"/>
                      <a:pt x="414" y="850"/>
                    </a:cubicBezTo>
                    <a:cubicBezTo>
                      <a:pt x="223" y="850"/>
                      <a:pt x="32" y="595"/>
                      <a:pt x="11" y="362"/>
                    </a:cubicBezTo>
                    <a:cubicBezTo>
                      <a:pt x="1" y="159"/>
                      <a:pt x="43" y="1"/>
                      <a:pt x="351" y="1"/>
                    </a:cubicBezTo>
                    <a:cubicBezTo>
                      <a:pt x="542" y="1"/>
                      <a:pt x="690" y="159"/>
                      <a:pt x="690" y="362"/>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6006;p67">
                <a:extLst>
                  <a:ext uri="{FF2B5EF4-FFF2-40B4-BE49-F238E27FC236}">
                    <a16:creationId xmlns:a16="http://schemas.microsoft.com/office/drawing/2014/main" id="{BAF69C7F-1A9B-AED3-A6DE-25B2A21CBA17}"/>
                  </a:ext>
                </a:extLst>
              </p:cNvPr>
              <p:cNvSpPr/>
              <p:nvPr/>
            </p:nvSpPr>
            <p:spPr>
              <a:xfrm>
                <a:off x="5314800" y="2533500"/>
                <a:ext cx="65600" cy="58425"/>
              </a:xfrm>
              <a:custGeom>
                <a:avLst/>
                <a:gdLst/>
                <a:ahLst/>
                <a:cxnLst/>
                <a:rect l="l" t="t" r="r" b="b"/>
                <a:pathLst>
                  <a:path w="2624" h="2337" extrusionOk="0">
                    <a:moveTo>
                      <a:pt x="43" y="840"/>
                    </a:moveTo>
                    <a:cubicBezTo>
                      <a:pt x="75" y="734"/>
                      <a:pt x="500" y="744"/>
                      <a:pt x="712" y="712"/>
                    </a:cubicBezTo>
                    <a:cubicBezTo>
                      <a:pt x="574" y="670"/>
                      <a:pt x="0" y="701"/>
                      <a:pt x="33" y="510"/>
                    </a:cubicBezTo>
                    <a:cubicBezTo>
                      <a:pt x="64" y="340"/>
                      <a:pt x="637" y="394"/>
                      <a:pt x="818" y="340"/>
                    </a:cubicBezTo>
                    <a:cubicBezTo>
                      <a:pt x="680" y="309"/>
                      <a:pt x="224" y="309"/>
                      <a:pt x="266" y="118"/>
                    </a:cubicBezTo>
                    <a:cubicBezTo>
                      <a:pt x="298" y="12"/>
                      <a:pt x="755" y="0"/>
                      <a:pt x="925" y="12"/>
                    </a:cubicBezTo>
                    <a:cubicBezTo>
                      <a:pt x="1328" y="22"/>
                      <a:pt x="1859" y="149"/>
                      <a:pt x="2050" y="319"/>
                    </a:cubicBezTo>
                    <a:cubicBezTo>
                      <a:pt x="2178" y="425"/>
                      <a:pt x="2241" y="659"/>
                      <a:pt x="2294" y="808"/>
                    </a:cubicBezTo>
                    <a:cubicBezTo>
                      <a:pt x="2390" y="1041"/>
                      <a:pt x="2475" y="1137"/>
                      <a:pt x="2624" y="1275"/>
                    </a:cubicBezTo>
                    <a:lnTo>
                      <a:pt x="2199" y="2337"/>
                    </a:lnTo>
                    <a:cubicBezTo>
                      <a:pt x="1954" y="2209"/>
                      <a:pt x="1742" y="2008"/>
                      <a:pt x="1593" y="1785"/>
                    </a:cubicBezTo>
                    <a:cubicBezTo>
                      <a:pt x="1508" y="1668"/>
                      <a:pt x="1434" y="1541"/>
                      <a:pt x="1338" y="1508"/>
                    </a:cubicBezTo>
                    <a:cubicBezTo>
                      <a:pt x="1232" y="1456"/>
                      <a:pt x="988" y="1435"/>
                      <a:pt x="807" y="1413"/>
                    </a:cubicBezTo>
                    <a:cubicBezTo>
                      <a:pt x="659" y="1392"/>
                      <a:pt x="298" y="1413"/>
                      <a:pt x="298" y="1265"/>
                    </a:cubicBezTo>
                    <a:cubicBezTo>
                      <a:pt x="298" y="1126"/>
                      <a:pt x="627" y="1116"/>
                      <a:pt x="786" y="1084"/>
                    </a:cubicBezTo>
                    <a:cubicBezTo>
                      <a:pt x="701" y="1062"/>
                      <a:pt x="531" y="1073"/>
                      <a:pt x="372" y="1041"/>
                    </a:cubicBezTo>
                    <a:cubicBezTo>
                      <a:pt x="224" y="1020"/>
                      <a:pt x="0" y="946"/>
                      <a:pt x="43" y="84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6007;p67">
                <a:extLst>
                  <a:ext uri="{FF2B5EF4-FFF2-40B4-BE49-F238E27FC236}">
                    <a16:creationId xmlns:a16="http://schemas.microsoft.com/office/drawing/2014/main" id="{D83DFF98-CCC8-A555-4522-C14E8EEAB37C}"/>
                  </a:ext>
                </a:extLst>
              </p:cNvPr>
              <p:cNvSpPr/>
              <p:nvPr/>
            </p:nvSpPr>
            <p:spPr>
              <a:xfrm>
                <a:off x="5311350" y="2544650"/>
                <a:ext cx="37200" cy="8525"/>
              </a:xfrm>
              <a:custGeom>
                <a:avLst/>
                <a:gdLst/>
                <a:ahLst/>
                <a:cxnLst/>
                <a:rect l="l" t="t" r="r" b="b"/>
                <a:pathLst>
                  <a:path w="1488" h="341" extrusionOk="0">
                    <a:moveTo>
                      <a:pt x="213" y="1"/>
                    </a:moveTo>
                    <a:cubicBezTo>
                      <a:pt x="1" y="181"/>
                      <a:pt x="468" y="234"/>
                      <a:pt x="659" y="255"/>
                    </a:cubicBezTo>
                    <a:cubicBezTo>
                      <a:pt x="967" y="298"/>
                      <a:pt x="1296" y="298"/>
                      <a:pt x="1487" y="340"/>
                    </a:cubicBezTo>
                    <a:cubicBezTo>
                      <a:pt x="1254" y="181"/>
                      <a:pt x="617" y="245"/>
                      <a:pt x="340" y="128"/>
                    </a:cubicBezTo>
                    <a:cubicBezTo>
                      <a:pt x="287" y="97"/>
                      <a:pt x="223" y="64"/>
                      <a:pt x="213"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6008;p67">
                <a:extLst>
                  <a:ext uri="{FF2B5EF4-FFF2-40B4-BE49-F238E27FC236}">
                    <a16:creationId xmlns:a16="http://schemas.microsoft.com/office/drawing/2014/main" id="{05626428-77E3-168F-4663-30EB38A08855}"/>
                  </a:ext>
                </a:extLst>
              </p:cNvPr>
              <p:cNvSpPr/>
              <p:nvPr/>
            </p:nvSpPr>
            <p:spPr>
              <a:xfrm>
                <a:off x="5321175" y="2535100"/>
                <a:ext cx="33475" cy="8525"/>
              </a:xfrm>
              <a:custGeom>
                <a:avLst/>
                <a:gdLst/>
                <a:ahLst/>
                <a:cxnLst/>
                <a:rect l="l" t="t" r="r" b="b"/>
                <a:pathLst>
                  <a:path w="1339" h="341" extrusionOk="0">
                    <a:moveTo>
                      <a:pt x="64" y="0"/>
                    </a:moveTo>
                    <a:cubicBezTo>
                      <a:pt x="0" y="43"/>
                      <a:pt x="11" y="75"/>
                      <a:pt x="11" y="106"/>
                    </a:cubicBezTo>
                    <a:cubicBezTo>
                      <a:pt x="32" y="213"/>
                      <a:pt x="351" y="255"/>
                      <a:pt x="510" y="276"/>
                    </a:cubicBezTo>
                    <a:cubicBezTo>
                      <a:pt x="807" y="309"/>
                      <a:pt x="1147" y="309"/>
                      <a:pt x="1338" y="340"/>
                    </a:cubicBezTo>
                    <a:cubicBezTo>
                      <a:pt x="1105" y="181"/>
                      <a:pt x="478" y="245"/>
                      <a:pt x="191" y="128"/>
                    </a:cubicBezTo>
                    <a:cubicBezTo>
                      <a:pt x="139" y="106"/>
                      <a:pt x="85" y="64"/>
                      <a:pt x="64"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6009;p67">
                <a:extLst>
                  <a:ext uri="{FF2B5EF4-FFF2-40B4-BE49-F238E27FC236}">
                    <a16:creationId xmlns:a16="http://schemas.microsoft.com/office/drawing/2014/main" id="{E0802DB3-EBA4-2B3A-49E4-CDDEBC122B92}"/>
                  </a:ext>
                </a:extLst>
              </p:cNvPr>
              <p:cNvSpPr/>
              <p:nvPr/>
            </p:nvSpPr>
            <p:spPr>
              <a:xfrm>
                <a:off x="5321175" y="2564575"/>
                <a:ext cx="48875" cy="27350"/>
              </a:xfrm>
              <a:custGeom>
                <a:avLst/>
                <a:gdLst/>
                <a:ahLst/>
                <a:cxnLst/>
                <a:rect l="l" t="t" r="r" b="b"/>
                <a:pathLst>
                  <a:path w="1955" h="1094" extrusionOk="0">
                    <a:moveTo>
                      <a:pt x="43" y="0"/>
                    </a:moveTo>
                    <a:cubicBezTo>
                      <a:pt x="117" y="149"/>
                      <a:pt x="691" y="170"/>
                      <a:pt x="988" y="223"/>
                    </a:cubicBezTo>
                    <a:cubicBezTo>
                      <a:pt x="1179" y="255"/>
                      <a:pt x="1222" y="350"/>
                      <a:pt x="1349" y="468"/>
                    </a:cubicBezTo>
                    <a:cubicBezTo>
                      <a:pt x="1423" y="531"/>
                      <a:pt x="1954" y="1094"/>
                      <a:pt x="1944" y="1094"/>
                    </a:cubicBezTo>
                    <a:cubicBezTo>
                      <a:pt x="1753" y="988"/>
                      <a:pt x="1583" y="860"/>
                      <a:pt x="1434" y="701"/>
                    </a:cubicBezTo>
                    <a:cubicBezTo>
                      <a:pt x="1328" y="595"/>
                      <a:pt x="1201" y="329"/>
                      <a:pt x="1073" y="276"/>
                    </a:cubicBezTo>
                    <a:cubicBezTo>
                      <a:pt x="998" y="244"/>
                      <a:pt x="882" y="255"/>
                      <a:pt x="776" y="244"/>
                    </a:cubicBezTo>
                    <a:cubicBezTo>
                      <a:pt x="670" y="234"/>
                      <a:pt x="574" y="223"/>
                      <a:pt x="478" y="202"/>
                    </a:cubicBezTo>
                    <a:cubicBezTo>
                      <a:pt x="309" y="180"/>
                      <a:pt x="0" y="128"/>
                      <a:pt x="43"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6010;p67">
                <a:extLst>
                  <a:ext uri="{FF2B5EF4-FFF2-40B4-BE49-F238E27FC236}">
                    <a16:creationId xmlns:a16="http://schemas.microsoft.com/office/drawing/2014/main" id="{5153CE6B-5678-7AE6-3819-C3702CDC747C}"/>
                  </a:ext>
                </a:extLst>
              </p:cNvPr>
              <p:cNvSpPr/>
              <p:nvPr/>
            </p:nvSpPr>
            <p:spPr>
              <a:xfrm>
                <a:off x="5311875" y="2552900"/>
                <a:ext cx="38000" cy="9825"/>
              </a:xfrm>
              <a:custGeom>
                <a:avLst/>
                <a:gdLst/>
                <a:ahLst/>
                <a:cxnLst/>
                <a:rect l="l" t="t" r="r" b="b"/>
                <a:pathLst>
                  <a:path w="1520" h="393" extrusionOk="0">
                    <a:moveTo>
                      <a:pt x="266" y="0"/>
                    </a:moveTo>
                    <a:cubicBezTo>
                      <a:pt x="1" y="64"/>
                      <a:pt x="213" y="201"/>
                      <a:pt x="308" y="234"/>
                    </a:cubicBezTo>
                    <a:cubicBezTo>
                      <a:pt x="638" y="361"/>
                      <a:pt x="1052" y="244"/>
                      <a:pt x="1519" y="393"/>
                    </a:cubicBezTo>
                    <a:cubicBezTo>
                      <a:pt x="1466" y="340"/>
                      <a:pt x="1413" y="319"/>
                      <a:pt x="1328" y="297"/>
                    </a:cubicBezTo>
                    <a:cubicBezTo>
                      <a:pt x="1105" y="244"/>
                      <a:pt x="723" y="234"/>
                      <a:pt x="478" y="191"/>
                    </a:cubicBezTo>
                    <a:cubicBezTo>
                      <a:pt x="372" y="180"/>
                      <a:pt x="245" y="138"/>
                      <a:pt x="266"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6011;p67">
                <a:extLst>
                  <a:ext uri="{FF2B5EF4-FFF2-40B4-BE49-F238E27FC236}">
                    <a16:creationId xmlns:a16="http://schemas.microsoft.com/office/drawing/2014/main" id="{2FAF53BF-DC5E-3AC6-D14C-361B34643954}"/>
                  </a:ext>
                </a:extLst>
              </p:cNvPr>
              <p:cNvSpPr/>
              <p:nvPr/>
            </p:nvSpPr>
            <p:spPr>
              <a:xfrm>
                <a:off x="5301800" y="3235975"/>
                <a:ext cx="65050" cy="68275"/>
              </a:xfrm>
              <a:custGeom>
                <a:avLst/>
                <a:gdLst/>
                <a:ahLst/>
                <a:cxnLst/>
                <a:rect l="l" t="t" r="r" b="b"/>
                <a:pathLst>
                  <a:path w="2602" h="2731" extrusionOk="0">
                    <a:moveTo>
                      <a:pt x="202" y="0"/>
                    </a:moveTo>
                    <a:lnTo>
                      <a:pt x="0" y="2008"/>
                    </a:lnTo>
                    <a:lnTo>
                      <a:pt x="1476" y="2730"/>
                    </a:lnTo>
                    <a:cubicBezTo>
                      <a:pt x="1476" y="2730"/>
                      <a:pt x="2602" y="2146"/>
                      <a:pt x="2411" y="2039"/>
                    </a:cubicBezTo>
                    <a:cubicBezTo>
                      <a:pt x="2326" y="1997"/>
                      <a:pt x="1997" y="1848"/>
                      <a:pt x="1922" y="1541"/>
                    </a:cubicBezTo>
                    <a:cubicBezTo>
                      <a:pt x="1795" y="1041"/>
                      <a:pt x="1997" y="118"/>
                      <a:pt x="1997" y="118"/>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6012;p67">
                <a:extLst>
                  <a:ext uri="{FF2B5EF4-FFF2-40B4-BE49-F238E27FC236}">
                    <a16:creationId xmlns:a16="http://schemas.microsoft.com/office/drawing/2014/main" id="{3100757C-3A18-9EF2-4E25-81C179DB501B}"/>
                  </a:ext>
                </a:extLst>
              </p:cNvPr>
              <p:cNvSpPr/>
              <p:nvPr/>
            </p:nvSpPr>
            <p:spPr>
              <a:xfrm>
                <a:off x="5299400" y="3279525"/>
                <a:ext cx="105950" cy="35700"/>
              </a:xfrm>
              <a:custGeom>
                <a:avLst/>
                <a:gdLst/>
                <a:ahLst/>
                <a:cxnLst/>
                <a:rect l="l" t="t" r="r" b="b"/>
                <a:pathLst>
                  <a:path w="4238" h="1428" extrusionOk="0">
                    <a:moveTo>
                      <a:pt x="128" y="0"/>
                    </a:moveTo>
                    <a:cubicBezTo>
                      <a:pt x="85" y="404"/>
                      <a:pt x="43" y="828"/>
                      <a:pt x="22" y="1073"/>
                    </a:cubicBezTo>
                    <a:cubicBezTo>
                      <a:pt x="11" y="1168"/>
                      <a:pt x="0" y="1264"/>
                      <a:pt x="11" y="1328"/>
                    </a:cubicBezTo>
                    <a:cubicBezTo>
                      <a:pt x="11" y="1349"/>
                      <a:pt x="11" y="1359"/>
                      <a:pt x="22" y="1370"/>
                    </a:cubicBezTo>
                    <a:cubicBezTo>
                      <a:pt x="56" y="1417"/>
                      <a:pt x="149" y="1426"/>
                      <a:pt x="254" y="1426"/>
                    </a:cubicBezTo>
                    <a:cubicBezTo>
                      <a:pt x="314" y="1426"/>
                      <a:pt x="378" y="1423"/>
                      <a:pt x="436" y="1423"/>
                    </a:cubicBezTo>
                    <a:cubicBezTo>
                      <a:pt x="1017" y="1423"/>
                      <a:pt x="1814" y="1428"/>
                      <a:pt x="2533" y="1428"/>
                    </a:cubicBezTo>
                    <a:cubicBezTo>
                      <a:pt x="2893" y="1428"/>
                      <a:pt x="3233" y="1427"/>
                      <a:pt x="3516" y="1423"/>
                    </a:cubicBezTo>
                    <a:lnTo>
                      <a:pt x="3558" y="1413"/>
                    </a:lnTo>
                    <a:lnTo>
                      <a:pt x="3686" y="1413"/>
                    </a:lnTo>
                    <a:cubicBezTo>
                      <a:pt x="3834" y="1413"/>
                      <a:pt x="4132" y="1402"/>
                      <a:pt x="4132" y="1402"/>
                    </a:cubicBezTo>
                    <a:cubicBezTo>
                      <a:pt x="4238" y="1158"/>
                      <a:pt x="4174" y="924"/>
                      <a:pt x="4057" y="754"/>
                    </a:cubicBezTo>
                    <a:cubicBezTo>
                      <a:pt x="4014" y="701"/>
                      <a:pt x="3972" y="658"/>
                      <a:pt x="3930" y="616"/>
                    </a:cubicBezTo>
                    <a:cubicBezTo>
                      <a:pt x="3919" y="616"/>
                      <a:pt x="3908" y="606"/>
                      <a:pt x="3898" y="606"/>
                    </a:cubicBezTo>
                    <a:lnTo>
                      <a:pt x="3877" y="585"/>
                    </a:lnTo>
                    <a:cubicBezTo>
                      <a:pt x="3856" y="574"/>
                      <a:pt x="3845" y="574"/>
                      <a:pt x="3834" y="563"/>
                    </a:cubicBezTo>
                    <a:cubicBezTo>
                      <a:pt x="3823" y="552"/>
                      <a:pt x="3823" y="552"/>
                      <a:pt x="3813" y="552"/>
                    </a:cubicBezTo>
                    <a:cubicBezTo>
                      <a:pt x="3802" y="542"/>
                      <a:pt x="3781" y="531"/>
                      <a:pt x="3760" y="531"/>
                    </a:cubicBezTo>
                    <a:cubicBezTo>
                      <a:pt x="3760" y="521"/>
                      <a:pt x="3760" y="521"/>
                      <a:pt x="3749" y="521"/>
                    </a:cubicBezTo>
                    <a:cubicBezTo>
                      <a:pt x="3738" y="510"/>
                      <a:pt x="3717" y="500"/>
                      <a:pt x="3696" y="500"/>
                    </a:cubicBezTo>
                    <a:cubicBezTo>
                      <a:pt x="3643" y="478"/>
                      <a:pt x="3590" y="457"/>
                      <a:pt x="3547" y="436"/>
                    </a:cubicBezTo>
                    <a:cubicBezTo>
                      <a:pt x="3473" y="415"/>
                      <a:pt x="3410" y="393"/>
                      <a:pt x="3346" y="372"/>
                    </a:cubicBezTo>
                    <a:cubicBezTo>
                      <a:pt x="3165" y="297"/>
                      <a:pt x="2209" y="191"/>
                      <a:pt x="2135" y="32"/>
                    </a:cubicBezTo>
                    <a:cubicBezTo>
                      <a:pt x="1838" y="266"/>
                      <a:pt x="1657" y="425"/>
                      <a:pt x="1253" y="425"/>
                    </a:cubicBezTo>
                    <a:cubicBezTo>
                      <a:pt x="829" y="425"/>
                      <a:pt x="436" y="266"/>
                      <a:pt x="128"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6013;p67">
                <a:extLst>
                  <a:ext uri="{FF2B5EF4-FFF2-40B4-BE49-F238E27FC236}">
                    <a16:creationId xmlns:a16="http://schemas.microsoft.com/office/drawing/2014/main" id="{A5747261-AF5A-D66B-6597-F32F53325EE0}"/>
                  </a:ext>
                </a:extLst>
              </p:cNvPr>
              <p:cNvSpPr/>
              <p:nvPr/>
            </p:nvSpPr>
            <p:spPr>
              <a:xfrm>
                <a:off x="5048250" y="3196150"/>
                <a:ext cx="67200" cy="77025"/>
              </a:xfrm>
              <a:custGeom>
                <a:avLst/>
                <a:gdLst/>
                <a:ahLst/>
                <a:cxnLst/>
                <a:rect l="l" t="t" r="r" b="b"/>
                <a:pathLst>
                  <a:path w="2688" h="3081" extrusionOk="0">
                    <a:moveTo>
                      <a:pt x="1222" y="1"/>
                    </a:moveTo>
                    <a:lnTo>
                      <a:pt x="0" y="1605"/>
                    </a:lnTo>
                    <a:lnTo>
                      <a:pt x="871" y="2995"/>
                    </a:lnTo>
                    <a:cubicBezTo>
                      <a:pt x="871" y="2995"/>
                      <a:pt x="2146" y="3080"/>
                      <a:pt x="2039" y="2889"/>
                    </a:cubicBezTo>
                    <a:cubicBezTo>
                      <a:pt x="1987" y="2815"/>
                      <a:pt x="1784" y="2518"/>
                      <a:pt x="1880" y="2209"/>
                    </a:cubicBezTo>
                    <a:cubicBezTo>
                      <a:pt x="2029" y="1711"/>
                      <a:pt x="2688" y="1031"/>
                      <a:pt x="2688" y="103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6014;p67">
                <a:extLst>
                  <a:ext uri="{FF2B5EF4-FFF2-40B4-BE49-F238E27FC236}">
                    <a16:creationId xmlns:a16="http://schemas.microsoft.com/office/drawing/2014/main" id="{C42784E5-1235-8DD3-B40D-55601E14E9F7}"/>
                  </a:ext>
                </a:extLst>
              </p:cNvPr>
              <p:cNvSpPr/>
              <p:nvPr/>
            </p:nvSpPr>
            <p:spPr>
              <a:xfrm>
                <a:off x="5032075" y="3230950"/>
                <a:ext cx="94525" cy="82325"/>
              </a:xfrm>
              <a:custGeom>
                <a:avLst/>
                <a:gdLst/>
                <a:ahLst/>
                <a:cxnLst/>
                <a:rect l="l" t="t" r="r" b="b"/>
                <a:pathLst>
                  <a:path w="3781" h="3293" extrusionOk="0">
                    <a:moveTo>
                      <a:pt x="807" y="0"/>
                    </a:moveTo>
                    <a:cubicBezTo>
                      <a:pt x="562" y="329"/>
                      <a:pt x="308" y="669"/>
                      <a:pt x="159" y="871"/>
                    </a:cubicBezTo>
                    <a:cubicBezTo>
                      <a:pt x="95" y="945"/>
                      <a:pt x="32" y="1020"/>
                      <a:pt x="10" y="1072"/>
                    </a:cubicBezTo>
                    <a:cubicBezTo>
                      <a:pt x="10" y="1094"/>
                      <a:pt x="0" y="1105"/>
                      <a:pt x="0" y="1126"/>
                    </a:cubicBezTo>
                    <a:cubicBezTo>
                      <a:pt x="10" y="1211"/>
                      <a:pt x="201" y="1296"/>
                      <a:pt x="329" y="1381"/>
                    </a:cubicBezTo>
                    <a:cubicBezTo>
                      <a:pt x="1072" y="1837"/>
                      <a:pt x="2230" y="2549"/>
                      <a:pt x="2962" y="2984"/>
                    </a:cubicBezTo>
                    <a:lnTo>
                      <a:pt x="2995" y="3005"/>
                    </a:lnTo>
                    <a:cubicBezTo>
                      <a:pt x="3037" y="3026"/>
                      <a:pt x="3069" y="3047"/>
                      <a:pt x="3111" y="3069"/>
                    </a:cubicBezTo>
                    <a:lnTo>
                      <a:pt x="3493" y="3292"/>
                    </a:lnTo>
                    <a:cubicBezTo>
                      <a:pt x="3717" y="3132"/>
                      <a:pt x="3781" y="2899"/>
                      <a:pt x="3770" y="2697"/>
                    </a:cubicBezTo>
                    <a:cubicBezTo>
                      <a:pt x="3759" y="2634"/>
                      <a:pt x="3748" y="2570"/>
                      <a:pt x="3727" y="2517"/>
                    </a:cubicBezTo>
                    <a:cubicBezTo>
                      <a:pt x="3727" y="2506"/>
                      <a:pt x="3717" y="2495"/>
                      <a:pt x="3717" y="2485"/>
                    </a:cubicBezTo>
                    <a:cubicBezTo>
                      <a:pt x="3706" y="2474"/>
                      <a:pt x="3706" y="2464"/>
                      <a:pt x="3696" y="2453"/>
                    </a:cubicBezTo>
                    <a:cubicBezTo>
                      <a:pt x="3696" y="2443"/>
                      <a:pt x="3685" y="2432"/>
                      <a:pt x="3685" y="2421"/>
                    </a:cubicBezTo>
                    <a:cubicBezTo>
                      <a:pt x="3674" y="2410"/>
                      <a:pt x="3674" y="2400"/>
                      <a:pt x="3663" y="2389"/>
                    </a:cubicBezTo>
                    <a:cubicBezTo>
                      <a:pt x="3663" y="2379"/>
                      <a:pt x="3653" y="2368"/>
                      <a:pt x="3642" y="2347"/>
                    </a:cubicBezTo>
                    <a:cubicBezTo>
                      <a:pt x="3632" y="2347"/>
                      <a:pt x="3632" y="2347"/>
                      <a:pt x="3632" y="2336"/>
                    </a:cubicBezTo>
                    <a:cubicBezTo>
                      <a:pt x="3621" y="2325"/>
                      <a:pt x="3611" y="2304"/>
                      <a:pt x="3600" y="2283"/>
                    </a:cubicBezTo>
                    <a:lnTo>
                      <a:pt x="3589" y="2283"/>
                    </a:lnTo>
                    <a:cubicBezTo>
                      <a:pt x="3568" y="2240"/>
                      <a:pt x="3526" y="2198"/>
                      <a:pt x="3493" y="2155"/>
                    </a:cubicBezTo>
                    <a:cubicBezTo>
                      <a:pt x="3451" y="2103"/>
                      <a:pt x="3408" y="2049"/>
                      <a:pt x="3356" y="1997"/>
                    </a:cubicBezTo>
                    <a:cubicBezTo>
                      <a:pt x="3239" y="1837"/>
                      <a:pt x="2485" y="1253"/>
                      <a:pt x="2506" y="1083"/>
                    </a:cubicBezTo>
                    <a:lnTo>
                      <a:pt x="2506" y="1083"/>
                    </a:lnTo>
                    <a:cubicBezTo>
                      <a:pt x="2354" y="1101"/>
                      <a:pt x="2224" y="1118"/>
                      <a:pt x="2099" y="1118"/>
                    </a:cubicBezTo>
                    <a:cubicBezTo>
                      <a:pt x="1919" y="1118"/>
                      <a:pt x="1752" y="1082"/>
                      <a:pt x="1551" y="956"/>
                    </a:cubicBezTo>
                    <a:cubicBezTo>
                      <a:pt x="1178" y="732"/>
                      <a:pt x="935" y="393"/>
                      <a:pt x="807"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6015;p67">
                <a:extLst>
                  <a:ext uri="{FF2B5EF4-FFF2-40B4-BE49-F238E27FC236}">
                    <a16:creationId xmlns:a16="http://schemas.microsoft.com/office/drawing/2014/main" id="{C1DEC679-5BDF-A061-D722-D52A948C85F0}"/>
                  </a:ext>
                </a:extLst>
              </p:cNvPr>
              <p:cNvSpPr/>
              <p:nvPr/>
            </p:nvSpPr>
            <p:spPr>
              <a:xfrm>
                <a:off x="5061000" y="2901475"/>
                <a:ext cx="331625" cy="353100"/>
              </a:xfrm>
              <a:custGeom>
                <a:avLst/>
                <a:gdLst/>
                <a:ahLst/>
                <a:cxnLst/>
                <a:rect l="l" t="t" r="r" b="b"/>
                <a:pathLst>
                  <a:path w="13265" h="14124" extrusionOk="0">
                    <a:moveTo>
                      <a:pt x="12075" y="85"/>
                    </a:moveTo>
                    <a:cubicBezTo>
                      <a:pt x="12287" y="1243"/>
                      <a:pt x="12500" y="2390"/>
                      <a:pt x="12743" y="3547"/>
                    </a:cubicBezTo>
                    <a:cubicBezTo>
                      <a:pt x="12988" y="4705"/>
                      <a:pt x="13264" y="5830"/>
                      <a:pt x="13264" y="7157"/>
                    </a:cubicBezTo>
                    <a:cubicBezTo>
                      <a:pt x="13264" y="8422"/>
                      <a:pt x="13031" y="9653"/>
                      <a:pt x="12786" y="10811"/>
                    </a:cubicBezTo>
                    <a:cubicBezTo>
                      <a:pt x="12552" y="11947"/>
                      <a:pt x="12297" y="13073"/>
                      <a:pt x="11979" y="14124"/>
                    </a:cubicBezTo>
                    <a:cubicBezTo>
                      <a:pt x="11193" y="14103"/>
                      <a:pt x="10386" y="14103"/>
                      <a:pt x="9611" y="14050"/>
                    </a:cubicBezTo>
                    <a:cubicBezTo>
                      <a:pt x="9494" y="11735"/>
                      <a:pt x="10280" y="9812"/>
                      <a:pt x="10025" y="7582"/>
                    </a:cubicBezTo>
                    <a:cubicBezTo>
                      <a:pt x="9908" y="6605"/>
                      <a:pt x="9632" y="5650"/>
                      <a:pt x="9420" y="4694"/>
                    </a:cubicBezTo>
                    <a:cubicBezTo>
                      <a:pt x="9208" y="3728"/>
                      <a:pt x="8995" y="2772"/>
                      <a:pt x="8825" y="1805"/>
                    </a:cubicBezTo>
                    <a:cubicBezTo>
                      <a:pt x="8443" y="2931"/>
                      <a:pt x="8167" y="4078"/>
                      <a:pt x="7848" y="5172"/>
                    </a:cubicBezTo>
                    <a:cubicBezTo>
                      <a:pt x="7678" y="5746"/>
                      <a:pt x="7519" y="6287"/>
                      <a:pt x="7275" y="6775"/>
                    </a:cubicBezTo>
                    <a:cubicBezTo>
                      <a:pt x="7030" y="7242"/>
                      <a:pt x="6744" y="7657"/>
                      <a:pt x="6436" y="8082"/>
                    </a:cubicBezTo>
                    <a:cubicBezTo>
                      <a:pt x="5533" y="9345"/>
                      <a:pt x="1986" y="13508"/>
                      <a:pt x="1859" y="13529"/>
                    </a:cubicBezTo>
                    <a:cubicBezTo>
                      <a:pt x="1444" y="13264"/>
                      <a:pt x="106" y="12467"/>
                      <a:pt x="0" y="12351"/>
                    </a:cubicBezTo>
                    <a:cubicBezTo>
                      <a:pt x="446" y="11438"/>
                      <a:pt x="1444" y="9845"/>
                      <a:pt x="1986" y="9005"/>
                    </a:cubicBezTo>
                    <a:cubicBezTo>
                      <a:pt x="2793" y="7763"/>
                      <a:pt x="3802" y="6638"/>
                      <a:pt x="4259" y="5055"/>
                    </a:cubicBezTo>
                    <a:cubicBezTo>
                      <a:pt x="4726" y="3483"/>
                      <a:pt x="4939" y="1742"/>
                      <a:pt x="5342" y="54"/>
                    </a:cubicBezTo>
                    <a:cubicBezTo>
                      <a:pt x="7572" y="42"/>
                      <a:pt x="9876" y="0"/>
                      <a:pt x="12075" y="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6016;p67">
                <a:extLst>
                  <a:ext uri="{FF2B5EF4-FFF2-40B4-BE49-F238E27FC236}">
                    <a16:creationId xmlns:a16="http://schemas.microsoft.com/office/drawing/2014/main" id="{CE21B2E6-73F7-DE0B-1471-64322244FE97}"/>
                  </a:ext>
                </a:extLst>
              </p:cNvPr>
              <p:cNvSpPr/>
              <p:nvPr/>
            </p:nvSpPr>
            <p:spPr>
              <a:xfrm>
                <a:off x="5061000" y="2902800"/>
                <a:ext cx="135150" cy="315425"/>
              </a:xfrm>
              <a:custGeom>
                <a:avLst/>
                <a:gdLst/>
                <a:ahLst/>
                <a:cxnLst/>
                <a:rect l="l" t="t" r="r" b="b"/>
                <a:pathLst>
                  <a:path w="5406" h="12617" extrusionOk="0">
                    <a:moveTo>
                      <a:pt x="5342" y="1"/>
                    </a:moveTo>
                    <a:cubicBezTo>
                      <a:pt x="4939" y="1689"/>
                      <a:pt x="4726" y="3430"/>
                      <a:pt x="4259" y="5002"/>
                    </a:cubicBezTo>
                    <a:cubicBezTo>
                      <a:pt x="3802" y="6585"/>
                      <a:pt x="2793" y="7710"/>
                      <a:pt x="1986" y="8952"/>
                    </a:cubicBezTo>
                    <a:cubicBezTo>
                      <a:pt x="1444" y="9792"/>
                      <a:pt x="446" y="11385"/>
                      <a:pt x="0" y="12298"/>
                    </a:cubicBezTo>
                    <a:cubicBezTo>
                      <a:pt x="32" y="12340"/>
                      <a:pt x="224" y="12457"/>
                      <a:pt x="467" y="12616"/>
                    </a:cubicBezTo>
                    <a:cubicBezTo>
                      <a:pt x="913" y="11703"/>
                      <a:pt x="1901" y="10131"/>
                      <a:pt x="2443" y="9292"/>
                    </a:cubicBezTo>
                    <a:cubicBezTo>
                      <a:pt x="3250" y="8050"/>
                      <a:pt x="4248" y="6924"/>
                      <a:pt x="4715" y="5342"/>
                    </a:cubicBezTo>
                    <a:cubicBezTo>
                      <a:pt x="5140" y="3876"/>
                      <a:pt x="5076" y="1657"/>
                      <a:pt x="540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6017;p67">
                <a:extLst>
                  <a:ext uri="{FF2B5EF4-FFF2-40B4-BE49-F238E27FC236}">
                    <a16:creationId xmlns:a16="http://schemas.microsoft.com/office/drawing/2014/main" id="{4AF2298B-8AFD-24B9-BBE8-604CA2CD9A9B}"/>
                  </a:ext>
                </a:extLst>
              </p:cNvPr>
              <p:cNvSpPr/>
              <p:nvPr/>
            </p:nvSpPr>
            <p:spPr>
              <a:xfrm>
                <a:off x="5281625" y="2946600"/>
                <a:ext cx="54700" cy="306925"/>
              </a:xfrm>
              <a:custGeom>
                <a:avLst/>
                <a:gdLst/>
                <a:ahLst/>
                <a:cxnLst/>
                <a:rect l="l" t="t" r="r" b="b"/>
                <a:pathLst>
                  <a:path w="2188" h="12277" extrusionOk="0">
                    <a:moveTo>
                      <a:pt x="0" y="1"/>
                    </a:moveTo>
                    <a:cubicBezTo>
                      <a:pt x="170" y="967"/>
                      <a:pt x="383" y="1923"/>
                      <a:pt x="595" y="2889"/>
                    </a:cubicBezTo>
                    <a:cubicBezTo>
                      <a:pt x="807" y="3845"/>
                      <a:pt x="1083" y="4800"/>
                      <a:pt x="1200" y="5777"/>
                    </a:cubicBezTo>
                    <a:cubicBezTo>
                      <a:pt x="1455" y="8007"/>
                      <a:pt x="669" y="9930"/>
                      <a:pt x="786" y="12245"/>
                    </a:cubicBezTo>
                    <a:cubicBezTo>
                      <a:pt x="1020" y="12266"/>
                      <a:pt x="1264" y="12276"/>
                      <a:pt x="1508" y="12276"/>
                    </a:cubicBezTo>
                    <a:cubicBezTo>
                      <a:pt x="1391" y="9972"/>
                      <a:pt x="2188" y="7816"/>
                      <a:pt x="1922" y="5597"/>
                    </a:cubicBezTo>
                    <a:cubicBezTo>
                      <a:pt x="1806" y="4620"/>
                      <a:pt x="170" y="968"/>
                      <a:pt x="0"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6018;p67">
                <a:extLst>
                  <a:ext uri="{FF2B5EF4-FFF2-40B4-BE49-F238E27FC236}">
                    <a16:creationId xmlns:a16="http://schemas.microsoft.com/office/drawing/2014/main" id="{1586150A-13B7-2186-777A-F7AB9DEC53F9}"/>
                  </a:ext>
                </a:extLst>
              </p:cNvPr>
              <p:cNvSpPr/>
              <p:nvPr/>
            </p:nvSpPr>
            <p:spPr>
              <a:xfrm>
                <a:off x="5275500" y="2870950"/>
                <a:ext cx="19150" cy="71425"/>
              </a:xfrm>
              <a:custGeom>
                <a:avLst/>
                <a:gdLst/>
                <a:ahLst/>
                <a:cxnLst/>
                <a:rect l="l" t="t" r="r" b="b"/>
                <a:pathLst>
                  <a:path w="766" h="2857" extrusionOk="0">
                    <a:moveTo>
                      <a:pt x="628" y="0"/>
                    </a:moveTo>
                    <a:cubicBezTo>
                      <a:pt x="765" y="95"/>
                      <a:pt x="680" y="308"/>
                      <a:pt x="670" y="499"/>
                    </a:cubicBezTo>
                    <a:cubicBezTo>
                      <a:pt x="649" y="1020"/>
                      <a:pt x="617" y="1540"/>
                      <a:pt x="595" y="2071"/>
                    </a:cubicBezTo>
                    <a:cubicBezTo>
                      <a:pt x="574" y="2379"/>
                      <a:pt x="585" y="2655"/>
                      <a:pt x="458" y="2761"/>
                    </a:cubicBezTo>
                    <a:cubicBezTo>
                      <a:pt x="351" y="2856"/>
                      <a:pt x="160" y="2846"/>
                      <a:pt x="33" y="2856"/>
                    </a:cubicBezTo>
                    <a:cubicBezTo>
                      <a:pt x="1" y="2719"/>
                      <a:pt x="128" y="2655"/>
                      <a:pt x="182" y="2538"/>
                    </a:cubicBezTo>
                    <a:cubicBezTo>
                      <a:pt x="330" y="2209"/>
                      <a:pt x="340" y="1752"/>
                      <a:pt x="383" y="1306"/>
                    </a:cubicBezTo>
                    <a:cubicBezTo>
                      <a:pt x="436" y="871"/>
                      <a:pt x="500" y="435"/>
                      <a:pt x="553" y="53"/>
                    </a:cubicBezTo>
                    <a:cubicBezTo>
                      <a:pt x="564" y="32"/>
                      <a:pt x="585" y="10"/>
                      <a:pt x="617"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6019;p67">
                <a:extLst>
                  <a:ext uri="{FF2B5EF4-FFF2-40B4-BE49-F238E27FC236}">
                    <a16:creationId xmlns:a16="http://schemas.microsoft.com/office/drawing/2014/main" id="{E5501A1F-DE50-B47F-64EC-3C3FA9E02663}"/>
                  </a:ext>
                </a:extLst>
              </p:cNvPr>
              <p:cNvSpPr/>
              <p:nvPr/>
            </p:nvSpPr>
            <p:spPr>
              <a:xfrm>
                <a:off x="5311600" y="2876775"/>
                <a:ext cx="26850" cy="18875"/>
              </a:xfrm>
              <a:custGeom>
                <a:avLst/>
                <a:gdLst/>
                <a:ahLst/>
                <a:cxnLst/>
                <a:rect l="l" t="t" r="r" b="b"/>
                <a:pathLst>
                  <a:path w="1074" h="755" extrusionOk="0">
                    <a:moveTo>
                      <a:pt x="1031" y="680"/>
                    </a:moveTo>
                    <a:cubicBezTo>
                      <a:pt x="925" y="754"/>
                      <a:pt x="734" y="669"/>
                      <a:pt x="564" y="627"/>
                    </a:cubicBezTo>
                    <a:cubicBezTo>
                      <a:pt x="277" y="532"/>
                      <a:pt x="1" y="372"/>
                      <a:pt x="161" y="11"/>
                    </a:cubicBezTo>
                    <a:cubicBezTo>
                      <a:pt x="171" y="11"/>
                      <a:pt x="182" y="1"/>
                      <a:pt x="192" y="11"/>
                    </a:cubicBezTo>
                    <a:cubicBezTo>
                      <a:pt x="330" y="43"/>
                      <a:pt x="489" y="245"/>
                      <a:pt x="628" y="341"/>
                    </a:cubicBezTo>
                    <a:cubicBezTo>
                      <a:pt x="702" y="393"/>
                      <a:pt x="776" y="457"/>
                      <a:pt x="850" y="489"/>
                    </a:cubicBezTo>
                    <a:cubicBezTo>
                      <a:pt x="925" y="532"/>
                      <a:pt x="1074" y="542"/>
                      <a:pt x="1031" y="68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6020;p67">
                <a:extLst>
                  <a:ext uri="{FF2B5EF4-FFF2-40B4-BE49-F238E27FC236}">
                    <a16:creationId xmlns:a16="http://schemas.microsoft.com/office/drawing/2014/main" id="{95A363C5-C54D-EA0A-E82B-4DFB0DD370E7}"/>
                  </a:ext>
                </a:extLst>
              </p:cNvPr>
              <p:cNvSpPr/>
              <p:nvPr/>
            </p:nvSpPr>
            <p:spPr>
              <a:xfrm>
                <a:off x="5230375" y="2877850"/>
                <a:ext cx="38775" cy="28150"/>
              </a:xfrm>
              <a:custGeom>
                <a:avLst/>
                <a:gdLst/>
                <a:ahLst/>
                <a:cxnLst/>
                <a:rect l="l" t="t" r="r" b="b"/>
                <a:pathLst>
                  <a:path w="1551" h="1126" extrusionOk="0">
                    <a:moveTo>
                      <a:pt x="1413" y="22"/>
                    </a:moveTo>
                    <a:cubicBezTo>
                      <a:pt x="1551" y="531"/>
                      <a:pt x="1126" y="722"/>
                      <a:pt x="733" y="903"/>
                    </a:cubicBezTo>
                    <a:cubicBezTo>
                      <a:pt x="510" y="999"/>
                      <a:pt x="181" y="1126"/>
                      <a:pt x="11" y="977"/>
                    </a:cubicBezTo>
                    <a:cubicBezTo>
                      <a:pt x="0" y="807"/>
                      <a:pt x="203" y="786"/>
                      <a:pt x="309" y="733"/>
                    </a:cubicBezTo>
                    <a:cubicBezTo>
                      <a:pt x="521" y="626"/>
                      <a:pt x="786" y="478"/>
                      <a:pt x="977" y="319"/>
                    </a:cubicBezTo>
                    <a:cubicBezTo>
                      <a:pt x="1095" y="213"/>
                      <a:pt x="1168" y="0"/>
                      <a:pt x="1413" y="22"/>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6021;p67">
                <a:extLst>
                  <a:ext uri="{FF2B5EF4-FFF2-40B4-BE49-F238E27FC236}">
                    <a16:creationId xmlns:a16="http://schemas.microsoft.com/office/drawing/2014/main" id="{D399A50C-06FE-BC4D-C9A0-D21403A96550}"/>
                  </a:ext>
                </a:extLst>
              </p:cNvPr>
              <p:cNvSpPr/>
              <p:nvPr/>
            </p:nvSpPr>
            <p:spPr>
              <a:xfrm>
                <a:off x="5224800" y="3061550"/>
                <a:ext cx="11175" cy="16225"/>
              </a:xfrm>
              <a:custGeom>
                <a:avLst/>
                <a:gdLst/>
                <a:ahLst/>
                <a:cxnLst/>
                <a:rect l="l" t="t" r="r" b="b"/>
                <a:pathLst>
                  <a:path w="447" h="649" extrusionOk="0">
                    <a:moveTo>
                      <a:pt x="372" y="1"/>
                    </a:moveTo>
                    <a:cubicBezTo>
                      <a:pt x="277" y="54"/>
                      <a:pt x="181" y="213"/>
                      <a:pt x="96" y="383"/>
                    </a:cubicBezTo>
                    <a:cubicBezTo>
                      <a:pt x="53" y="447"/>
                      <a:pt x="1" y="563"/>
                      <a:pt x="64" y="606"/>
                    </a:cubicBezTo>
                    <a:cubicBezTo>
                      <a:pt x="128" y="648"/>
                      <a:pt x="213" y="532"/>
                      <a:pt x="245" y="489"/>
                    </a:cubicBezTo>
                    <a:cubicBezTo>
                      <a:pt x="341" y="351"/>
                      <a:pt x="426" y="171"/>
                      <a:pt x="447" y="54"/>
                    </a:cubicBezTo>
                    <a:cubicBezTo>
                      <a:pt x="436" y="32"/>
                      <a:pt x="404" y="1"/>
                      <a:pt x="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6022;p67">
                <a:extLst>
                  <a:ext uri="{FF2B5EF4-FFF2-40B4-BE49-F238E27FC236}">
                    <a16:creationId xmlns:a16="http://schemas.microsoft.com/office/drawing/2014/main" id="{4E88BA18-7FA2-0FEE-3495-DB4F746957B7}"/>
                  </a:ext>
                </a:extLst>
              </p:cNvPr>
              <p:cNvSpPr/>
              <p:nvPr/>
            </p:nvSpPr>
            <p:spPr>
              <a:xfrm>
                <a:off x="5214450" y="3065525"/>
                <a:ext cx="9850" cy="10650"/>
              </a:xfrm>
              <a:custGeom>
                <a:avLst/>
                <a:gdLst/>
                <a:ahLst/>
                <a:cxnLst/>
                <a:rect l="l" t="t" r="r" b="b"/>
                <a:pathLst>
                  <a:path w="394" h="426" extrusionOk="0">
                    <a:moveTo>
                      <a:pt x="351" y="128"/>
                    </a:moveTo>
                    <a:cubicBezTo>
                      <a:pt x="224" y="1"/>
                      <a:pt x="0" y="330"/>
                      <a:pt x="128" y="394"/>
                    </a:cubicBezTo>
                    <a:cubicBezTo>
                      <a:pt x="191" y="426"/>
                      <a:pt x="351" y="309"/>
                      <a:pt x="382" y="213"/>
                    </a:cubicBezTo>
                    <a:cubicBezTo>
                      <a:pt x="394" y="182"/>
                      <a:pt x="372" y="149"/>
                      <a:pt x="351"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6023;p67">
                <a:extLst>
                  <a:ext uri="{FF2B5EF4-FFF2-40B4-BE49-F238E27FC236}">
                    <a16:creationId xmlns:a16="http://schemas.microsoft.com/office/drawing/2014/main" id="{F316611F-4962-CDE3-D25D-7F8B908628CF}"/>
                  </a:ext>
                </a:extLst>
              </p:cNvPr>
              <p:cNvSpPr/>
              <p:nvPr/>
            </p:nvSpPr>
            <p:spPr>
              <a:xfrm>
                <a:off x="5375075" y="3086525"/>
                <a:ext cx="9825" cy="16725"/>
              </a:xfrm>
              <a:custGeom>
                <a:avLst/>
                <a:gdLst/>
                <a:ahLst/>
                <a:cxnLst/>
                <a:rect l="l" t="t" r="r" b="b"/>
                <a:pathLst>
                  <a:path w="393" h="669" extrusionOk="0">
                    <a:moveTo>
                      <a:pt x="10" y="637"/>
                    </a:moveTo>
                    <a:cubicBezTo>
                      <a:pt x="0" y="520"/>
                      <a:pt x="74" y="350"/>
                      <a:pt x="159" y="191"/>
                    </a:cubicBezTo>
                    <a:cubicBezTo>
                      <a:pt x="191" y="117"/>
                      <a:pt x="255" y="0"/>
                      <a:pt x="319" y="32"/>
                    </a:cubicBezTo>
                    <a:cubicBezTo>
                      <a:pt x="393" y="53"/>
                      <a:pt x="350" y="202"/>
                      <a:pt x="329" y="244"/>
                    </a:cubicBezTo>
                    <a:cubicBezTo>
                      <a:pt x="276" y="404"/>
                      <a:pt x="180" y="584"/>
                      <a:pt x="106" y="669"/>
                    </a:cubicBezTo>
                    <a:cubicBezTo>
                      <a:pt x="74" y="669"/>
                      <a:pt x="32" y="659"/>
                      <a:pt x="10" y="6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6024;p67">
                <a:extLst>
                  <a:ext uri="{FF2B5EF4-FFF2-40B4-BE49-F238E27FC236}">
                    <a16:creationId xmlns:a16="http://schemas.microsoft.com/office/drawing/2014/main" id="{2B2A06A2-E4BB-9AA6-8095-5C683DC6C84D}"/>
                  </a:ext>
                </a:extLst>
              </p:cNvPr>
              <p:cNvSpPr/>
              <p:nvPr/>
            </p:nvSpPr>
            <p:spPr>
              <a:xfrm>
                <a:off x="5371600" y="3071125"/>
                <a:ext cx="8000" cy="10100"/>
              </a:xfrm>
              <a:custGeom>
                <a:avLst/>
                <a:gdLst/>
                <a:ahLst/>
                <a:cxnLst/>
                <a:rect l="l" t="t" r="r" b="b"/>
                <a:pathLst>
                  <a:path w="320" h="404" extrusionOk="0">
                    <a:moveTo>
                      <a:pt x="171" y="404"/>
                    </a:moveTo>
                    <a:cubicBezTo>
                      <a:pt x="1" y="371"/>
                      <a:pt x="128" y="0"/>
                      <a:pt x="256" y="64"/>
                    </a:cubicBezTo>
                    <a:cubicBezTo>
                      <a:pt x="319" y="95"/>
                      <a:pt x="319" y="298"/>
                      <a:pt x="267" y="371"/>
                    </a:cubicBezTo>
                    <a:cubicBezTo>
                      <a:pt x="245" y="404"/>
                      <a:pt x="203" y="404"/>
                      <a:pt x="171" y="4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6025;p67">
                <a:extLst>
                  <a:ext uri="{FF2B5EF4-FFF2-40B4-BE49-F238E27FC236}">
                    <a16:creationId xmlns:a16="http://schemas.microsoft.com/office/drawing/2014/main" id="{492D951A-09CF-A3E0-1FFC-26BDD186EE54}"/>
                  </a:ext>
                </a:extLst>
              </p:cNvPr>
              <p:cNvSpPr/>
              <p:nvPr/>
            </p:nvSpPr>
            <p:spPr>
              <a:xfrm>
                <a:off x="5381450" y="3062350"/>
                <a:ext cx="4800" cy="10100"/>
              </a:xfrm>
              <a:custGeom>
                <a:avLst/>
                <a:gdLst/>
                <a:ahLst/>
                <a:cxnLst/>
                <a:rect l="l" t="t" r="r" b="b"/>
                <a:pathLst>
                  <a:path w="192" h="404" extrusionOk="0">
                    <a:moveTo>
                      <a:pt x="95" y="394"/>
                    </a:moveTo>
                    <a:cubicBezTo>
                      <a:pt x="32" y="394"/>
                      <a:pt x="0" y="309"/>
                      <a:pt x="0" y="213"/>
                    </a:cubicBezTo>
                    <a:cubicBezTo>
                      <a:pt x="10" y="139"/>
                      <a:pt x="43" y="0"/>
                      <a:pt x="128" y="33"/>
                    </a:cubicBezTo>
                    <a:cubicBezTo>
                      <a:pt x="159" y="43"/>
                      <a:pt x="191" y="107"/>
                      <a:pt x="191" y="181"/>
                    </a:cubicBezTo>
                    <a:cubicBezTo>
                      <a:pt x="191" y="276"/>
                      <a:pt x="180" y="404"/>
                      <a:pt x="95" y="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6026;p67">
                <a:extLst>
                  <a:ext uri="{FF2B5EF4-FFF2-40B4-BE49-F238E27FC236}">
                    <a16:creationId xmlns:a16="http://schemas.microsoft.com/office/drawing/2014/main" id="{4B87E043-5074-5ADB-54E3-2554702946F1}"/>
                  </a:ext>
                </a:extLst>
              </p:cNvPr>
              <p:cNvSpPr/>
              <p:nvPr/>
            </p:nvSpPr>
            <p:spPr>
              <a:xfrm>
                <a:off x="5321175" y="2563225"/>
                <a:ext cx="222225" cy="156425"/>
              </a:xfrm>
              <a:custGeom>
                <a:avLst/>
                <a:gdLst/>
                <a:ahLst/>
                <a:cxnLst/>
                <a:rect l="l" t="t" r="r" b="b"/>
                <a:pathLst>
                  <a:path w="8889" h="6257" extrusionOk="0">
                    <a:moveTo>
                      <a:pt x="2358" y="1"/>
                    </a:moveTo>
                    <a:cubicBezTo>
                      <a:pt x="3398" y="362"/>
                      <a:pt x="4524" y="861"/>
                      <a:pt x="5756" y="1403"/>
                    </a:cubicBezTo>
                    <a:cubicBezTo>
                      <a:pt x="6298" y="1647"/>
                      <a:pt x="6850" y="1881"/>
                      <a:pt x="7349" y="2200"/>
                    </a:cubicBezTo>
                    <a:cubicBezTo>
                      <a:pt x="7827" y="2497"/>
                      <a:pt x="8358" y="2868"/>
                      <a:pt x="8613" y="3293"/>
                    </a:cubicBezTo>
                    <a:cubicBezTo>
                      <a:pt x="8868" y="3696"/>
                      <a:pt x="8889" y="4227"/>
                      <a:pt x="8592" y="4610"/>
                    </a:cubicBezTo>
                    <a:cubicBezTo>
                      <a:pt x="8326" y="4939"/>
                      <a:pt x="7827" y="5226"/>
                      <a:pt x="7349" y="5417"/>
                    </a:cubicBezTo>
                    <a:cubicBezTo>
                      <a:pt x="5947" y="6011"/>
                      <a:pt x="3919" y="6235"/>
                      <a:pt x="2071" y="6256"/>
                    </a:cubicBezTo>
                    <a:cubicBezTo>
                      <a:pt x="1838" y="5141"/>
                      <a:pt x="1349" y="4260"/>
                      <a:pt x="659" y="3580"/>
                    </a:cubicBezTo>
                    <a:cubicBezTo>
                      <a:pt x="446" y="3368"/>
                      <a:pt x="181" y="3198"/>
                      <a:pt x="0" y="2964"/>
                    </a:cubicBezTo>
                    <a:cubicBezTo>
                      <a:pt x="1466" y="2996"/>
                      <a:pt x="2889" y="3080"/>
                      <a:pt x="4365" y="3102"/>
                    </a:cubicBezTo>
                    <a:cubicBezTo>
                      <a:pt x="3356" y="2582"/>
                      <a:pt x="2485" y="1912"/>
                      <a:pt x="1572" y="1286"/>
                    </a:cubicBezTo>
                    <a:cubicBezTo>
                      <a:pt x="1816" y="840"/>
                      <a:pt x="2082" y="415"/>
                      <a:pt x="2358"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6027;p67">
                <a:extLst>
                  <a:ext uri="{FF2B5EF4-FFF2-40B4-BE49-F238E27FC236}">
                    <a16:creationId xmlns:a16="http://schemas.microsoft.com/office/drawing/2014/main" id="{D859BAC0-D56C-7CAD-0D1D-8FA8FB970CBA}"/>
                  </a:ext>
                </a:extLst>
              </p:cNvPr>
              <p:cNvSpPr/>
              <p:nvPr/>
            </p:nvSpPr>
            <p:spPr>
              <a:xfrm>
                <a:off x="5404525" y="2640225"/>
                <a:ext cx="61625" cy="20100"/>
              </a:xfrm>
              <a:custGeom>
                <a:avLst/>
                <a:gdLst/>
                <a:ahLst/>
                <a:cxnLst/>
                <a:rect l="l" t="t" r="r" b="b"/>
                <a:pathLst>
                  <a:path w="2465" h="804" extrusionOk="0">
                    <a:moveTo>
                      <a:pt x="1" y="0"/>
                    </a:moveTo>
                    <a:cubicBezTo>
                      <a:pt x="267" y="203"/>
                      <a:pt x="1392" y="564"/>
                      <a:pt x="1763" y="680"/>
                    </a:cubicBezTo>
                    <a:cubicBezTo>
                      <a:pt x="1929" y="739"/>
                      <a:pt x="2108" y="803"/>
                      <a:pt x="2290" y="803"/>
                    </a:cubicBezTo>
                    <a:cubicBezTo>
                      <a:pt x="2341" y="803"/>
                      <a:pt x="2392" y="798"/>
                      <a:pt x="2443" y="786"/>
                    </a:cubicBezTo>
                    <a:cubicBezTo>
                      <a:pt x="2464" y="680"/>
                      <a:pt x="2337" y="616"/>
                      <a:pt x="2252" y="564"/>
                    </a:cubicBezTo>
                    <a:cubicBezTo>
                      <a:pt x="2040" y="436"/>
                      <a:pt x="1742" y="319"/>
                      <a:pt x="1477" y="213"/>
                    </a:cubicBezTo>
                    <a:cubicBezTo>
                      <a:pt x="1328" y="139"/>
                      <a:pt x="1169" y="75"/>
                      <a:pt x="1020" y="22"/>
                    </a:cubicBezTo>
                    <a:lnTo>
                      <a:pt x="1031" y="22"/>
                    </a:lnTo>
                    <a:cubicBezTo>
                      <a:pt x="680" y="22"/>
                      <a:pt x="340" y="12"/>
                      <a:pt x="1"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6028;p67">
                <a:extLst>
                  <a:ext uri="{FF2B5EF4-FFF2-40B4-BE49-F238E27FC236}">
                    <a16:creationId xmlns:a16="http://schemas.microsoft.com/office/drawing/2014/main" id="{62FD0418-35E7-7419-2B0F-14EFF0FC3BC8}"/>
                  </a:ext>
                </a:extLst>
              </p:cNvPr>
              <p:cNvSpPr/>
              <p:nvPr/>
            </p:nvSpPr>
            <p:spPr>
              <a:xfrm>
                <a:off x="5521350" y="2665175"/>
                <a:ext cx="14350" cy="14100"/>
              </a:xfrm>
              <a:custGeom>
                <a:avLst/>
                <a:gdLst/>
                <a:ahLst/>
                <a:cxnLst/>
                <a:rect l="l" t="t" r="r" b="b"/>
                <a:pathLst>
                  <a:path w="574" h="564" extrusionOk="0">
                    <a:moveTo>
                      <a:pt x="510" y="1"/>
                    </a:moveTo>
                    <a:cubicBezTo>
                      <a:pt x="404" y="22"/>
                      <a:pt x="266" y="149"/>
                      <a:pt x="139" y="288"/>
                    </a:cubicBezTo>
                    <a:cubicBezTo>
                      <a:pt x="85" y="352"/>
                      <a:pt x="0" y="447"/>
                      <a:pt x="54" y="500"/>
                    </a:cubicBezTo>
                    <a:cubicBezTo>
                      <a:pt x="106" y="564"/>
                      <a:pt x="224" y="468"/>
                      <a:pt x="266" y="437"/>
                    </a:cubicBezTo>
                    <a:cubicBezTo>
                      <a:pt x="393" y="330"/>
                      <a:pt x="521" y="171"/>
                      <a:pt x="574" y="75"/>
                    </a:cubicBezTo>
                    <a:cubicBezTo>
                      <a:pt x="574" y="43"/>
                      <a:pt x="542" y="12"/>
                      <a:pt x="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6029;p67">
                <a:extLst>
                  <a:ext uri="{FF2B5EF4-FFF2-40B4-BE49-F238E27FC236}">
                    <a16:creationId xmlns:a16="http://schemas.microsoft.com/office/drawing/2014/main" id="{3EAA1ED2-9AF2-5D14-488F-020F929132C7}"/>
                  </a:ext>
                </a:extLst>
              </p:cNvPr>
              <p:cNvSpPr/>
              <p:nvPr/>
            </p:nvSpPr>
            <p:spPr>
              <a:xfrm>
                <a:off x="5512050" y="2665175"/>
                <a:ext cx="10375" cy="10125"/>
              </a:xfrm>
              <a:custGeom>
                <a:avLst/>
                <a:gdLst/>
                <a:ahLst/>
                <a:cxnLst/>
                <a:rect l="l" t="t" r="r" b="b"/>
                <a:pathLst>
                  <a:path w="415" h="405" extrusionOk="0">
                    <a:moveTo>
                      <a:pt x="393" y="160"/>
                    </a:moveTo>
                    <a:cubicBezTo>
                      <a:pt x="298" y="1"/>
                      <a:pt x="1" y="256"/>
                      <a:pt x="107" y="362"/>
                    </a:cubicBezTo>
                    <a:cubicBezTo>
                      <a:pt x="150" y="404"/>
                      <a:pt x="341" y="341"/>
                      <a:pt x="393" y="256"/>
                    </a:cubicBezTo>
                    <a:cubicBezTo>
                      <a:pt x="415" y="224"/>
                      <a:pt x="404" y="192"/>
                      <a:pt x="393" y="1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6030;p67">
                <a:extLst>
                  <a:ext uri="{FF2B5EF4-FFF2-40B4-BE49-F238E27FC236}">
                    <a16:creationId xmlns:a16="http://schemas.microsoft.com/office/drawing/2014/main" id="{65513C63-C01A-D0D6-FB66-D3040BBA0E8E}"/>
                  </a:ext>
                </a:extLst>
              </p:cNvPr>
              <p:cNvSpPr/>
              <p:nvPr/>
            </p:nvSpPr>
            <p:spPr>
              <a:xfrm>
                <a:off x="5055675" y="2563225"/>
                <a:ext cx="199150" cy="159325"/>
              </a:xfrm>
              <a:custGeom>
                <a:avLst/>
                <a:gdLst/>
                <a:ahLst/>
                <a:cxnLst/>
                <a:rect l="l" t="t" r="r" b="b"/>
                <a:pathLst>
                  <a:path w="7966" h="6373" extrusionOk="0">
                    <a:moveTo>
                      <a:pt x="6457" y="1"/>
                    </a:moveTo>
                    <a:cubicBezTo>
                      <a:pt x="6479" y="1"/>
                      <a:pt x="6999" y="861"/>
                      <a:pt x="7275" y="1265"/>
                    </a:cubicBezTo>
                    <a:cubicBezTo>
                      <a:pt x="6405" y="1987"/>
                      <a:pt x="5491" y="2667"/>
                      <a:pt x="4525" y="3293"/>
                    </a:cubicBezTo>
                    <a:cubicBezTo>
                      <a:pt x="5555" y="3080"/>
                      <a:pt x="6766" y="2922"/>
                      <a:pt x="7965" y="2964"/>
                    </a:cubicBezTo>
                    <a:cubicBezTo>
                      <a:pt x="7913" y="3113"/>
                      <a:pt x="7743" y="3017"/>
                      <a:pt x="7625" y="3059"/>
                    </a:cubicBezTo>
                    <a:cubicBezTo>
                      <a:pt x="7424" y="3123"/>
                      <a:pt x="7137" y="3495"/>
                      <a:pt x="6988" y="3696"/>
                    </a:cubicBezTo>
                    <a:cubicBezTo>
                      <a:pt x="6426" y="4419"/>
                      <a:pt x="6001" y="5374"/>
                      <a:pt x="5841" y="6373"/>
                    </a:cubicBezTo>
                    <a:cubicBezTo>
                      <a:pt x="4249" y="6245"/>
                      <a:pt x="2677" y="5810"/>
                      <a:pt x="1424" y="5204"/>
                    </a:cubicBezTo>
                    <a:cubicBezTo>
                      <a:pt x="1010" y="5013"/>
                      <a:pt x="532" y="4748"/>
                      <a:pt x="298" y="4461"/>
                    </a:cubicBezTo>
                    <a:cubicBezTo>
                      <a:pt x="1" y="4111"/>
                      <a:pt x="64" y="3516"/>
                      <a:pt x="341" y="3155"/>
                    </a:cubicBezTo>
                    <a:cubicBezTo>
                      <a:pt x="649" y="2773"/>
                      <a:pt x="1201" y="2454"/>
                      <a:pt x="1657" y="2167"/>
                    </a:cubicBezTo>
                    <a:cubicBezTo>
                      <a:pt x="2592" y="1584"/>
                      <a:pt x="3654" y="1105"/>
                      <a:pt x="4737" y="670"/>
                    </a:cubicBezTo>
                    <a:cubicBezTo>
                      <a:pt x="5332" y="426"/>
                      <a:pt x="5895" y="192"/>
                      <a:pt x="6457"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6031;p67">
                <a:extLst>
                  <a:ext uri="{FF2B5EF4-FFF2-40B4-BE49-F238E27FC236}">
                    <a16:creationId xmlns:a16="http://schemas.microsoft.com/office/drawing/2014/main" id="{A35712FF-D40D-4368-E1FE-1726F68414F4}"/>
                  </a:ext>
                </a:extLst>
              </p:cNvPr>
              <p:cNvSpPr/>
              <p:nvPr/>
            </p:nvSpPr>
            <p:spPr>
              <a:xfrm>
                <a:off x="5132950" y="2641025"/>
                <a:ext cx="61350" cy="28050"/>
              </a:xfrm>
              <a:custGeom>
                <a:avLst/>
                <a:gdLst/>
                <a:ahLst/>
                <a:cxnLst/>
                <a:rect l="l" t="t" r="r" b="b"/>
                <a:pathLst>
                  <a:path w="2454" h="1122" extrusionOk="0">
                    <a:moveTo>
                      <a:pt x="2432" y="1"/>
                    </a:moveTo>
                    <a:cubicBezTo>
                      <a:pt x="2092" y="53"/>
                      <a:pt x="1752" y="117"/>
                      <a:pt x="1434" y="181"/>
                    </a:cubicBezTo>
                    <a:cubicBezTo>
                      <a:pt x="1275" y="266"/>
                      <a:pt x="1105" y="351"/>
                      <a:pt x="935" y="447"/>
                    </a:cubicBezTo>
                    <a:cubicBezTo>
                      <a:pt x="690" y="584"/>
                      <a:pt x="404" y="723"/>
                      <a:pt x="192" y="882"/>
                    </a:cubicBezTo>
                    <a:cubicBezTo>
                      <a:pt x="117" y="935"/>
                      <a:pt x="0" y="1009"/>
                      <a:pt x="22" y="1115"/>
                    </a:cubicBezTo>
                    <a:cubicBezTo>
                      <a:pt x="52" y="1119"/>
                      <a:pt x="82" y="1121"/>
                      <a:pt x="112" y="1121"/>
                    </a:cubicBezTo>
                    <a:cubicBezTo>
                      <a:pt x="321" y="1121"/>
                      <a:pt x="514" y="1029"/>
                      <a:pt x="690" y="945"/>
                    </a:cubicBezTo>
                    <a:cubicBezTo>
                      <a:pt x="1105" y="776"/>
                      <a:pt x="2453" y="192"/>
                      <a:pt x="2432" y="22"/>
                    </a:cubicBezTo>
                    <a:lnTo>
                      <a:pt x="2432" y="1"/>
                    </a:ln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6032;p67">
                <a:extLst>
                  <a:ext uri="{FF2B5EF4-FFF2-40B4-BE49-F238E27FC236}">
                    <a16:creationId xmlns:a16="http://schemas.microsoft.com/office/drawing/2014/main" id="{7DEA0AF4-17D4-CB6D-4E9D-3292FA2BCBD9}"/>
                  </a:ext>
                </a:extLst>
              </p:cNvPr>
              <p:cNvSpPr/>
              <p:nvPr/>
            </p:nvSpPr>
            <p:spPr>
              <a:xfrm>
                <a:off x="5066300" y="2657750"/>
                <a:ext cx="13300" cy="14900"/>
              </a:xfrm>
              <a:custGeom>
                <a:avLst/>
                <a:gdLst/>
                <a:ahLst/>
                <a:cxnLst/>
                <a:rect l="l" t="t" r="r" b="b"/>
                <a:pathLst>
                  <a:path w="532" h="596" extrusionOk="0">
                    <a:moveTo>
                      <a:pt x="75" y="0"/>
                    </a:moveTo>
                    <a:cubicBezTo>
                      <a:pt x="182" y="33"/>
                      <a:pt x="298" y="181"/>
                      <a:pt x="404" y="319"/>
                    </a:cubicBezTo>
                    <a:cubicBezTo>
                      <a:pt x="458" y="383"/>
                      <a:pt x="532" y="489"/>
                      <a:pt x="479" y="542"/>
                    </a:cubicBezTo>
                    <a:cubicBezTo>
                      <a:pt x="415" y="595"/>
                      <a:pt x="309" y="489"/>
                      <a:pt x="277" y="457"/>
                    </a:cubicBezTo>
                    <a:cubicBezTo>
                      <a:pt x="160" y="340"/>
                      <a:pt x="43" y="170"/>
                      <a:pt x="1" y="64"/>
                    </a:cubicBezTo>
                    <a:cubicBezTo>
                      <a:pt x="12" y="43"/>
                      <a:pt x="43" y="11"/>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6033;p67">
                <a:extLst>
                  <a:ext uri="{FF2B5EF4-FFF2-40B4-BE49-F238E27FC236}">
                    <a16:creationId xmlns:a16="http://schemas.microsoft.com/office/drawing/2014/main" id="{8B87AA94-A73A-4032-A16E-3A398DF2E3D2}"/>
                  </a:ext>
                </a:extLst>
              </p:cNvPr>
              <p:cNvSpPr/>
              <p:nvPr/>
            </p:nvSpPr>
            <p:spPr>
              <a:xfrm>
                <a:off x="5081700" y="2663875"/>
                <a:ext cx="10400" cy="10350"/>
              </a:xfrm>
              <a:custGeom>
                <a:avLst/>
                <a:gdLst/>
                <a:ahLst/>
                <a:cxnLst/>
                <a:rect l="l" t="t" r="r" b="b"/>
                <a:pathLst>
                  <a:path w="416" h="414" extrusionOk="0">
                    <a:moveTo>
                      <a:pt x="33" y="149"/>
                    </a:moveTo>
                    <a:cubicBezTo>
                      <a:pt x="139" y="0"/>
                      <a:pt x="415" y="286"/>
                      <a:pt x="298" y="371"/>
                    </a:cubicBezTo>
                    <a:cubicBezTo>
                      <a:pt x="245" y="414"/>
                      <a:pt x="64" y="329"/>
                      <a:pt x="22" y="244"/>
                    </a:cubicBezTo>
                    <a:cubicBezTo>
                      <a:pt x="0" y="212"/>
                      <a:pt x="12" y="180"/>
                      <a:pt x="33"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6034;p67">
                <a:extLst>
                  <a:ext uri="{FF2B5EF4-FFF2-40B4-BE49-F238E27FC236}">
                    <a16:creationId xmlns:a16="http://schemas.microsoft.com/office/drawing/2014/main" id="{05D2022E-E61C-8D9C-8714-18A08FB05BEE}"/>
                  </a:ext>
                </a:extLst>
              </p:cNvPr>
              <p:cNvSpPr/>
              <p:nvPr/>
            </p:nvSpPr>
            <p:spPr>
              <a:xfrm>
                <a:off x="5092850" y="2681650"/>
                <a:ext cx="10650" cy="6675"/>
              </a:xfrm>
              <a:custGeom>
                <a:avLst/>
                <a:gdLst/>
                <a:ahLst/>
                <a:cxnLst/>
                <a:rect l="l" t="t" r="r" b="b"/>
                <a:pathLst>
                  <a:path w="426" h="267" extrusionOk="0">
                    <a:moveTo>
                      <a:pt x="43" y="54"/>
                    </a:moveTo>
                    <a:cubicBezTo>
                      <a:pt x="75" y="0"/>
                      <a:pt x="170" y="11"/>
                      <a:pt x="245" y="54"/>
                    </a:cubicBezTo>
                    <a:cubicBezTo>
                      <a:pt x="309" y="85"/>
                      <a:pt x="425" y="181"/>
                      <a:pt x="362" y="245"/>
                    </a:cubicBezTo>
                    <a:cubicBezTo>
                      <a:pt x="330" y="266"/>
                      <a:pt x="255" y="266"/>
                      <a:pt x="192" y="234"/>
                    </a:cubicBezTo>
                    <a:cubicBezTo>
                      <a:pt x="107" y="191"/>
                      <a:pt x="0" y="128"/>
                      <a:pt x="43"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6035;p67">
                <a:extLst>
                  <a:ext uri="{FF2B5EF4-FFF2-40B4-BE49-F238E27FC236}">
                    <a16:creationId xmlns:a16="http://schemas.microsoft.com/office/drawing/2014/main" id="{C95F7679-F978-37BA-9FF7-A80DE9ADB508}"/>
                  </a:ext>
                </a:extLst>
              </p:cNvPr>
              <p:cNvSpPr/>
              <p:nvPr/>
            </p:nvSpPr>
            <p:spPr>
              <a:xfrm>
                <a:off x="5193200" y="2630950"/>
                <a:ext cx="186150" cy="276125"/>
              </a:xfrm>
              <a:custGeom>
                <a:avLst/>
                <a:gdLst/>
                <a:ahLst/>
                <a:cxnLst/>
                <a:rect l="l" t="t" r="r" b="b"/>
                <a:pathLst>
                  <a:path w="7446" h="11045" extrusionOk="0">
                    <a:moveTo>
                      <a:pt x="6766" y="10981"/>
                    </a:moveTo>
                    <a:cubicBezTo>
                      <a:pt x="4567" y="11033"/>
                      <a:pt x="2220" y="11044"/>
                      <a:pt x="1" y="11002"/>
                    </a:cubicBezTo>
                    <a:cubicBezTo>
                      <a:pt x="64" y="10195"/>
                      <a:pt x="234" y="9303"/>
                      <a:pt x="192" y="8347"/>
                    </a:cubicBezTo>
                    <a:cubicBezTo>
                      <a:pt x="160" y="7455"/>
                      <a:pt x="149" y="6510"/>
                      <a:pt x="171" y="5596"/>
                    </a:cubicBezTo>
                    <a:cubicBezTo>
                      <a:pt x="213" y="3366"/>
                      <a:pt x="192" y="1264"/>
                      <a:pt x="1678" y="467"/>
                    </a:cubicBezTo>
                    <a:cubicBezTo>
                      <a:pt x="2051" y="265"/>
                      <a:pt x="2613" y="149"/>
                      <a:pt x="3134" y="106"/>
                    </a:cubicBezTo>
                    <a:cubicBezTo>
                      <a:pt x="4716" y="0"/>
                      <a:pt x="6171" y="319"/>
                      <a:pt x="6733" y="1275"/>
                    </a:cubicBezTo>
                    <a:cubicBezTo>
                      <a:pt x="7445" y="2453"/>
                      <a:pt x="7243" y="4482"/>
                      <a:pt x="6999" y="6011"/>
                    </a:cubicBezTo>
                    <a:cubicBezTo>
                      <a:pt x="6755" y="7571"/>
                      <a:pt x="6511" y="9345"/>
                      <a:pt x="6766" y="109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6036;p67">
                <a:extLst>
                  <a:ext uri="{FF2B5EF4-FFF2-40B4-BE49-F238E27FC236}">
                    <a16:creationId xmlns:a16="http://schemas.microsoft.com/office/drawing/2014/main" id="{24B8EF67-03DA-B970-7F10-B74A7898ECE9}"/>
                  </a:ext>
                </a:extLst>
              </p:cNvPr>
              <p:cNvSpPr/>
              <p:nvPr/>
            </p:nvSpPr>
            <p:spPr>
              <a:xfrm>
                <a:off x="5128700" y="2634650"/>
                <a:ext cx="128525" cy="313025"/>
              </a:xfrm>
              <a:custGeom>
                <a:avLst/>
                <a:gdLst/>
                <a:ahLst/>
                <a:cxnLst/>
                <a:rect l="l" t="t" r="r" b="b"/>
                <a:pathLst>
                  <a:path w="5141" h="12521" extrusionOk="0">
                    <a:moveTo>
                      <a:pt x="2602" y="12521"/>
                    </a:moveTo>
                    <a:cubicBezTo>
                      <a:pt x="1678" y="12436"/>
                      <a:pt x="860" y="12245"/>
                      <a:pt x="1" y="12096"/>
                    </a:cubicBezTo>
                    <a:cubicBezTo>
                      <a:pt x="329" y="10248"/>
                      <a:pt x="1105" y="8443"/>
                      <a:pt x="1582" y="6458"/>
                    </a:cubicBezTo>
                    <a:cubicBezTo>
                      <a:pt x="2071" y="4419"/>
                      <a:pt x="2007" y="2156"/>
                      <a:pt x="3250" y="914"/>
                    </a:cubicBezTo>
                    <a:cubicBezTo>
                      <a:pt x="3739" y="426"/>
                      <a:pt x="4418" y="171"/>
                      <a:pt x="5119" y="11"/>
                    </a:cubicBezTo>
                    <a:cubicBezTo>
                      <a:pt x="5140" y="1"/>
                      <a:pt x="5140" y="11"/>
                      <a:pt x="5140" y="32"/>
                    </a:cubicBezTo>
                    <a:cubicBezTo>
                      <a:pt x="4970" y="1200"/>
                      <a:pt x="4949" y="2390"/>
                      <a:pt x="4853" y="3516"/>
                    </a:cubicBezTo>
                    <a:cubicBezTo>
                      <a:pt x="4758" y="4652"/>
                      <a:pt x="4524" y="5693"/>
                      <a:pt x="4258" y="6670"/>
                    </a:cubicBezTo>
                    <a:cubicBezTo>
                      <a:pt x="3696" y="8655"/>
                      <a:pt x="3165" y="10578"/>
                      <a:pt x="2602" y="1252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6037;p67">
                <a:extLst>
                  <a:ext uri="{FF2B5EF4-FFF2-40B4-BE49-F238E27FC236}">
                    <a16:creationId xmlns:a16="http://schemas.microsoft.com/office/drawing/2014/main" id="{C9C986C4-CAC0-280B-08AB-17EA5B7266CA}"/>
                  </a:ext>
                </a:extLst>
              </p:cNvPr>
              <p:cNvSpPr/>
              <p:nvPr/>
            </p:nvSpPr>
            <p:spPr>
              <a:xfrm>
                <a:off x="5219500" y="2631200"/>
                <a:ext cx="51525" cy="148975"/>
              </a:xfrm>
              <a:custGeom>
                <a:avLst/>
                <a:gdLst/>
                <a:ahLst/>
                <a:cxnLst/>
                <a:rect l="l" t="t" r="r" b="b"/>
                <a:pathLst>
                  <a:path w="2061" h="5959" extrusionOk="0">
                    <a:moveTo>
                      <a:pt x="2061" y="75"/>
                    </a:moveTo>
                    <a:cubicBezTo>
                      <a:pt x="1837" y="1912"/>
                      <a:pt x="1296" y="4238"/>
                      <a:pt x="850" y="5926"/>
                    </a:cubicBezTo>
                    <a:cubicBezTo>
                      <a:pt x="553" y="5958"/>
                      <a:pt x="255" y="5831"/>
                      <a:pt x="149" y="5544"/>
                    </a:cubicBezTo>
                    <a:cubicBezTo>
                      <a:pt x="0" y="5130"/>
                      <a:pt x="595" y="4259"/>
                      <a:pt x="903" y="3654"/>
                    </a:cubicBezTo>
                    <a:cubicBezTo>
                      <a:pt x="786" y="3654"/>
                      <a:pt x="499" y="3643"/>
                      <a:pt x="361" y="3558"/>
                    </a:cubicBezTo>
                    <a:cubicBezTo>
                      <a:pt x="22" y="3356"/>
                      <a:pt x="361" y="2199"/>
                      <a:pt x="425" y="1891"/>
                    </a:cubicBezTo>
                    <a:cubicBezTo>
                      <a:pt x="489" y="1626"/>
                      <a:pt x="553" y="1350"/>
                      <a:pt x="616" y="1073"/>
                    </a:cubicBezTo>
                    <a:cubicBezTo>
                      <a:pt x="690" y="797"/>
                      <a:pt x="754" y="457"/>
                      <a:pt x="860" y="309"/>
                    </a:cubicBezTo>
                    <a:cubicBezTo>
                      <a:pt x="1072" y="0"/>
                      <a:pt x="1773" y="0"/>
                      <a:pt x="2061" y="75"/>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6038;p67">
                <a:extLst>
                  <a:ext uri="{FF2B5EF4-FFF2-40B4-BE49-F238E27FC236}">
                    <a16:creationId xmlns:a16="http://schemas.microsoft.com/office/drawing/2014/main" id="{42E6E1BC-49D2-01AE-24C0-7AF5CDA96C29}"/>
                  </a:ext>
                </a:extLst>
              </p:cNvPr>
              <p:cNvSpPr/>
              <p:nvPr/>
            </p:nvSpPr>
            <p:spPr>
              <a:xfrm>
                <a:off x="5317725" y="2635450"/>
                <a:ext cx="79675" cy="314625"/>
              </a:xfrm>
              <a:custGeom>
                <a:avLst/>
                <a:gdLst/>
                <a:ahLst/>
                <a:cxnLst/>
                <a:rect l="l" t="t" r="r" b="b"/>
                <a:pathLst>
                  <a:path w="3187" h="12585" extrusionOk="0">
                    <a:moveTo>
                      <a:pt x="3186" y="12319"/>
                    </a:moveTo>
                    <a:cubicBezTo>
                      <a:pt x="2559" y="12446"/>
                      <a:pt x="1880" y="12531"/>
                      <a:pt x="1179" y="12585"/>
                    </a:cubicBezTo>
                    <a:cubicBezTo>
                      <a:pt x="945" y="9367"/>
                      <a:pt x="1254" y="5756"/>
                      <a:pt x="701" y="2846"/>
                    </a:cubicBezTo>
                    <a:cubicBezTo>
                      <a:pt x="520" y="1869"/>
                      <a:pt x="266" y="871"/>
                      <a:pt x="1" y="33"/>
                    </a:cubicBezTo>
                    <a:cubicBezTo>
                      <a:pt x="1" y="0"/>
                      <a:pt x="1412" y="118"/>
                      <a:pt x="1954" y="1413"/>
                    </a:cubicBezTo>
                    <a:cubicBezTo>
                      <a:pt x="2517" y="2772"/>
                      <a:pt x="2474" y="4641"/>
                      <a:pt x="2496" y="6372"/>
                    </a:cubicBezTo>
                    <a:cubicBezTo>
                      <a:pt x="2517" y="8581"/>
                      <a:pt x="3005" y="10461"/>
                      <a:pt x="3186" y="1231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6039;p67">
                <a:extLst>
                  <a:ext uri="{FF2B5EF4-FFF2-40B4-BE49-F238E27FC236}">
                    <a16:creationId xmlns:a16="http://schemas.microsoft.com/office/drawing/2014/main" id="{4C53C0DC-CD6C-C18D-6D39-4D35CAC44D37}"/>
                  </a:ext>
                </a:extLst>
              </p:cNvPr>
              <p:cNvSpPr/>
              <p:nvPr/>
            </p:nvSpPr>
            <p:spPr>
              <a:xfrm>
                <a:off x="5313725" y="2632250"/>
                <a:ext cx="48875" cy="147125"/>
              </a:xfrm>
              <a:custGeom>
                <a:avLst/>
                <a:gdLst/>
                <a:ahLst/>
                <a:cxnLst/>
                <a:rect l="l" t="t" r="r" b="b"/>
                <a:pathLst>
                  <a:path w="1955" h="5885" extrusionOk="0">
                    <a:moveTo>
                      <a:pt x="1414" y="3803"/>
                    </a:moveTo>
                    <a:cubicBezTo>
                      <a:pt x="1509" y="4015"/>
                      <a:pt x="1955" y="5204"/>
                      <a:pt x="1891" y="5428"/>
                    </a:cubicBezTo>
                    <a:cubicBezTo>
                      <a:pt x="1817" y="5704"/>
                      <a:pt x="1414" y="5799"/>
                      <a:pt x="1180" y="5884"/>
                    </a:cubicBezTo>
                    <a:cubicBezTo>
                      <a:pt x="1074" y="4822"/>
                      <a:pt x="946" y="3845"/>
                      <a:pt x="744" y="2900"/>
                    </a:cubicBezTo>
                    <a:cubicBezTo>
                      <a:pt x="553" y="1966"/>
                      <a:pt x="203" y="1063"/>
                      <a:pt x="1" y="86"/>
                    </a:cubicBezTo>
                    <a:cubicBezTo>
                      <a:pt x="522" y="1"/>
                      <a:pt x="925" y="341"/>
                      <a:pt x="1074" y="840"/>
                    </a:cubicBezTo>
                    <a:cubicBezTo>
                      <a:pt x="1211" y="1350"/>
                      <a:pt x="1838" y="2911"/>
                      <a:pt x="1753" y="3357"/>
                    </a:cubicBezTo>
                    <a:cubicBezTo>
                      <a:pt x="1721" y="3538"/>
                      <a:pt x="1445" y="3686"/>
                      <a:pt x="1414" y="3803"/>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6040;p67">
                <a:extLst>
                  <a:ext uri="{FF2B5EF4-FFF2-40B4-BE49-F238E27FC236}">
                    <a16:creationId xmlns:a16="http://schemas.microsoft.com/office/drawing/2014/main" id="{2A9D2D85-CDE6-1A4A-41DE-760586F14F3C}"/>
                  </a:ext>
                </a:extLst>
              </p:cNvPr>
              <p:cNvSpPr/>
              <p:nvPr/>
            </p:nvSpPr>
            <p:spPr>
              <a:xfrm>
                <a:off x="5246300" y="2526600"/>
                <a:ext cx="120300" cy="94525"/>
              </a:xfrm>
              <a:custGeom>
                <a:avLst/>
                <a:gdLst/>
                <a:ahLst/>
                <a:cxnLst/>
                <a:rect l="l" t="t" r="r" b="b"/>
                <a:pathLst>
                  <a:path w="4812" h="3781" extrusionOk="0">
                    <a:moveTo>
                      <a:pt x="1477" y="701"/>
                    </a:moveTo>
                    <a:cubicBezTo>
                      <a:pt x="1307" y="670"/>
                      <a:pt x="1126" y="701"/>
                      <a:pt x="999" y="797"/>
                    </a:cubicBezTo>
                    <a:cubicBezTo>
                      <a:pt x="893" y="882"/>
                      <a:pt x="776" y="1020"/>
                      <a:pt x="723" y="1211"/>
                    </a:cubicBezTo>
                    <a:cubicBezTo>
                      <a:pt x="649" y="1530"/>
                      <a:pt x="723" y="1721"/>
                      <a:pt x="670" y="1784"/>
                    </a:cubicBezTo>
                    <a:cubicBezTo>
                      <a:pt x="638" y="1838"/>
                      <a:pt x="564" y="1806"/>
                      <a:pt x="489" y="1827"/>
                    </a:cubicBezTo>
                    <a:cubicBezTo>
                      <a:pt x="383" y="1869"/>
                      <a:pt x="277" y="1976"/>
                      <a:pt x="245" y="2135"/>
                    </a:cubicBezTo>
                    <a:cubicBezTo>
                      <a:pt x="213" y="2315"/>
                      <a:pt x="319" y="2475"/>
                      <a:pt x="330" y="2645"/>
                    </a:cubicBezTo>
                    <a:cubicBezTo>
                      <a:pt x="340" y="2783"/>
                      <a:pt x="266" y="2910"/>
                      <a:pt x="160" y="2953"/>
                    </a:cubicBezTo>
                    <a:cubicBezTo>
                      <a:pt x="85" y="2985"/>
                      <a:pt x="54" y="2964"/>
                      <a:pt x="43" y="3016"/>
                    </a:cubicBezTo>
                    <a:cubicBezTo>
                      <a:pt x="0" y="3134"/>
                      <a:pt x="255" y="3186"/>
                      <a:pt x="351" y="3197"/>
                    </a:cubicBezTo>
                    <a:cubicBezTo>
                      <a:pt x="415" y="3197"/>
                      <a:pt x="479" y="3186"/>
                      <a:pt x="542" y="3176"/>
                    </a:cubicBezTo>
                    <a:cubicBezTo>
                      <a:pt x="606" y="3155"/>
                      <a:pt x="649" y="3112"/>
                      <a:pt x="723" y="3134"/>
                    </a:cubicBezTo>
                    <a:cubicBezTo>
                      <a:pt x="786" y="3165"/>
                      <a:pt x="786" y="3261"/>
                      <a:pt x="829" y="3388"/>
                    </a:cubicBezTo>
                    <a:cubicBezTo>
                      <a:pt x="861" y="3484"/>
                      <a:pt x="904" y="3601"/>
                      <a:pt x="989" y="3643"/>
                    </a:cubicBezTo>
                    <a:cubicBezTo>
                      <a:pt x="1243" y="3781"/>
                      <a:pt x="1466" y="3632"/>
                      <a:pt x="1615" y="3505"/>
                    </a:cubicBezTo>
                    <a:cubicBezTo>
                      <a:pt x="1647" y="3473"/>
                      <a:pt x="1678" y="3431"/>
                      <a:pt x="1711" y="3410"/>
                    </a:cubicBezTo>
                    <a:cubicBezTo>
                      <a:pt x="1774" y="3367"/>
                      <a:pt x="1912" y="3356"/>
                      <a:pt x="2008" y="3325"/>
                    </a:cubicBezTo>
                    <a:cubicBezTo>
                      <a:pt x="2294" y="3250"/>
                      <a:pt x="2613" y="3165"/>
                      <a:pt x="2900" y="3101"/>
                    </a:cubicBezTo>
                    <a:cubicBezTo>
                      <a:pt x="3197" y="3038"/>
                      <a:pt x="3505" y="2974"/>
                      <a:pt x="3813" y="2900"/>
                    </a:cubicBezTo>
                    <a:cubicBezTo>
                      <a:pt x="3908" y="2879"/>
                      <a:pt x="4015" y="2868"/>
                      <a:pt x="4100" y="2825"/>
                    </a:cubicBezTo>
                    <a:cubicBezTo>
                      <a:pt x="4323" y="2730"/>
                      <a:pt x="4546" y="2475"/>
                      <a:pt x="4694" y="2167"/>
                    </a:cubicBezTo>
                    <a:cubicBezTo>
                      <a:pt x="4727" y="2072"/>
                      <a:pt x="4811" y="1954"/>
                      <a:pt x="4748" y="1859"/>
                    </a:cubicBezTo>
                    <a:cubicBezTo>
                      <a:pt x="4588" y="1848"/>
                      <a:pt x="4482" y="1976"/>
                      <a:pt x="4312" y="1933"/>
                    </a:cubicBezTo>
                    <a:cubicBezTo>
                      <a:pt x="4387" y="1859"/>
                      <a:pt x="4503" y="1753"/>
                      <a:pt x="4567" y="1551"/>
                    </a:cubicBezTo>
                    <a:cubicBezTo>
                      <a:pt x="4620" y="1392"/>
                      <a:pt x="4642" y="1147"/>
                      <a:pt x="4557" y="1095"/>
                    </a:cubicBezTo>
                    <a:cubicBezTo>
                      <a:pt x="4472" y="1052"/>
                      <a:pt x="4376" y="1158"/>
                      <a:pt x="4312" y="1201"/>
                    </a:cubicBezTo>
                    <a:cubicBezTo>
                      <a:pt x="4227" y="1253"/>
                      <a:pt x="4174" y="1286"/>
                      <a:pt x="4078" y="1296"/>
                    </a:cubicBezTo>
                    <a:cubicBezTo>
                      <a:pt x="4217" y="1211"/>
                      <a:pt x="4450" y="840"/>
                      <a:pt x="4387" y="606"/>
                    </a:cubicBezTo>
                    <a:cubicBezTo>
                      <a:pt x="4354" y="479"/>
                      <a:pt x="4206" y="606"/>
                      <a:pt x="4100" y="627"/>
                    </a:cubicBezTo>
                    <a:cubicBezTo>
                      <a:pt x="3717" y="670"/>
                      <a:pt x="3367" y="372"/>
                      <a:pt x="2921" y="224"/>
                    </a:cubicBezTo>
                    <a:cubicBezTo>
                      <a:pt x="2294" y="0"/>
                      <a:pt x="1721" y="75"/>
                      <a:pt x="1477" y="70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6041;p67">
                <a:extLst>
                  <a:ext uri="{FF2B5EF4-FFF2-40B4-BE49-F238E27FC236}">
                    <a16:creationId xmlns:a16="http://schemas.microsoft.com/office/drawing/2014/main" id="{7D5DC4A3-6B13-17B7-A788-2685492BEC98}"/>
                  </a:ext>
                </a:extLst>
              </p:cNvPr>
              <p:cNvSpPr/>
              <p:nvPr/>
            </p:nvSpPr>
            <p:spPr>
              <a:xfrm>
                <a:off x="5262500" y="2594025"/>
                <a:ext cx="4800" cy="6150"/>
              </a:xfrm>
              <a:custGeom>
                <a:avLst/>
                <a:gdLst/>
                <a:ahLst/>
                <a:cxnLst/>
                <a:rect l="l" t="t" r="r" b="b"/>
                <a:pathLst>
                  <a:path w="192" h="246" extrusionOk="0">
                    <a:moveTo>
                      <a:pt x="1" y="97"/>
                    </a:moveTo>
                    <a:cubicBezTo>
                      <a:pt x="11" y="182"/>
                      <a:pt x="43" y="245"/>
                      <a:pt x="128" y="245"/>
                    </a:cubicBezTo>
                    <a:cubicBezTo>
                      <a:pt x="192" y="149"/>
                      <a:pt x="96" y="1"/>
                      <a:pt x="1" y="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6042;p67">
                <a:extLst>
                  <a:ext uri="{FF2B5EF4-FFF2-40B4-BE49-F238E27FC236}">
                    <a16:creationId xmlns:a16="http://schemas.microsoft.com/office/drawing/2014/main" id="{462AF69A-43BF-789B-BD99-118D0C3D0EE0}"/>
                  </a:ext>
                </a:extLst>
              </p:cNvPr>
              <p:cNvSpPr/>
              <p:nvPr/>
            </p:nvSpPr>
            <p:spPr>
              <a:xfrm>
                <a:off x="5269650" y="2598550"/>
                <a:ext cx="6950" cy="9850"/>
              </a:xfrm>
              <a:custGeom>
                <a:avLst/>
                <a:gdLst/>
                <a:ahLst/>
                <a:cxnLst/>
                <a:rect l="l" t="t" r="r" b="b"/>
                <a:pathLst>
                  <a:path w="278" h="394" extrusionOk="0">
                    <a:moveTo>
                      <a:pt x="192" y="1"/>
                    </a:moveTo>
                    <a:lnTo>
                      <a:pt x="139" y="1"/>
                    </a:lnTo>
                    <a:cubicBezTo>
                      <a:pt x="76" y="96"/>
                      <a:pt x="1" y="340"/>
                      <a:pt x="139" y="393"/>
                    </a:cubicBezTo>
                    <a:cubicBezTo>
                      <a:pt x="277" y="340"/>
                      <a:pt x="277" y="96"/>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6043;p67">
                <a:extLst>
                  <a:ext uri="{FF2B5EF4-FFF2-40B4-BE49-F238E27FC236}">
                    <a16:creationId xmlns:a16="http://schemas.microsoft.com/office/drawing/2014/main" id="{42405F9C-8ADF-1875-7CCA-41EDDA9CDFE7}"/>
                  </a:ext>
                </a:extLst>
              </p:cNvPr>
              <p:cNvSpPr/>
              <p:nvPr/>
            </p:nvSpPr>
            <p:spPr>
              <a:xfrm>
                <a:off x="5270475" y="2538150"/>
                <a:ext cx="77550" cy="121525"/>
              </a:xfrm>
              <a:custGeom>
                <a:avLst/>
                <a:gdLst/>
                <a:ahLst/>
                <a:cxnLst/>
                <a:rect l="l" t="t" r="r" b="b"/>
                <a:pathLst>
                  <a:path w="3102" h="4861" extrusionOk="0">
                    <a:moveTo>
                      <a:pt x="1282" y="1"/>
                    </a:moveTo>
                    <a:cubicBezTo>
                      <a:pt x="1056" y="1"/>
                      <a:pt x="832" y="45"/>
                      <a:pt x="637" y="144"/>
                    </a:cubicBezTo>
                    <a:cubicBezTo>
                      <a:pt x="223" y="357"/>
                      <a:pt x="202" y="1280"/>
                      <a:pt x="85" y="1801"/>
                    </a:cubicBezTo>
                    <a:cubicBezTo>
                      <a:pt x="138" y="2289"/>
                      <a:pt x="383" y="2587"/>
                      <a:pt x="383" y="2587"/>
                    </a:cubicBezTo>
                    <a:cubicBezTo>
                      <a:pt x="362" y="2774"/>
                      <a:pt x="14" y="3851"/>
                      <a:pt x="1" y="3851"/>
                    </a:cubicBezTo>
                    <a:lnTo>
                      <a:pt x="1" y="3851"/>
                    </a:lnTo>
                    <a:cubicBezTo>
                      <a:pt x="1" y="3851"/>
                      <a:pt x="0" y="3850"/>
                      <a:pt x="0" y="3850"/>
                    </a:cubicBezTo>
                    <a:lnTo>
                      <a:pt x="0" y="3850"/>
                    </a:lnTo>
                    <a:cubicBezTo>
                      <a:pt x="0" y="3851"/>
                      <a:pt x="0" y="3851"/>
                      <a:pt x="1" y="3851"/>
                    </a:cubicBezTo>
                    <a:cubicBezTo>
                      <a:pt x="1" y="3851"/>
                      <a:pt x="1" y="3851"/>
                      <a:pt x="1" y="3851"/>
                    </a:cubicBezTo>
                    <a:lnTo>
                      <a:pt x="1" y="3851"/>
                    </a:lnTo>
                    <a:cubicBezTo>
                      <a:pt x="248" y="4624"/>
                      <a:pt x="592" y="4861"/>
                      <a:pt x="896" y="4861"/>
                    </a:cubicBezTo>
                    <a:cubicBezTo>
                      <a:pt x="1231" y="4861"/>
                      <a:pt x="1516" y="4575"/>
                      <a:pt x="1572" y="4402"/>
                    </a:cubicBezTo>
                    <a:cubicBezTo>
                      <a:pt x="1603" y="4296"/>
                      <a:pt x="1742" y="3786"/>
                      <a:pt x="1827" y="3479"/>
                    </a:cubicBezTo>
                    <a:cubicBezTo>
                      <a:pt x="1997" y="3540"/>
                      <a:pt x="2148" y="3568"/>
                      <a:pt x="2280" y="3568"/>
                    </a:cubicBezTo>
                    <a:cubicBezTo>
                      <a:pt x="2855" y="3568"/>
                      <a:pt x="3082" y="3035"/>
                      <a:pt x="3090" y="2395"/>
                    </a:cubicBezTo>
                    <a:cubicBezTo>
                      <a:pt x="3101" y="1631"/>
                      <a:pt x="2825" y="845"/>
                      <a:pt x="2506" y="484"/>
                    </a:cubicBezTo>
                    <a:cubicBezTo>
                      <a:pt x="2247" y="196"/>
                      <a:pt x="1759" y="1"/>
                      <a:pt x="1282"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6044;p67">
                <a:extLst>
                  <a:ext uri="{FF2B5EF4-FFF2-40B4-BE49-F238E27FC236}">
                    <a16:creationId xmlns:a16="http://schemas.microsoft.com/office/drawing/2014/main" id="{06E8C1C2-D8C3-DE1F-63B9-E96AF7BC0D83}"/>
                  </a:ext>
                </a:extLst>
              </p:cNvPr>
              <p:cNvSpPr/>
              <p:nvPr/>
            </p:nvSpPr>
            <p:spPr>
              <a:xfrm>
                <a:off x="5265425" y="2578100"/>
                <a:ext cx="22325" cy="26325"/>
              </a:xfrm>
              <a:custGeom>
                <a:avLst/>
                <a:gdLst/>
                <a:ahLst/>
                <a:cxnLst/>
                <a:rect l="l" t="t" r="r" b="b"/>
                <a:pathLst>
                  <a:path w="893" h="1053" extrusionOk="0">
                    <a:moveTo>
                      <a:pt x="106" y="606"/>
                    </a:moveTo>
                    <a:cubicBezTo>
                      <a:pt x="202" y="797"/>
                      <a:pt x="552" y="1052"/>
                      <a:pt x="722" y="967"/>
                    </a:cubicBezTo>
                    <a:cubicBezTo>
                      <a:pt x="892" y="882"/>
                      <a:pt x="828" y="479"/>
                      <a:pt x="722" y="288"/>
                    </a:cubicBezTo>
                    <a:cubicBezTo>
                      <a:pt x="627" y="97"/>
                      <a:pt x="404" y="1"/>
                      <a:pt x="234" y="97"/>
                    </a:cubicBezTo>
                    <a:cubicBezTo>
                      <a:pt x="64" y="182"/>
                      <a:pt x="0" y="404"/>
                      <a:pt x="106" y="60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6045;p67">
                <a:extLst>
                  <a:ext uri="{FF2B5EF4-FFF2-40B4-BE49-F238E27FC236}">
                    <a16:creationId xmlns:a16="http://schemas.microsoft.com/office/drawing/2014/main" id="{68FE05E4-5A9D-C361-7BD3-91F93CA05B58}"/>
                  </a:ext>
                </a:extLst>
              </p:cNvPr>
              <p:cNvSpPr/>
              <p:nvPr/>
            </p:nvSpPr>
            <p:spPr>
              <a:xfrm>
                <a:off x="5300450" y="2613425"/>
                <a:ext cx="15700" cy="23650"/>
              </a:xfrm>
              <a:custGeom>
                <a:avLst/>
                <a:gdLst/>
                <a:ahLst/>
                <a:cxnLst/>
                <a:rect l="l" t="t" r="r" b="b"/>
                <a:pathLst>
                  <a:path w="628" h="946" extrusionOk="0">
                    <a:moveTo>
                      <a:pt x="628" y="468"/>
                    </a:moveTo>
                    <a:cubicBezTo>
                      <a:pt x="352" y="383"/>
                      <a:pt x="43" y="0"/>
                      <a:pt x="43" y="0"/>
                    </a:cubicBezTo>
                    <a:cubicBezTo>
                      <a:pt x="43" y="0"/>
                      <a:pt x="1" y="574"/>
                      <a:pt x="500" y="945"/>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6046;p67">
                <a:extLst>
                  <a:ext uri="{FF2B5EF4-FFF2-40B4-BE49-F238E27FC236}">
                    <a16:creationId xmlns:a16="http://schemas.microsoft.com/office/drawing/2014/main" id="{92FAC063-CE08-F882-06AC-E8ADEC5E9BB6}"/>
                  </a:ext>
                </a:extLst>
              </p:cNvPr>
              <p:cNvSpPr/>
              <p:nvPr/>
            </p:nvSpPr>
            <p:spPr>
              <a:xfrm>
                <a:off x="5307900" y="2574925"/>
                <a:ext cx="14100" cy="10625"/>
              </a:xfrm>
              <a:custGeom>
                <a:avLst/>
                <a:gdLst/>
                <a:ahLst/>
                <a:cxnLst/>
                <a:rect l="l" t="t" r="r" b="b"/>
                <a:pathLst>
                  <a:path w="564" h="425" extrusionOk="0">
                    <a:moveTo>
                      <a:pt x="0" y="330"/>
                    </a:moveTo>
                    <a:cubicBezTo>
                      <a:pt x="276" y="0"/>
                      <a:pt x="563" y="245"/>
                      <a:pt x="563" y="245"/>
                    </a:cubicBezTo>
                    <a:cubicBezTo>
                      <a:pt x="563" y="245"/>
                      <a:pt x="500" y="361"/>
                      <a:pt x="298" y="404"/>
                    </a:cubicBezTo>
                    <a:cubicBezTo>
                      <a:pt x="149" y="425"/>
                      <a:pt x="0" y="330"/>
                      <a:pt x="0" y="3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6047;p67">
                <a:extLst>
                  <a:ext uri="{FF2B5EF4-FFF2-40B4-BE49-F238E27FC236}">
                    <a16:creationId xmlns:a16="http://schemas.microsoft.com/office/drawing/2014/main" id="{AC79C948-0425-919B-82B8-83F5E0D78D6B}"/>
                  </a:ext>
                </a:extLst>
              </p:cNvPr>
              <p:cNvSpPr/>
              <p:nvPr/>
            </p:nvSpPr>
            <p:spPr>
              <a:xfrm>
                <a:off x="5313475" y="2578100"/>
                <a:ext cx="8525" cy="6400"/>
              </a:xfrm>
              <a:custGeom>
                <a:avLst/>
                <a:gdLst/>
                <a:ahLst/>
                <a:cxnLst/>
                <a:rect l="l" t="t" r="r" b="b"/>
                <a:pathLst>
                  <a:path w="341" h="256" extrusionOk="0">
                    <a:moveTo>
                      <a:pt x="340" y="118"/>
                    </a:moveTo>
                    <a:cubicBezTo>
                      <a:pt x="340" y="118"/>
                      <a:pt x="202" y="1"/>
                      <a:pt x="22" y="43"/>
                    </a:cubicBezTo>
                    <a:cubicBezTo>
                      <a:pt x="22" y="54"/>
                      <a:pt x="11" y="86"/>
                      <a:pt x="1" y="97"/>
                    </a:cubicBezTo>
                    <a:cubicBezTo>
                      <a:pt x="1" y="170"/>
                      <a:pt x="53" y="234"/>
                      <a:pt x="138" y="255"/>
                    </a:cubicBezTo>
                    <a:cubicBezTo>
                      <a:pt x="287" y="213"/>
                      <a:pt x="340" y="118"/>
                      <a:pt x="340" y="118"/>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6048;p67">
                <a:extLst>
                  <a:ext uri="{FF2B5EF4-FFF2-40B4-BE49-F238E27FC236}">
                    <a16:creationId xmlns:a16="http://schemas.microsoft.com/office/drawing/2014/main" id="{6185138D-B555-242E-CF79-6DA20C9C9F3B}"/>
                  </a:ext>
                </a:extLst>
              </p:cNvPr>
              <p:cNvSpPr/>
              <p:nvPr/>
            </p:nvSpPr>
            <p:spPr>
              <a:xfrm>
                <a:off x="5333375" y="2573325"/>
                <a:ext cx="13300" cy="9850"/>
              </a:xfrm>
              <a:custGeom>
                <a:avLst/>
                <a:gdLst/>
                <a:ahLst/>
                <a:cxnLst/>
                <a:rect l="l" t="t" r="r" b="b"/>
                <a:pathLst>
                  <a:path w="532" h="394" extrusionOk="0">
                    <a:moveTo>
                      <a:pt x="1" y="298"/>
                    </a:moveTo>
                    <a:cubicBezTo>
                      <a:pt x="267" y="0"/>
                      <a:pt x="532" y="213"/>
                      <a:pt x="532" y="213"/>
                    </a:cubicBezTo>
                    <a:cubicBezTo>
                      <a:pt x="532" y="213"/>
                      <a:pt x="468" y="330"/>
                      <a:pt x="288" y="361"/>
                    </a:cubicBezTo>
                    <a:cubicBezTo>
                      <a:pt x="149" y="394"/>
                      <a:pt x="1" y="298"/>
                      <a:pt x="1"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6049;p67">
                <a:extLst>
                  <a:ext uri="{FF2B5EF4-FFF2-40B4-BE49-F238E27FC236}">
                    <a16:creationId xmlns:a16="http://schemas.microsoft.com/office/drawing/2014/main" id="{D3340681-000D-A4A4-AF25-0627B5A260C9}"/>
                  </a:ext>
                </a:extLst>
              </p:cNvPr>
              <p:cNvSpPr/>
              <p:nvPr/>
            </p:nvSpPr>
            <p:spPr>
              <a:xfrm>
                <a:off x="5338975" y="2575975"/>
                <a:ext cx="7700" cy="6150"/>
              </a:xfrm>
              <a:custGeom>
                <a:avLst/>
                <a:gdLst/>
                <a:ahLst/>
                <a:cxnLst/>
                <a:rect l="l" t="t" r="r" b="b"/>
                <a:pathLst>
                  <a:path w="308" h="246" extrusionOk="0">
                    <a:moveTo>
                      <a:pt x="308" y="107"/>
                    </a:moveTo>
                    <a:cubicBezTo>
                      <a:pt x="308" y="107"/>
                      <a:pt x="180" y="1"/>
                      <a:pt x="10" y="43"/>
                    </a:cubicBezTo>
                    <a:cubicBezTo>
                      <a:pt x="10" y="54"/>
                      <a:pt x="0" y="86"/>
                      <a:pt x="0" y="97"/>
                    </a:cubicBezTo>
                    <a:cubicBezTo>
                      <a:pt x="0" y="160"/>
                      <a:pt x="43" y="224"/>
                      <a:pt x="116" y="245"/>
                    </a:cubicBezTo>
                    <a:cubicBezTo>
                      <a:pt x="255" y="192"/>
                      <a:pt x="308" y="107"/>
                      <a:pt x="308" y="107"/>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6050;p67">
                <a:extLst>
                  <a:ext uri="{FF2B5EF4-FFF2-40B4-BE49-F238E27FC236}">
                    <a16:creationId xmlns:a16="http://schemas.microsoft.com/office/drawing/2014/main" id="{532C39A6-9D6E-5394-27C6-C6D49F1D9F7C}"/>
                  </a:ext>
                </a:extLst>
              </p:cNvPr>
              <p:cNvSpPr/>
              <p:nvPr/>
            </p:nvSpPr>
            <p:spPr>
              <a:xfrm>
                <a:off x="5305525" y="2589300"/>
                <a:ext cx="14075" cy="12400"/>
              </a:xfrm>
              <a:custGeom>
                <a:avLst/>
                <a:gdLst/>
                <a:ahLst/>
                <a:cxnLst/>
                <a:rect l="l" t="t" r="r" b="b"/>
                <a:pathLst>
                  <a:path w="563" h="496" extrusionOk="0">
                    <a:moveTo>
                      <a:pt x="276" y="1"/>
                    </a:moveTo>
                    <a:cubicBezTo>
                      <a:pt x="229" y="1"/>
                      <a:pt x="181" y="14"/>
                      <a:pt x="138" y="41"/>
                    </a:cubicBezTo>
                    <a:cubicBezTo>
                      <a:pt x="31" y="116"/>
                      <a:pt x="0" y="275"/>
                      <a:pt x="74" y="381"/>
                    </a:cubicBezTo>
                    <a:cubicBezTo>
                      <a:pt x="122" y="456"/>
                      <a:pt x="199" y="495"/>
                      <a:pt x="279" y="495"/>
                    </a:cubicBezTo>
                    <a:cubicBezTo>
                      <a:pt x="325" y="495"/>
                      <a:pt x="372" y="482"/>
                      <a:pt x="414" y="456"/>
                    </a:cubicBezTo>
                    <a:cubicBezTo>
                      <a:pt x="531" y="371"/>
                      <a:pt x="562" y="222"/>
                      <a:pt x="489" y="105"/>
                    </a:cubicBezTo>
                    <a:cubicBezTo>
                      <a:pt x="435" y="38"/>
                      <a:pt x="356" y="1"/>
                      <a:pt x="276"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6051;p67">
                <a:extLst>
                  <a:ext uri="{FF2B5EF4-FFF2-40B4-BE49-F238E27FC236}">
                    <a16:creationId xmlns:a16="http://schemas.microsoft.com/office/drawing/2014/main" id="{C8ADB26A-59C1-F373-45C4-202F49C97FC2}"/>
                  </a:ext>
                </a:extLst>
              </p:cNvPr>
              <p:cNvSpPr/>
              <p:nvPr/>
            </p:nvSpPr>
            <p:spPr>
              <a:xfrm>
                <a:off x="5340550" y="2585525"/>
                <a:ext cx="7475" cy="12250"/>
              </a:xfrm>
              <a:custGeom>
                <a:avLst/>
                <a:gdLst/>
                <a:ahLst/>
                <a:cxnLst/>
                <a:rect l="l" t="t" r="r" b="b"/>
                <a:pathLst>
                  <a:path w="299" h="490" extrusionOk="0">
                    <a:moveTo>
                      <a:pt x="256" y="1"/>
                    </a:moveTo>
                    <a:cubicBezTo>
                      <a:pt x="213" y="1"/>
                      <a:pt x="181" y="12"/>
                      <a:pt x="138" y="33"/>
                    </a:cubicBezTo>
                    <a:cubicBezTo>
                      <a:pt x="22" y="107"/>
                      <a:pt x="1" y="267"/>
                      <a:pt x="75" y="383"/>
                    </a:cubicBezTo>
                    <a:cubicBezTo>
                      <a:pt x="117" y="447"/>
                      <a:pt x="202" y="489"/>
                      <a:pt x="287" y="489"/>
                    </a:cubicBezTo>
                    <a:cubicBezTo>
                      <a:pt x="287" y="479"/>
                      <a:pt x="298" y="161"/>
                      <a:pt x="256"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6052;p67">
                <a:extLst>
                  <a:ext uri="{FF2B5EF4-FFF2-40B4-BE49-F238E27FC236}">
                    <a16:creationId xmlns:a16="http://schemas.microsoft.com/office/drawing/2014/main" id="{5FAFCA94-406F-6F3F-F159-94E433D2895A}"/>
                  </a:ext>
                </a:extLst>
              </p:cNvPr>
              <p:cNvSpPr/>
              <p:nvPr/>
            </p:nvSpPr>
            <p:spPr>
              <a:xfrm>
                <a:off x="5304975" y="2571725"/>
                <a:ext cx="18350" cy="7200"/>
              </a:xfrm>
              <a:custGeom>
                <a:avLst/>
                <a:gdLst/>
                <a:ahLst/>
                <a:cxnLst/>
                <a:rect l="l" t="t" r="r" b="b"/>
                <a:pathLst>
                  <a:path w="734" h="288" extrusionOk="0">
                    <a:moveTo>
                      <a:pt x="1" y="224"/>
                    </a:moveTo>
                    <a:lnTo>
                      <a:pt x="65" y="288"/>
                    </a:lnTo>
                    <a:cubicBezTo>
                      <a:pt x="266" y="75"/>
                      <a:pt x="584" y="128"/>
                      <a:pt x="691" y="171"/>
                    </a:cubicBezTo>
                    <a:lnTo>
                      <a:pt x="733" y="86"/>
                    </a:lnTo>
                    <a:cubicBezTo>
                      <a:pt x="563" y="12"/>
                      <a:pt x="223" y="1"/>
                      <a:pt x="1" y="224"/>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6053;p67">
                <a:extLst>
                  <a:ext uri="{FF2B5EF4-FFF2-40B4-BE49-F238E27FC236}">
                    <a16:creationId xmlns:a16="http://schemas.microsoft.com/office/drawing/2014/main" id="{F1AAB938-2D58-FAA7-5A91-ADAEF1AC2C1E}"/>
                  </a:ext>
                </a:extLst>
              </p:cNvPr>
              <p:cNvSpPr/>
              <p:nvPr/>
            </p:nvSpPr>
            <p:spPr>
              <a:xfrm>
                <a:off x="5330725" y="2569875"/>
                <a:ext cx="17300" cy="7200"/>
              </a:xfrm>
              <a:custGeom>
                <a:avLst/>
                <a:gdLst/>
                <a:ahLst/>
                <a:cxnLst/>
                <a:rect l="l" t="t" r="r" b="b"/>
                <a:pathLst>
                  <a:path w="692" h="288" extrusionOk="0">
                    <a:moveTo>
                      <a:pt x="0" y="213"/>
                    </a:moveTo>
                    <a:lnTo>
                      <a:pt x="64" y="287"/>
                    </a:lnTo>
                    <a:cubicBezTo>
                      <a:pt x="255" y="86"/>
                      <a:pt x="542" y="128"/>
                      <a:pt x="649" y="181"/>
                    </a:cubicBezTo>
                    <a:lnTo>
                      <a:pt x="691" y="86"/>
                    </a:lnTo>
                    <a:cubicBezTo>
                      <a:pt x="531" y="11"/>
                      <a:pt x="213" y="1"/>
                      <a:pt x="0" y="213"/>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6054;p67">
                <a:extLst>
                  <a:ext uri="{FF2B5EF4-FFF2-40B4-BE49-F238E27FC236}">
                    <a16:creationId xmlns:a16="http://schemas.microsoft.com/office/drawing/2014/main" id="{3012C6F3-69EA-4894-6BC0-39DB37D50602}"/>
                  </a:ext>
                </a:extLst>
              </p:cNvPr>
              <p:cNvSpPr/>
              <p:nvPr/>
            </p:nvSpPr>
            <p:spPr>
              <a:xfrm>
                <a:off x="5328075" y="2581275"/>
                <a:ext cx="8525" cy="17550"/>
              </a:xfrm>
              <a:custGeom>
                <a:avLst/>
                <a:gdLst/>
                <a:ahLst/>
                <a:cxnLst/>
                <a:rect l="l" t="t" r="r" b="b"/>
                <a:pathLst>
                  <a:path w="341" h="702" extrusionOk="0">
                    <a:moveTo>
                      <a:pt x="85" y="22"/>
                    </a:moveTo>
                    <a:cubicBezTo>
                      <a:pt x="139" y="1"/>
                      <a:pt x="340" y="511"/>
                      <a:pt x="330" y="574"/>
                    </a:cubicBezTo>
                    <a:cubicBezTo>
                      <a:pt x="319" y="638"/>
                      <a:pt x="85" y="702"/>
                      <a:pt x="64" y="670"/>
                    </a:cubicBezTo>
                    <a:cubicBezTo>
                      <a:pt x="0" y="596"/>
                      <a:pt x="0" y="43"/>
                      <a:pt x="85" y="2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6055;p67">
                <a:extLst>
                  <a:ext uri="{FF2B5EF4-FFF2-40B4-BE49-F238E27FC236}">
                    <a16:creationId xmlns:a16="http://schemas.microsoft.com/office/drawing/2014/main" id="{5F8CB90E-D720-895E-FCD8-7264708DE6A3}"/>
                  </a:ext>
                </a:extLst>
              </p:cNvPr>
              <p:cNvSpPr/>
              <p:nvPr/>
            </p:nvSpPr>
            <p:spPr>
              <a:xfrm>
                <a:off x="5323575" y="2601750"/>
                <a:ext cx="15150" cy="15300"/>
              </a:xfrm>
              <a:custGeom>
                <a:avLst/>
                <a:gdLst/>
                <a:ahLst/>
                <a:cxnLst/>
                <a:rect l="l" t="t" r="r" b="b"/>
                <a:pathLst>
                  <a:path w="606" h="612" extrusionOk="0">
                    <a:moveTo>
                      <a:pt x="0" y="0"/>
                    </a:moveTo>
                    <a:lnTo>
                      <a:pt x="0" y="0"/>
                    </a:lnTo>
                    <a:cubicBezTo>
                      <a:pt x="52" y="455"/>
                      <a:pt x="176" y="612"/>
                      <a:pt x="298" y="612"/>
                    </a:cubicBezTo>
                    <a:cubicBezTo>
                      <a:pt x="453" y="612"/>
                      <a:pt x="605" y="362"/>
                      <a:pt x="605" y="149"/>
                    </a:cubicBezTo>
                    <a:lnTo>
                      <a:pt x="0" y="0"/>
                    </a:ln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6056;p67">
                <a:extLst>
                  <a:ext uri="{FF2B5EF4-FFF2-40B4-BE49-F238E27FC236}">
                    <a16:creationId xmlns:a16="http://schemas.microsoft.com/office/drawing/2014/main" id="{5747DB80-EB10-A83E-7A6B-3065AD998014}"/>
                  </a:ext>
                </a:extLst>
              </p:cNvPr>
              <p:cNvSpPr/>
              <p:nvPr/>
            </p:nvSpPr>
            <p:spPr>
              <a:xfrm>
                <a:off x="5262750" y="2528475"/>
                <a:ext cx="94300" cy="68500"/>
              </a:xfrm>
              <a:custGeom>
                <a:avLst/>
                <a:gdLst/>
                <a:ahLst/>
                <a:cxnLst/>
                <a:rect l="l" t="t" r="r" b="b"/>
                <a:pathLst>
                  <a:path w="3772" h="2740" extrusionOk="0">
                    <a:moveTo>
                      <a:pt x="798" y="605"/>
                    </a:moveTo>
                    <a:cubicBezTo>
                      <a:pt x="564" y="605"/>
                      <a:pt x="352" y="722"/>
                      <a:pt x="213" y="902"/>
                    </a:cubicBezTo>
                    <a:cubicBezTo>
                      <a:pt x="1" y="1168"/>
                      <a:pt x="1" y="1551"/>
                      <a:pt x="139" y="1773"/>
                    </a:cubicBezTo>
                    <a:cubicBezTo>
                      <a:pt x="267" y="2007"/>
                      <a:pt x="511" y="2177"/>
                      <a:pt x="659" y="2379"/>
                    </a:cubicBezTo>
                    <a:cubicBezTo>
                      <a:pt x="723" y="2464"/>
                      <a:pt x="808" y="2708"/>
                      <a:pt x="883" y="2719"/>
                    </a:cubicBezTo>
                    <a:cubicBezTo>
                      <a:pt x="1042" y="2740"/>
                      <a:pt x="1116" y="2304"/>
                      <a:pt x="1127" y="2167"/>
                    </a:cubicBezTo>
                    <a:cubicBezTo>
                      <a:pt x="1180" y="1805"/>
                      <a:pt x="1116" y="1582"/>
                      <a:pt x="1010" y="1317"/>
                    </a:cubicBezTo>
                    <a:cubicBezTo>
                      <a:pt x="1211" y="1126"/>
                      <a:pt x="1403" y="913"/>
                      <a:pt x="1669" y="892"/>
                    </a:cubicBezTo>
                    <a:cubicBezTo>
                      <a:pt x="2104" y="871"/>
                      <a:pt x="2316" y="1338"/>
                      <a:pt x="2709" y="1466"/>
                    </a:cubicBezTo>
                    <a:cubicBezTo>
                      <a:pt x="3017" y="1561"/>
                      <a:pt x="3293" y="1381"/>
                      <a:pt x="3474" y="1147"/>
                    </a:cubicBezTo>
                    <a:cubicBezTo>
                      <a:pt x="3590" y="987"/>
                      <a:pt x="3771" y="659"/>
                      <a:pt x="3707" y="489"/>
                    </a:cubicBezTo>
                    <a:cubicBezTo>
                      <a:pt x="3665" y="371"/>
                      <a:pt x="3484" y="510"/>
                      <a:pt x="3389" y="520"/>
                    </a:cubicBezTo>
                    <a:cubicBezTo>
                      <a:pt x="3017" y="552"/>
                      <a:pt x="2592" y="255"/>
                      <a:pt x="2210" y="117"/>
                    </a:cubicBezTo>
                    <a:cubicBezTo>
                      <a:pt x="1976" y="32"/>
                      <a:pt x="1690" y="0"/>
                      <a:pt x="1466" y="43"/>
                    </a:cubicBezTo>
                    <a:cubicBezTo>
                      <a:pt x="1190" y="95"/>
                      <a:pt x="946" y="276"/>
                      <a:pt x="798" y="60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6057;p67">
                <a:extLst>
                  <a:ext uri="{FF2B5EF4-FFF2-40B4-BE49-F238E27FC236}">
                    <a16:creationId xmlns:a16="http://schemas.microsoft.com/office/drawing/2014/main" id="{0DDD814E-E6FF-4FC7-82B5-5ABE626DAC9A}"/>
                  </a:ext>
                </a:extLst>
              </p:cNvPr>
              <p:cNvSpPr/>
              <p:nvPr/>
            </p:nvSpPr>
            <p:spPr>
              <a:xfrm>
                <a:off x="5267000" y="2548100"/>
                <a:ext cx="11175" cy="9600"/>
              </a:xfrm>
              <a:custGeom>
                <a:avLst/>
                <a:gdLst/>
                <a:ahLst/>
                <a:cxnLst/>
                <a:rect l="l" t="t" r="r" b="b"/>
                <a:pathLst>
                  <a:path w="447" h="384" extrusionOk="0">
                    <a:moveTo>
                      <a:pt x="118" y="383"/>
                    </a:moveTo>
                    <a:cubicBezTo>
                      <a:pt x="267" y="320"/>
                      <a:pt x="437" y="256"/>
                      <a:pt x="447" y="65"/>
                    </a:cubicBezTo>
                    <a:cubicBezTo>
                      <a:pt x="245" y="1"/>
                      <a:pt x="1" y="224"/>
                      <a:pt x="118"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6058;p67">
                <a:extLst>
                  <a:ext uri="{FF2B5EF4-FFF2-40B4-BE49-F238E27FC236}">
                    <a16:creationId xmlns:a16="http://schemas.microsoft.com/office/drawing/2014/main" id="{D721D7FC-EBA2-65CA-9B47-5B3244A83770}"/>
                  </a:ext>
                </a:extLst>
              </p:cNvPr>
              <p:cNvSpPr/>
              <p:nvPr/>
            </p:nvSpPr>
            <p:spPr>
              <a:xfrm>
                <a:off x="5267550" y="2561650"/>
                <a:ext cx="7725" cy="7450"/>
              </a:xfrm>
              <a:custGeom>
                <a:avLst/>
                <a:gdLst/>
                <a:ahLst/>
                <a:cxnLst/>
                <a:rect l="l" t="t" r="r" b="b"/>
                <a:pathLst>
                  <a:path w="309" h="298" extrusionOk="0">
                    <a:moveTo>
                      <a:pt x="149" y="0"/>
                    </a:moveTo>
                    <a:cubicBezTo>
                      <a:pt x="0" y="21"/>
                      <a:pt x="85" y="297"/>
                      <a:pt x="202" y="287"/>
                    </a:cubicBezTo>
                    <a:cubicBezTo>
                      <a:pt x="308" y="224"/>
                      <a:pt x="223" y="43"/>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6059;p67">
                <a:extLst>
                  <a:ext uri="{FF2B5EF4-FFF2-40B4-BE49-F238E27FC236}">
                    <a16:creationId xmlns:a16="http://schemas.microsoft.com/office/drawing/2014/main" id="{21ADBBD1-B50D-7A4D-1177-A95BB3DE6102}"/>
                  </a:ext>
                </a:extLst>
              </p:cNvPr>
              <p:cNvSpPr/>
              <p:nvPr/>
            </p:nvSpPr>
            <p:spPr>
              <a:xfrm>
                <a:off x="5338150" y="2548650"/>
                <a:ext cx="11175" cy="9575"/>
              </a:xfrm>
              <a:custGeom>
                <a:avLst/>
                <a:gdLst/>
                <a:ahLst/>
                <a:cxnLst/>
                <a:rect l="l" t="t" r="r" b="b"/>
                <a:pathLst>
                  <a:path w="447" h="383" extrusionOk="0">
                    <a:moveTo>
                      <a:pt x="1" y="308"/>
                    </a:moveTo>
                    <a:cubicBezTo>
                      <a:pt x="22" y="308"/>
                      <a:pt x="22" y="329"/>
                      <a:pt x="22" y="340"/>
                    </a:cubicBezTo>
                    <a:cubicBezTo>
                      <a:pt x="213" y="383"/>
                      <a:pt x="415" y="287"/>
                      <a:pt x="447" y="117"/>
                    </a:cubicBezTo>
                    <a:cubicBezTo>
                      <a:pt x="309" y="0"/>
                      <a:pt x="22" y="138"/>
                      <a:pt x="1" y="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6060;p67">
                <a:extLst>
                  <a:ext uri="{FF2B5EF4-FFF2-40B4-BE49-F238E27FC236}">
                    <a16:creationId xmlns:a16="http://schemas.microsoft.com/office/drawing/2014/main" id="{C9C83B2A-0584-E6D3-DCC6-81E91161C387}"/>
                  </a:ext>
                </a:extLst>
              </p:cNvPr>
              <p:cNvSpPr/>
              <p:nvPr/>
            </p:nvSpPr>
            <p:spPr>
              <a:xfrm>
                <a:off x="5327000" y="2553150"/>
                <a:ext cx="6400" cy="4800"/>
              </a:xfrm>
              <a:custGeom>
                <a:avLst/>
                <a:gdLst/>
                <a:ahLst/>
                <a:cxnLst/>
                <a:rect l="l" t="t" r="r" b="b"/>
                <a:pathLst>
                  <a:path w="256" h="192" extrusionOk="0">
                    <a:moveTo>
                      <a:pt x="1" y="75"/>
                    </a:moveTo>
                    <a:cubicBezTo>
                      <a:pt x="1" y="191"/>
                      <a:pt x="203" y="191"/>
                      <a:pt x="256" y="118"/>
                    </a:cubicBezTo>
                    <a:cubicBezTo>
                      <a:pt x="256" y="0"/>
                      <a:pt x="54" y="11"/>
                      <a:pt x="1"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6061;p67">
                <a:extLst>
                  <a:ext uri="{FF2B5EF4-FFF2-40B4-BE49-F238E27FC236}">
                    <a16:creationId xmlns:a16="http://schemas.microsoft.com/office/drawing/2014/main" id="{9F5EAA43-C1F6-98D9-D07E-9D8A9C64764C}"/>
                  </a:ext>
                </a:extLst>
              </p:cNvPr>
              <p:cNvSpPr/>
              <p:nvPr/>
            </p:nvSpPr>
            <p:spPr>
              <a:xfrm>
                <a:off x="5220275" y="2525800"/>
                <a:ext cx="62950" cy="65875"/>
              </a:xfrm>
              <a:custGeom>
                <a:avLst/>
                <a:gdLst/>
                <a:ahLst/>
                <a:cxnLst/>
                <a:rect l="l" t="t" r="r" b="b"/>
                <a:pathLst>
                  <a:path w="2518" h="2635" extrusionOk="0">
                    <a:moveTo>
                      <a:pt x="2454" y="776"/>
                    </a:moveTo>
                    <a:cubicBezTo>
                      <a:pt x="2412" y="681"/>
                      <a:pt x="1987" y="766"/>
                      <a:pt x="1775" y="776"/>
                    </a:cubicBezTo>
                    <a:cubicBezTo>
                      <a:pt x="1902" y="702"/>
                      <a:pt x="2464" y="627"/>
                      <a:pt x="2401" y="447"/>
                    </a:cubicBezTo>
                    <a:cubicBezTo>
                      <a:pt x="2348" y="287"/>
                      <a:pt x="1796" y="447"/>
                      <a:pt x="1605" y="436"/>
                    </a:cubicBezTo>
                    <a:cubicBezTo>
                      <a:pt x="1732" y="372"/>
                      <a:pt x="2178" y="287"/>
                      <a:pt x="2103" y="107"/>
                    </a:cubicBezTo>
                    <a:cubicBezTo>
                      <a:pt x="2051" y="1"/>
                      <a:pt x="1594" y="86"/>
                      <a:pt x="1435" y="117"/>
                    </a:cubicBezTo>
                    <a:cubicBezTo>
                      <a:pt x="1041" y="202"/>
                      <a:pt x="543" y="436"/>
                      <a:pt x="383" y="638"/>
                    </a:cubicBezTo>
                    <a:cubicBezTo>
                      <a:pt x="277" y="766"/>
                      <a:pt x="267" y="999"/>
                      <a:pt x="234" y="1158"/>
                    </a:cubicBezTo>
                    <a:cubicBezTo>
                      <a:pt x="192" y="1403"/>
                      <a:pt x="118" y="1519"/>
                      <a:pt x="1" y="1679"/>
                    </a:cubicBezTo>
                    <a:lnTo>
                      <a:pt x="607" y="2635"/>
                    </a:lnTo>
                    <a:cubicBezTo>
                      <a:pt x="829" y="2465"/>
                      <a:pt x="999" y="2231"/>
                      <a:pt x="1105" y="1986"/>
                    </a:cubicBezTo>
                    <a:cubicBezTo>
                      <a:pt x="1169" y="1859"/>
                      <a:pt x="1222" y="1721"/>
                      <a:pt x="1296" y="1668"/>
                    </a:cubicBezTo>
                    <a:cubicBezTo>
                      <a:pt x="1403" y="1604"/>
                      <a:pt x="1636" y="1540"/>
                      <a:pt x="1806" y="1477"/>
                    </a:cubicBezTo>
                    <a:cubicBezTo>
                      <a:pt x="1945" y="1424"/>
                      <a:pt x="2316" y="1381"/>
                      <a:pt x="2284" y="1243"/>
                    </a:cubicBezTo>
                    <a:cubicBezTo>
                      <a:pt x="2252" y="1105"/>
                      <a:pt x="1934" y="1158"/>
                      <a:pt x="1775" y="1148"/>
                    </a:cubicBezTo>
                    <a:cubicBezTo>
                      <a:pt x="1849" y="1116"/>
                      <a:pt x="2018" y="1094"/>
                      <a:pt x="2167" y="1042"/>
                    </a:cubicBezTo>
                    <a:cubicBezTo>
                      <a:pt x="2306" y="978"/>
                      <a:pt x="2518" y="872"/>
                      <a:pt x="2454" y="77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6062;p67">
                <a:extLst>
                  <a:ext uri="{FF2B5EF4-FFF2-40B4-BE49-F238E27FC236}">
                    <a16:creationId xmlns:a16="http://schemas.microsoft.com/office/drawing/2014/main" id="{3EFABE64-8B61-8530-042A-143E41475EB9}"/>
                  </a:ext>
                </a:extLst>
              </p:cNvPr>
              <p:cNvSpPr/>
              <p:nvPr/>
            </p:nvSpPr>
            <p:spPr>
              <a:xfrm>
                <a:off x="5249475" y="2535625"/>
                <a:ext cx="35875" cy="14100"/>
              </a:xfrm>
              <a:custGeom>
                <a:avLst/>
                <a:gdLst/>
                <a:ahLst/>
                <a:cxnLst/>
                <a:rect l="l" t="t" r="r" b="b"/>
                <a:pathLst>
                  <a:path w="1435" h="564" extrusionOk="0">
                    <a:moveTo>
                      <a:pt x="1180" y="0"/>
                    </a:moveTo>
                    <a:cubicBezTo>
                      <a:pt x="1435" y="139"/>
                      <a:pt x="978" y="288"/>
                      <a:pt x="787" y="340"/>
                    </a:cubicBezTo>
                    <a:cubicBezTo>
                      <a:pt x="500" y="425"/>
                      <a:pt x="171" y="500"/>
                      <a:pt x="1" y="564"/>
                    </a:cubicBezTo>
                    <a:cubicBezTo>
                      <a:pt x="192" y="362"/>
                      <a:pt x="829" y="309"/>
                      <a:pt x="1084" y="149"/>
                    </a:cubicBezTo>
                    <a:cubicBezTo>
                      <a:pt x="1138" y="118"/>
                      <a:pt x="1180" y="64"/>
                      <a:pt x="1180"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6063;p67">
                <a:extLst>
                  <a:ext uri="{FF2B5EF4-FFF2-40B4-BE49-F238E27FC236}">
                    <a16:creationId xmlns:a16="http://schemas.microsoft.com/office/drawing/2014/main" id="{CDF6B5CB-467A-4758-2A1E-3E597EE21DCC}"/>
                  </a:ext>
                </a:extLst>
              </p:cNvPr>
              <p:cNvSpPr/>
              <p:nvPr/>
            </p:nvSpPr>
            <p:spPr>
              <a:xfrm>
                <a:off x="5241525" y="2527400"/>
                <a:ext cx="31625" cy="14100"/>
              </a:xfrm>
              <a:custGeom>
                <a:avLst/>
                <a:gdLst/>
                <a:ahLst/>
                <a:cxnLst/>
                <a:rect l="l" t="t" r="r" b="b"/>
                <a:pathLst>
                  <a:path w="1265" h="564" extrusionOk="0">
                    <a:moveTo>
                      <a:pt x="1190" y="1"/>
                    </a:moveTo>
                    <a:cubicBezTo>
                      <a:pt x="1264" y="22"/>
                      <a:pt x="1253" y="64"/>
                      <a:pt x="1264" y="96"/>
                    </a:cubicBezTo>
                    <a:cubicBezTo>
                      <a:pt x="1264" y="202"/>
                      <a:pt x="956" y="308"/>
                      <a:pt x="807" y="351"/>
                    </a:cubicBezTo>
                    <a:cubicBezTo>
                      <a:pt x="521" y="436"/>
                      <a:pt x="181" y="499"/>
                      <a:pt x="0" y="563"/>
                    </a:cubicBezTo>
                    <a:cubicBezTo>
                      <a:pt x="203" y="372"/>
                      <a:pt x="829" y="319"/>
                      <a:pt x="1084" y="149"/>
                    </a:cubicBezTo>
                    <a:cubicBezTo>
                      <a:pt x="1137" y="117"/>
                      <a:pt x="1190" y="64"/>
                      <a:pt x="1190"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6064;p67">
                <a:extLst>
                  <a:ext uri="{FF2B5EF4-FFF2-40B4-BE49-F238E27FC236}">
                    <a16:creationId xmlns:a16="http://schemas.microsoft.com/office/drawing/2014/main" id="{5891D53C-7919-7F66-0EF6-DF4F2D68C375}"/>
                  </a:ext>
                </a:extLst>
              </p:cNvPr>
              <p:cNvSpPr/>
              <p:nvPr/>
            </p:nvSpPr>
            <p:spPr>
              <a:xfrm>
                <a:off x="5235425" y="2556325"/>
                <a:ext cx="43575" cy="35600"/>
              </a:xfrm>
              <a:custGeom>
                <a:avLst/>
                <a:gdLst/>
                <a:ahLst/>
                <a:cxnLst/>
                <a:rect l="l" t="t" r="r" b="b"/>
                <a:pathLst>
                  <a:path w="1743" h="1424" extrusionOk="0">
                    <a:moveTo>
                      <a:pt x="1667" y="1"/>
                    </a:moveTo>
                    <a:cubicBezTo>
                      <a:pt x="1636" y="149"/>
                      <a:pt x="1062" y="288"/>
                      <a:pt x="786" y="383"/>
                    </a:cubicBezTo>
                    <a:cubicBezTo>
                      <a:pt x="605" y="458"/>
                      <a:pt x="574" y="564"/>
                      <a:pt x="478" y="702"/>
                    </a:cubicBezTo>
                    <a:cubicBezTo>
                      <a:pt x="414" y="776"/>
                      <a:pt x="1" y="1424"/>
                      <a:pt x="1" y="1424"/>
                    </a:cubicBezTo>
                    <a:cubicBezTo>
                      <a:pt x="181" y="1286"/>
                      <a:pt x="319" y="1116"/>
                      <a:pt x="435" y="935"/>
                    </a:cubicBezTo>
                    <a:cubicBezTo>
                      <a:pt x="520" y="819"/>
                      <a:pt x="595" y="532"/>
                      <a:pt x="712" y="458"/>
                    </a:cubicBezTo>
                    <a:cubicBezTo>
                      <a:pt x="786" y="415"/>
                      <a:pt x="903" y="404"/>
                      <a:pt x="999" y="373"/>
                    </a:cubicBezTo>
                    <a:lnTo>
                      <a:pt x="1285" y="277"/>
                    </a:lnTo>
                    <a:cubicBezTo>
                      <a:pt x="1445" y="224"/>
                      <a:pt x="1742" y="118"/>
                      <a:pt x="1667"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6065;p67">
                <a:extLst>
                  <a:ext uri="{FF2B5EF4-FFF2-40B4-BE49-F238E27FC236}">
                    <a16:creationId xmlns:a16="http://schemas.microsoft.com/office/drawing/2014/main" id="{9DF8B990-4658-42E1-CC84-D0E8D829A641}"/>
                  </a:ext>
                </a:extLst>
              </p:cNvPr>
              <p:cNvSpPr/>
              <p:nvPr/>
            </p:nvSpPr>
            <p:spPr>
              <a:xfrm>
                <a:off x="5249750" y="2544125"/>
                <a:ext cx="35875" cy="15425"/>
              </a:xfrm>
              <a:custGeom>
                <a:avLst/>
                <a:gdLst/>
                <a:ahLst/>
                <a:cxnLst/>
                <a:rect l="l" t="t" r="r" b="b"/>
                <a:pathLst>
                  <a:path w="1435" h="617" extrusionOk="0">
                    <a:moveTo>
                      <a:pt x="1158" y="0"/>
                    </a:moveTo>
                    <a:cubicBezTo>
                      <a:pt x="1434" y="11"/>
                      <a:pt x="1243" y="191"/>
                      <a:pt x="1158" y="234"/>
                    </a:cubicBezTo>
                    <a:cubicBezTo>
                      <a:pt x="861" y="415"/>
                      <a:pt x="436" y="383"/>
                      <a:pt x="1" y="616"/>
                    </a:cubicBezTo>
                    <a:cubicBezTo>
                      <a:pt x="43" y="552"/>
                      <a:pt x="96" y="531"/>
                      <a:pt x="171" y="489"/>
                    </a:cubicBezTo>
                    <a:cubicBezTo>
                      <a:pt x="383" y="394"/>
                      <a:pt x="755" y="319"/>
                      <a:pt x="988" y="234"/>
                    </a:cubicBezTo>
                    <a:cubicBezTo>
                      <a:pt x="1094" y="191"/>
                      <a:pt x="1201" y="128"/>
                      <a:pt x="1158"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p:nvPr/>
        </p:nvSpPr>
        <p:spPr>
          <a:xfrm>
            <a:off x="685725" y="1940850"/>
            <a:ext cx="23133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3430475" y="1940850"/>
            <a:ext cx="23052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6157625" y="1940850"/>
            <a:ext cx="22971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2177169" y="3703236"/>
            <a:ext cx="23133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5343831" y="3689050"/>
            <a:ext cx="23052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Table of contents</a:t>
            </a:r>
            <a:endParaRPr>
              <a:solidFill>
                <a:schemeClr val="lt1"/>
              </a:solidFill>
            </a:endParaRPr>
          </a:p>
        </p:txBody>
      </p:sp>
      <p:sp>
        <p:nvSpPr>
          <p:cNvPr id="355" name="Google Shape;355;p35"/>
          <p:cNvSpPr txBox="1">
            <a:spLocks noGrp="1"/>
          </p:cNvSpPr>
          <p:nvPr>
            <p:ph type="title" idx="2"/>
          </p:nvPr>
        </p:nvSpPr>
        <p:spPr>
          <a:xfrm>
            <a:off x="701899" y="1396340"/>
            <a:ext cx="16287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57" name="Google Shape;357;p35"/>
          <p:cNvSpPr txBox="1">
            <a:spLocks noGrp="1"/>
          </p:cNvSpPr>
          <p:nvPr>
            <p:ph type="title" idx="4"/>
          </p:nvPr>
        </p:nvSpPr>
        <p:spPr>
          <a:xfrm>
            <a:off x="3438534" y="1396340"/>
            <a:ext cx="16230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359" name="Google Shape;359;p35"/>
          <p:cNvSpPr txBox="1">
            <a:spLocks noGrp="1"/>
          </p:cNvSpPr>
          <p:nvPr>
            <p:ph type="title" idx="7"/>
          </p:nvPr>
        </p:nvSpPr>
        <p:spPr>
          <a:xfrm>
            <a:off x="6173686" y="1396340"/>
            <a:ext cx="16176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61" name="Google Shape;361;p35"/>
          <p:cNvSpPr txBox="1">
            <a:spLocks noGrp="1"/>
          </p:cNvSpPr>
          <p:nvPr>
            <p:ph type="title" idx="13"/>
          </p:nvPr>
        </p:nvSpPr>
        <p:spPr>
          <a:xfrm>
            <a:off x="2191568" y="3162761"/>
            <a:ext cx="16287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63" name="Google Shape;363;p35"/>
          <p:cNvSpPr txBox="1">
            <a:spLocks noGrp="1"/>
          </p:cNvSpPr>
          <p:nvPr>
            <p:ph type="title" idx="16"/>
          </p:nvPr>
        </p:nvSpPr>
        <p:spPr>
          <a:xfrm>
            <a:off x="5343831" y="3172132"/>
            <a:ext cx="16230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367" name="Google Shape;367;p35"/>
          <p:cNvSpPr txBox="1">
            <a:spLocks noGrp="1"/>
          </p:cNvSpPr>
          <p:nvPr>
            <p:ph type="subTitle" idx="1"/>
          </p:nvPr>
        </p:nvSpPr>
        <p:spPr>
          <a:xfrm>
            <a:off x="701899" y="1897300"/>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Recap </a:t>
            </a:r>
            <a:endParaRPr dirty="0"/>
          </a:p>
        </p:txBody>
      </p:sp>
      <p:sp>
        <p:nvSpPr>
          <p:cNvPr id="368" name="Google Shape;368;p35"/>
          <p:cNvSpPr txBox="1">
            <a:spLocks noGrp="1"/>
          </p:cNvSpPr>
          <p:nvPr>
            <p:ph type="subTitle" idx="5"/>
          </p:nvPr>
        </p:nvSpPr>
        <p:spPr>
          <a:xfrm>
            <a:off x="3438534" y="1897300"/>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a:t>
            </a:r>
            <a:endParaRPr dirty="0"/>
          </a:p>
        </p:txBody>
      </p:sp>
      <p:sp>
        <p:nvSpPr>
          <p:cNvPr id="369" name="Google Shape;369;p35"/>
          <p:cNvSpPr txBox="1">
            <a:spLocks noGrp="1"/>
          </p:cNvSpPr>
          <p:nvPr>
            <p:ph type="subTitle" idx="8"/>
          </p:nvPr>
        </p:nvSpPr>
        <p:spPr>
          <a:xfrm>
            <a:off x="6173686" y="1897300"/>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 </a:t>
            </a:r>
            <a:endParaRPr dirty="0"/>
          </a:p>
        </p:txBody>
      </p:sp>
      <p:sp>
        <p:nvSpPr>
          <p:cNvPr id="370" name="Google Shape;370;p35"/>
          <p:cNvSpPr txBox="1">
            <a:spLocks noGrp="1"/>
          </p:cNvSpPr>
          <p:nvPr>
            <p:ph type="subTitle" idx="14"/>
          </p:nvPr>
        </p:nvSpPr>
        <p:spPr>
          <a:xfrm>
            <a:off x="2191568" y="3659461"/>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Insights</a:t>
            </a:r>
            <a:endParaRPr dirty="0"/>
          </a:p>
        </p:txBody>
      </p:sp>
      <p:sp>
        <p:nvSpPr>
          <p:cNvPr id="371" name="Google Shape;371;p35"/>
          <p:cNvSpPr txBox="1">
            <a:spLocks noGrp="1"/>
          </p:cNvSpPr>
          <p:nvPr>
            <p:ph type="subTitle" idx="17"/>
          </p:nvPr>
        </p:nvSpPr>
        <p:spPr>
          <a:xfrm>
            <a:off x="5343831" y="3668832"/>
            <a:ext cx="250936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720000" y="2978447"/>
            <a:ext cx="31983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txBox="1">
            <a:spLocks noGrp="1"/>
          </p:cNvSpPr>
          <p:nvPr>
            <p:ph type="title"/>
          </p:nvPr>
        </p:nvSpPr>
        <p:spPr>
          <a:xfrm flipH="1">
            <a:off x="816498" y="2280272"/>
            <a:ext cx="44973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a:t>
            </a:r>
            <a:br>
              <a:rPr lang="en" dirty="0"/>
            </a:br>
            <a:r>
              <a:rPr lang="en" dirty="0">
                <a:solidFill>
                  <a:schemeClr val="lt1"/>
                </a:solidFill>
              </a:rPr>
              <a:t>RECAP </a:t>
            </a:r>
            <a:endParaRPr dirty="0">
              <a:solidFill>
                <a:schemeClr val="lt1"/>
              </a:solidFill>
            </a:endParaRPr>
          </a:p>
        </p:txBody>
      </p:sp>
      <p:sp>
        <p:nvSpPr>
          <p:cNvPr id="498" name="Google Shape;498;p38"/>
          <p:cNvSpPr txBox="1">
            <a:spLocks noGrp="1"/>
          </p:cNvSpPr>
          <p:nvPr>
            <p:ph type="title" idx="2"/>
          </p:nvPr>
        </p:nvSpPr>
        <p:spPr>
          <a:xfrm flipH="1">
            <a:off x="816498" y="898959"/>
            <a:ext cx="4329300" cy="16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499" name="Google Shape;499;p38"/>
          <p:cNvGrpSpPr/>
          <p:nvPr/>
        </p:nvGrpSpPr>
        <p:grpSpPr>
          <a:xfrm>
            <a:off x="5145800" y="1521148"/>
            <a:ext cx="3104700" cy="2586413"/>
            <a:chOff x="5145800" y="1521148"/>
            <a:chExt cx="3104700" cy="2586413"/>
          </a:xfrm>
        </p:grpSpPr>
        <p:sp>
          <p:nvSpPr>
            <p:cNvPr id="500" name="Google Shape;500;p38"/>
            <p:cNvSpPr/>
            <p:nvPr/>
          </p:nvSpPr>
          <p:spPr>
            <a:xfrm>
              <a:off x="5145800" y="3948861"/>
              <a:ext cx="3104700" cy="1587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8"/>
            <p:cNvGrpSpPr/>
            <p:nvPr/>
          </p:nvGrpSpPr>
          <p:grpSpPr>
            <a:xfrm>
              <a:off x="5436223" y="1521148"/>
              <a:ext cx="2466870" cy="2537011"/>
              <a:chOff x="2055175" y="1262625"/>
              <a:chExt cx="719225" cy="739675"/>
            </a:xfrm>
          </p:grpSpPr>
          <p:sp>
            <p:nvSpPr>
              <p:cNvPr id="502" name="Google Shape;502;p38"/>
              <p:cNvSpPr/>
              <p:nvPr/>
            </p:nvSpPr>
            <p:spPr>
              <a:xfrm>
                <a:off x="2354400" y="1265275"/>
                <a:ext cx="420000" cy="321275"/>
              </a:xfrm>
              <a:custGeom>
                <a:avLst/>
                <a:gdLst/>
                <a:ahLst/>
                <a:cxnLst/>
                <a:rect l="l" t="t" r="r" b="b"/>
                <a:pathLst>
                  <a:path w="16800" h="12851" extrusionOk="0">
                    <a:moveTo>
                      <a:pt x="12212" y="22"/>
                    </a:moveTo>
                    <a:cubicBezTo>
                      <a:pt x="12722" y="1"/>
                      <a:pt x="13593" y="11"/>
                      <a:pt x="14389" y="22"/>
                    </a:cubicBezTo>
                    <a:cubicBezTo>
                      <a:pt x="15217" y="43"/>
                      <a:pt x="16067" y="11"/>
                      <a:pt x="16418" y="436"/>
                    </a:cubicBezTo>
                    <a:cubicBezTo>
                      <a:pt x="16661" y="755"/>
                      <a:pt x="16640" y="1264"/>
                      <a:pt x="16661" y="1827"/>
                    </a:cubicBezTo>
                    <a:cubicBezTo>
                      <a:pt x="16683" y="2347"/>
                      <a:pt x="16661" y="8507"/>
                      <a:pt x="16661" y="9654"/>
                    </a:cubicBezTo>
                    <a:cubicBezTo>
                      <a:pt x="16661" y="10758"/>
                      <a:pt x="16800" y="12277"/>
                      <a:pt x="15972" y="12659"/>
                    </a:cubicBezTo>
                    <a:cubicBezTo>
                      <a:pt x="15568" y="12839"/>
                      <a:pt x="14804" y="12829"/>
                      <a:pt x="14124" y="12829"/>
                    </a:cubicBezTo>
                    <a:cubicBezTo>
                      <a:pt x="13423" y="12829"/>
                      <a:pt x="12732" y="12818"/>
                      <a:pt x="12170" y="12818"/>
                    </a:cubicBezTo>
                    <a:cubicBezTo>
                      <a:pt x="10641" y="12818"/>
                      <a:pt x="9695" y="12797"/>
                      <a:pt x="8220" y="12797"/>
                    </a:cubicBezTo>
                    <a:cubicBezTo>
                      <a:pt x="6913" y="12797"/>
                      <a:pt x="5607" y="12797"/>
                      <a:pt x="4227" y="12818"/>
                    </a:cubicBezTo>
                    <a:cubicBezTo>
                      <a:pt x="3674" y="12818"/>
                      <a:pt x="2931" y="12829"/>
                      <a:pt x="2273" y="12829"/>
                    </a:cubicBezTo>
                    <a:cubicBezTo>
                      <a:pt x="1476" y="12829"/>
                      <a:pt x="669" y="12850"/>
                      <a:pt x="350" y="12500"/>
                    </a:cubicBezTo>
                    <a:cubicBezTo>
                      <a:pt x="128" y="12235"/>
                      <a:pt x="85" y="11650"/>
                      <a:pt x="85" y="11130"/>
                    </a:cubicBezTo>
                    <a:cubicBezTo>
                      <a:pt x="85" y="10004"/>
                      <a:pt x="74" y="2783"/>
                      <a:pt x="64" y="1795"/>
                    </a:cubicBezTo>
                    <a:cubicBezTo>
                      <a:pt x="64" y="1264"/>
                      <a:pt x="0" y="638"/>
                      <a:pt x="255" y="362"/>
                    </a:cubicBezTo>
                    <a:cubicBezTo>
                      <a:pt x="456" y="128"/>
                      <a:pt x="1020" y="96"/>
                      <a:pt x="1540" y="65"/>
                    </a:cubicBezTo>
                    <a:cubicBezTo>
                      <a:pt x="2665" y="1"/>
                      <a:pt x="10099" y="117"/>
                      <a:pt x="12170" y="22"/>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2663425" y="1289425"/>
                <a:ext cx="67450" cy="62425"/>
              </a:xfrm>
              <a:custGeom>
                <a:avLst/>
                <a:gdLst/>
                <a:ahLst/>
                <a:cxnLst/>
                <a:rect l="l" t="t" r="r" b="b"/>
                <a:pathLst>
                  <a:path w="2698" h="2497" extrusionOk="0">
                    <a:moveTo>
                      <a:pt x="2697" y="1053"/>
                    </a:moveTo>
                    <a:cubicBezTo>
                      <a:pt x="1827" y="1562"/>
                      <a:pt x="924" y="2040"/>
                      <a:pt x="0" y="2497"/>
                    </a:cubicBezTo>
                    <a:cubicBezTo>
                      <a:pt x="234" y="1690"/>
                      <a:pt x="393" y="819"/>
                      <a:pt x="616" y="1"/>
                    </a:cubicBezTo>
                    <a:cubicBezTo>
                      <a:pt x="1572" y="107"/>
                      <a:pt x="2230" y="500"/>
                      <a:pt x="2697" y="1053"/>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2670575" y="1325825"/>
                <a:ext cx="83375" cy="72225"/>
              </a:xfrm>
              <a:custGeom>
                <a:avLst/>
                <a:gdLst/>
                <a:ahLst/>
                <a:cxnLst/>
                <a:rect l="l" t="t" r="r" b="b"/>
                <a:pathLst>
                  <a:path w="3335" h="2889" extrusionOk="0">
                    <a:moveTo>
                      <a:pt x="2761" y="2889"/>
                    </a:moveTo>
                    <a:cubicBezTo>
                      <a:pt x="1806" y="2453"/>
                      <a:pt x="935" y="1922"/>
                      <a:pt x="0" y="1466"/>
                    </a:cubicBezTo>
                    <a:cubicBezTo>
                      <a:pt x="181" y="1296"/>
                      <a:pt x="425" y="1211"/>
                      <a:pt x="638" y="1083"/>
                    </a:cubicBezTo>
                    <a:cubicBezTo>
                      <a:pt x="1286" y="732"/>
                      <a:pt x="1997" y="361"/>
                      <a:pt x="2655" y="0"/>
                    </a:cubicBezTo>
                    <a:cubicBezTo>
                      <a:pt x="3186" y="648"/>
                      <a:pt x="3335" y="2167"/>
                      <a:pt x="2761" y="288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2579000" y="1288900"/>
                <a:ext cx="155325" cy="164100"/>
              </a:xfrm>
              <a:custGeom>
                <a:avLst/>
                <a:gdLst/>
                <a:ahLst/>
                <a:cxnLst/>
                <a:rect l="l" t="t" r="r" b="b"/>
                <a:pathLst>
                  <a:path w="6213" h="6564" extrusionOk="0">
                    <a:moveTo>
                      <a:pt x="3621" y="12"/>
                    </a:moveTo>
                    <a:cubicBezTo>
                      <a:pt x="3441" y="840"/>
                      <a:pt x="3196" y="1690"/>
                      <a:pt x="3005" y="2582"/>
                    </a:cubicBezTo>
                    <a:cubicBezTo>
                      <a:pt x="2974" y="2719"/>
                      <a:pt x="2931" y="2921"/>
                      <a:pt x="2941" y="2964"/>
                    </a:cubicBezTo>
                    <a:cubicBezTo>
                      <a:pt x="2974" y="3070"/>
                      <a:pt x="3578" y="3356"/>
                      <a:pt x="3706" y="3420"/>
                    </a:cubicBezTo>
                    <a:cubicBezTo>
                      <a:pt x="4407" y="3792"/>
                      <a:pt x="5055" y="4111"/>
                      <a:pt x="5745" y="4472"/>
                    </a:cubicBezTo>
                    <a:cubicBezTo>
                      <a:pt x="5904" y="4557"/>
                      <a:pt x="6074" y="4663"/>
                      <a:pt x="6191" y="4663"/>
                    </a:cubicBezTo>
                    <a:cubicBezTo>
                      <a:pt x="6212" y="4663"/>
                      <a:pt x="6202" y="4684"/>
                      <a:pt x="6191" y="4684"/>
                    </a:cubicBezTo>
                    <a:cubicBezTo>
                      <a:pt x="5968" y="5077"/>
                      <a:pt x="5522" y="5480"/>
                      <a:pt x="5086" y="5704"/>
                    </a:cubicBezTo>
                    <a:cubicBezTo>
                      <a:pt x="3462" y="6563"/>
                      <a:pt x="1317" y="5746"/>
                      <a:pt x="616" y="4578"/>
                    </a:cubicBezTo>
                    <a:cubicBezTo>
                      <a:pt x="0" y="3559"/>
                      <a:pt x="213" y="2178"/>
                      <a:pt x="786" y="1371"/>
                    </a:cubicBezTo>
                    <a:cubicBezTo>
                      <a:pt x="1083" y="956"/>
                      <a:pt x="1466" y="670"/>
                      <a:pt x="1933" y="425"/>
                    </a:cubicBezTo>
                    <a:cubicBezTo>
                      <a:pt x="2389" y="192"/>
                      <a:pt x="2931" y="1"/>
                      <a:pt x="3621" y="1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2395800" y="1371725"/>
                <a:ext cx="23925" cy="29250"/>
              </a:xfrm>
              <a:custGeom>
                <a:avLst/>
                <a:gdLst/>
                <a:ahLst/>
                <a:cxnLst/>
                <a:rect l="l" t="t" r="r" b="b"/>
                <a:pathLst>
                  <a:path w="957" h="1170" extrusionOk="0">
                    <a:moveTo>
                      <a:pt x="510" y="1"/>
                    </a:moveTo>
                    <a:cubicBezTo>
                      <a:pt x="468" y="1"/>
                      <a:pt x="436" y="12"/>
                      <a:pt x="414" y="33"/>
                    </a:cubicBezTo>
                    <a:cubicBezTo>
                      <a:pt x="393" y="54"/>
                      <a:pt x="393" y="86"/>
                      <a:pt x="393" y="118"/>
                    </a:cubicBezTo>
                    <a:lnTo>
                      <a:pt x="107" y="128"/>
                    </a:lnTo>
                    <a:cubicBezTo>
                      <a:pt x="86" y="128"/>
                      <a:pt x="53" y="139"/>
                      <a:pt x="43" y="161"/>
                    </a:cubicBezTo>
                    <a:cubicBezTo>
                      <a:pt x="11" y="182"/>
                      <a:pt x="1" y="213"/>
                      <a:pt x="11" y="246"/>
                    </a:cubicBezTo>
                    <a:cubicBezTo>
                      <a:pt x="11" y="298"/>
                      <a:pt x="64" y="341"/>
                      <a:pt x="128" y="341"/>
                    </a:cubicBezTo>
                    <a:lnTo>
                      <a:pt x="414" y="331"/>
                    </a:lnTo>
                    <a:lnTo>
                      <a:pt x="489" y="1084"/>
                    </a:lnTo>
                    <a:cubicBezTo>
                      <a:pt x="499" y="1138"/>
                      <a:pt x="542" y="1169"/>
                      <a:pt x="595" y="1169"/>
                    </a:cubicBezTo>
                    <a:cubicBezTo>
                      <a:pt x="627" y="1169"/>
                      <a:pt x="659" y="1159"/>
                      <a:pt x="680" y="1138"/>
                    </a:cubicBezTo>
                    <a:cubicBezTo>
                      <a:pt x="702" y="1116"/>
                      <a:pt x="712" y="1084"/>
                      <a:pt x="712" y="1063"/>
                    </a:cubicBezTo>
                    <a:lnTo>
                      <a:pt x="638" y="331"/>
                    </a:lnTo>
                    <a:lnTo>
                      <a:pt x="850" y="319"/>
                    </a:lnTo>
                    <a:cubicBezTo>
                      <a:pt x="872" y="319"/>
                      <a:pt x="903" y="309"/>
                      <a:pt x="924" y="288"/>
                    </a:cubicBezTo>
                    <a:cubicBezTo>
                      <a:pt x="945" y="267"/>
                      <a:pt x="956" y="235"/>
                      <a:pt x="945" y="203"/>
                    </a:cubicBezTo>
                    <a:cubicBezTo>
                      <a:pt x="945" y="150"/>
                      <a:pt x="893" y="118"/>
                      <a:pt x="829" y="118"/>
                    </a:cubicBezTo>
                    <a:lnTo>
                      <a:pt x="617" y="118"/>
                    </a:lnTo>
                    <a:lnTo>
                      <a:pt x="617" y="97"/>
                    </a:lnTo>
                    <a:cubicBezTo>
                      <a:pt x="606" y="33"/>
                      <a:pt x="563" y="1"/>
                      <a:pt x="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2439600" y="1378925"/>
                <a:ext cx="9575" cy="5850"/>
              </a:xfrm>
              <a:custGeom>
                <a:avLst/>
                <a:gdLst/>
                <a:ahLst/>
                <a:cxnLst/>
                <a:rect l="l" t="t" r="r" b="b"/>
                <a:pathLst>
                  <a:path w="383" h="234" extrusionOk="0">
                    <a:moveTo>
                      <a:pt x="255" y="0"/>
                    </a:moveTo>
                    <a:lnTo>
                      <a:pt x="97" y="21"/>
                    </a:lnTo>
                    <a:cubicBezTo>
                      <a:pt x="75" y="21"/>
                      <a:pt x="43" y="43"/>
                      <a:pt x="22" y="64"/>
                    </a:cubicBezTo>
                    <a:cubicBezTo>
                      <a:pt x="12" y="85"/>
                      <a:pt x="1" y="116"/>
                      <a:pt x="1" y="138"/>
                    </a:cubicBezTo>
                    <a:cubicBezTo>
                      <a:pt x="12" y="170"/>
                      <a:pt x="22" y="191"/>
                      <a:pt x="43" y="212"/>
                    </a:cubicBezTo>
                    <a:cubicBezTo>
                      <a:pt x="64" y="223"/>
                      <a:pt x="85" y="234"/>
                      <a:pt x="107" y="234"/>
                    </a:cubicBezTo>
                    <a:lnTo>
                      <a:pt x="128" y="234"/>
                    </a:lnTo>
                    <a:lnTo>
                      <a:pt x="288" y="212"/>
                    </a:lnTo>
                    <a:cubicBezTo>
                      <a:pt x="319" y="212"/>
                      <a:pt x="340" y="191"/>
                      <a:pt x="362" y="170"/>
                    </a:cubicBezTo>
                    <a:cubicBezTo>
                      <a:pt x="383" y="149"/>
                      <a:pt x="383" y="116"/>
                      <a:pt x="383" y="95"/>
                    </a:cubicBezTo>
                    <a:cubicBezTo>
                      <a:pt x="373" y="64"/>
                      <a:pt x="362" y="43"/>
                      <a:pt x="340" y="21"/>
                    </a:cubicBezTo>
                    <a:cubicBezTo>
                      <a:pt x="319" y="10"/>
                      <a:pt x="298" y="0"/>
                      <a:pt x="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2437750" y="1386350"/>
                <a:ext cx="13550" cy="6400"/>
              </a:xfrm>
              <a:custGeom>
                <a:avLst/>
                <a:gdLst/>
                <a:ahLst/>
                <a:cxnLst/>
                <a:rect l="l" t="t" r="r" b="b"/>
                <a:pathLst>
                  <a:path w="542" h="256" extrusionOk="0">
                    <a:moveTo>
                      <a:pt x="414" y="0"/>
                    </a:moveTo>
                    <a:lnTo>
                      <a:pt x="96" y="43"/>
                    </a:lnTo>
                    <a:cubicBezTo>
                      <a:pt x="64" y="43"/>
                      <a:pt x="43" y="64"/>
                      <a:pt x="22" y="85"/>
                    </a:cubicBezTo>
                    <a:cubicBezTo>
                      <a:pt x="1" y="107"/>
                      <a:pt x="1" y="138"/>
                      <a:pt x="1" y="159"/>
                    </a:cubicBezTo>
                    <a:cubicBezTo>
                      <a:pt x="11" y="213"/>
                      <a:pt x="53" y="255"/>
                      <a:pt x="107" y="255"/>
                    </a:cubicBezTo>
                    <a:lnTo>
                      <a:pt x="128" y="255"/>
                    </a:lnTo>
                    <a:lnTo>
                      <a:pt x="447" y="213"/>
                    </a:lnTo>
                    <a:cubicBezTo>
                      <a:pt x="478" y="213"/>
                      <a:pt x="499" y="202"/>
                      <a:pt x="521" y="170"/>
                    </a:cubicBezTo>
                    <a:cubicBezTo>
                      <a:pt x="542" y="149"/>
                      <a:pt x="542" y="128"/>
                      <a:pt x="542" y="96"/>
                    </a:cubicBezTo>
                    <a:cubicBezTo>
                      <a:pt x="532" y="43"/>
                      <a:pt x="478" y="0"/>
                      <a:pt x="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395525" y="1420650"/>
                <a:ext cx="23150" cy="30750"/>
              </a:xfrm>
              <a:custGeom>
                <a:avLst/>
                <a:gdLst/>
                <a:ahLst/>
                <a:cxnLst/>
                <a:rect l="l" t="t" r="r" b="b"/>
                <a:pathLst>
                  <a:path w="926" h="1230" extrusionOk="0">
                    <a:moveTo>
                      <a:pt x="410" y="1"/>
                    </a:moveTo>
                    <a:cubicBezTo>
                      <a:pt x="358" y="1"/>
                      <a:pt x="306" y="10"/>
                      <a:pt x="256" y="30"/>
                    </a:cubicBezTo>
                    <a:cubicBezTo>
                      <a:pt x="97" y="83"/>
                      <a:pt x="1" y="232"/>
                      <a:pt x="22" y="401"/>
                    </a:cubicBezTo>
                    <a:cubicBezTo>
                      <a:pt x="43" y="561"/>
                      <a:pt x="160" y="699"/>
                      <a:pt x="309" y="731"/>
                    </a:cubicBezTo>
                    <a:cubicBezTo>
                      <a:pt x="362" y="741"/>
                      <a:pt x="404" y="752"/>
                      <a:pt x="447" y="752"/>
                    </a:cubicBezTo>
                    <a:cubicBezTo>
                      <a:pt x="500" y="752"/>
                      <a:pt x="543" y="752"/>
                      <a:pt x="585" y="762"/>
                    </a:cubicBezTo>
                    <a:cubicBezTo>
                      <a:pt x="628" y="784"/>
                      <a:pt x="659" y="816"/>
                      <a:pt x="670" y="869"/>
                    </a:cubicBezTo>
                    <a:cubicBezTo>
                      <a:pt x="691" y="922"/>
                      <a:pt x="670" y="965"/>
                      <a:pt x="628" y="996"/>
                    </a:cubicBezTo>
                    <a:cubicBezTo>
                      <a:pt x="598" y="1014"/>
                      <a:pt x="565" y="1022"/>
                      <a:pt x="535" y="1022"/>
                    </a:cubicBezTo>
                    <a:cubicBezTo>
                      <a:pt x="510" y="1022"/>
                      <a:pt x="487" y="1017"/>
                      <a:pt x="468" y="1007"/>
                    </a:cubicBezTo>
                    <a:cubicBezTo>
                      <a:pt x="447" y="994"/>
                      <a:pt x="425" y="988"/>
                      <a:pt x="403" y="988"/>
                    </a:cubicBezTo>
                    <a:cubicBezTo>
                      <a:pt x="368" y="988"/>
                      <a:pt x="335" y="1003"/>
                      <a:pt x="309" y="1028"/>
                    </a:cubicBezTo>
                    <a:cubicBezTo>
                      <a:pt x="298" y="1050"/>
                      <a:pt x="288" y="1081"/>
                      <a:pt x="288" y="1113"/>
                    </a:cubicBezTo>
                    <a:cubicBezTo>
                      <a:pt x="298" y="1145"/>
                      <a:pt x="309" y="1166"/>
                      <a:pt x="330" y="1177"/>
                    </a:cubicBezTo>
                    <a:cubicBezTo>
                      <a:pt x="394" y="1220"/>
                      <a:pt x="468" y="1230"/>
                      <a:pt x="532" y="1230"/>
                    </a:cubicBezTo>
                    <a:cubicBezTo>
                      <a:pt x="638" y="1230"/>
                      <a:pt x="734" y="1198"/>
                      <a:pt x="808" y="1124"/>
                    </a:cubicBezTo>
                    <a:cubicBezTo>
                      <a:pt x="925" y="1007"/>
                      <a:pt x="925" y="816"/>
                      <a:pt x="819" y="678"/>
                    </a:cubicBezTo>
                    <a:cubicBezTo>
                      <a:pt x="765" y="614"/>
                      <a:pt x="691" y="571"/>
                      <a:pt x="595" y="550"/>
                    </a:cubicBezTo>
                    <a:cubicBezTo>
                      <a:pt x="564" y="540"/>
                      <a:pt x="521" y="540"/>
                      <a:pt x="489" y="540"/>
                    </a:cubicBezTo>
                    <a:cubicBezTo>
                      <a:pt x="437" y="540"/>
                      <a:pt x="383" y="540"/>
                      <a:pt x="341" y="519"/>
                    </a:cubicBezTo>
                    <a:cubicBezTo>
                      <a:pt x="309" y="508"/>
                      <a:pt x="267" y="465"/>
                      <a:pt x="256" y="423"/>
                    </a:cubicBezTo>
                    <a:cubicBezTo>
                      <a:pt x="234" y="380"/>
                      <a:pt x="234" y="328"/>
                      <a:pt x="256" y="285"/>
                    </a:cubicBezTo>
                    <a:cubicBezTo>
                      <a:pt x="277" y="243"/>
                      <a:pt x="341" y="210"/>
                      <a:pt x="415" y="210"/>
                    </a:cubicBezTo>
                    <a:cubicBezTo>
                      <a:pt x="468" y="210"/>
                      <a:pt x="510" y="221"/>
                      <a:pt x="543" y="253"/>
                    </a:cubicBezTo>
                    <a:cubicBezTo>
                      <a:pt x="562" y="279"/>
                      <a:pt x="597" y="293"/>
                      <a:pt x="631" y="293"/>
                    </a:cubicBezTo>
                    <a:cubicBezTo>
                      <a:pt x="653" y="293"/>
                      <a:pt x="675" y="287"/>
                      <a:pt x="691" y="274"/>
                    </a:cubicBezTo>
                    <a:cubicBezTo>
                      <a:pt x="713" y="253"/>
                      <a:pt x="734" y="221"/>
                      <a:pt x="734" y="189"/>
                    </a:cubicBezTo>
                    <a:cubicBezTo>
                      <a:pt x="734" y="168"/>
                      <a:pt x="723" y="136"/>
                      <a:pt x="713" y="125"/>
                    </a:cubicBezTo>
                    <a:cubicBezTo>
                      <a:pt x="632" y="46"/>
                      <a:pt x="523"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419175" y="1417925"/>
                <a:ext cx="15425" cy="36400"/>
              </a:xfrm>
              <a:custGeom>
                <a:avLst/>
                <a:gdLst/>
                <a:ahLst/>
                <a:cxnLst/>
                <a:rect l="l" t="t" r="r" b="b"/>
                <a:pathLst>
                  <a:path w="617" h="1456" extrusionOk="0">
                    <a:moveTo>
                      <a:pt x="489" y="1"/>
                    </a:moveTo>
                    <a:cubicBezTo>
                      <a:pt x="446" y="1"/>
                      <a:pt x="414" y="22"/>
                      <a:pt x="393" y="64"/>
                    </a:cubicBezTo>
                    <a:lnTo>
                      <a:pt x="10" y="1307"/>
                    </a:lnTo>
                    <a:cubicBezTo>
                      <a:pt x="0" y="1339"/>
                      <a:pt x="10" y="1381"/>
                      <a:pt x="32" y="1402"/>
                    </a:cubicBezTo>
                    <a:cubicBezTo>
                      <a:pt x="53" y="1435"/>
                      <a:pt x="95" y="1456"/>
                      <a:pt x="128" y="1456"/>
                    </a:cubicBezTo>
                    <a:cubicBezTo>
                      <a:pt x="170" y="1456"/>
                      <a:pt x="213" y="1424"/>
                      <a:pt x="223" y="1381"/>
                    </a:cubicBezTo>
                    <a:lnTo>
                      <a:pt x="605" y="139"/>
                    </a:lnTo>
                    <a:cubicBezTo>
                      <a:pt x="616" y="107"/>
                      <a:pt x="605" y="75"/>
                      <a:pt x="584" y="43"/>
                    </a:cubicBezTo>
                    <a:cubicBezTo>
                      <a:pt x="563" y="12"/>
                      <a:pt x="520"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2437750" y="1420825"/>
                <a:ext cx="23400" cy="31925"/>
              </a:xfrm>
              <a:custGeom>
                <a:avLst/>
                <a:gdLst/>
                <a:ahLst/>
                <a:cxnLst/>
                <a:rect l="l" t="t" r="r" b="b"/>
                <a:pathLst>
                  <a:path w="936" h="1277" extrusionOk="0">
                    <a:moveTo>
                      <a:pt x="819" y="0"/>
                    </a:moveTo>
                    <a:cubicBezTo>
                      <a:pt x="765" y="0"/>
                      <a:pt x="722" y="39"/>
                      <a:pt x="712" y="87"/>
                    </a:cubicBezTo>
                    <a:lnTo>
                      <a:pt x="489" y="862"/>
                    </a:lnTo>
                    <a:lnTo>
                      <a:pt x="213" y="309"/>
                    </a:lnTo>
                    <a:cubicBezTo>
                      <a:pt x="202" y="267"/>
                      <a:pt x="159" y="246"/>
                      <a:pt x="117" y="246"/>
                    </a:cubicBezTo>
                    <a:cubicBezTo>
                      <a:pt x="75" y="246"/>
                      <a:pt x="32" y="267"/>
                      <a:pt x="22" y="299"/>
                    </a:cubicBezTo>
                    <a:cubicBezTo>
                      <a:pt x="1" y="331"/>
                      <a:pt x="1" y="363"/>
                      <a:pt x="11" y="394"/>
                    </a:cubicBezTo>
                    <a:lnTo>
                      <a:pt x="414" y="1213"/>
                    </a:lnTo>
                    <a:cubicBezTo>
                      <a:pt x="436" y="1244"/>
                      <a:pt x="478" y="1276"/>
                      <a:pt x="521" y="1276"/>
                    </a:cubicBezTo>
                    <a:cubicBezTo>
                      <a:pt x="574" y="1276"/>
                      <a:pt x="617" y="1234"/>
                      <a:pt x="627" y="1191"/>
                    </a:cubicBezTo>
                    <a:lnTo>
                      <a:pt x="924" y="129"/>
                    </a:lnTo>
                    <a:cubicBezTo>
                      <a:pt x="935" y="108"/>
                      <a:pt x="924" y="76"/>
                      <a:pt x="914" y="55"/>
                    </a:cubicBezTo>
                    <a:cubicBezTo>
                      <a:pt x="893" y="23"/>
                      <a:pt x="860" y="12"/>
                      <a:pt x="839" y="2"/>
                    </a:cubicBezTo>
                    <a:cubicBezTo>
                      <a:pt x="832" y="1"/>
                      <a:pt x="826"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2692625" y="1506350"/>
                <a:ext cx="26575" cy="40900"/>
              </a:xfrm>
              <a:custGeom>
                <a:avLst/>
                <a:gdLst/>
                <a:ahLst/>
                <a:cxnLst/>
                <a:rect l="l" t="t" r="r" b="b"/>
                <a:pathLst>
                  <a:path w="1063" h="1636" extrusionOk="0">
                    <a:moveTo>
                      <a:pt x="552" y="563"/>
                    </a:moveTo>
                    <a:lnTo>
                      <a:pt x="595" y="690"/>
                    </a:lnTo>
                    <a:cubicBezTo>
                      <a:pt x="563" y="701"/>
                      <a:pt x="531" y="723"/>
                      <a:pt x="499" y="733"/>
                    </a:cubicBezTo>
                    <a:lnTo>
                      <a:pt x="552" y="563"/>
                    </a:lnTo>
                    <a:close/>
                    <a:moveTo>
                      <a:pt x="520" y="0"/>
                    </a:moveTo>
                    <a:cubicBezTo>
                      <a:pt x="478" y="0"/>
                      <a:pt x="435" y="11"/>
                      <a:pt x="414" y="43"/>
                    </a:cubicBezTo>
                    <a:cubicBezTo>
                      <a:pt x="393" y="74"/>
                      <a:pt x="383" y="96"/>
                      <a:pt x="393" y="128"/>
                    </a:cubicBezTo>
                    <a:cubicBezTo>
                      <a:pt x="383" y="138"/>
                      <a:pt x="383" y="149"/>
                      <a:pt x="371" y="170"/>
                    </a:cubicBezTo>
                    <a:lnTo>
                      <a:pt x="202" y="839"/>
                    </a:lnTo>
                    <a:lnTo>
                      <a:pt x="106" y="871"/>
                    </a:lnTo>
                    <a:cubicBezTo>
                      <a:pt x="32" y="903"/>
                      <a:pt x="0" y="966"/>
                      <a:pt x="21" y="1030"/>
                    </a:cubicBezTo>
                    <a:cubicBezTo>
                      <a:pt x="32" y="1073"/>
                      <a:pt x="74" y="1115"/>
                      <a:pt x="128" y="1126"/>
                    </a:cubicBezTo>
                    <a:lnTo>
                      <a:pt x="32" y="1476"/>
                    </a:lnTo>
                    <a:cubicBezTo>
                      <a:pt x="32" y="1508"/>
                      <a:pt x="32" y="1551"/>
                      <a:pt x="64" y="1582"/>
                    </a:cubicBezTo>
                    <a:cubicBezTo>
                      <a:pt x="85" y="1615"/>
                      <a:pt x="128" y="1636"/>
                      <a:pt x="170" y="1636"/>
                    </a:cubicBezTo>
                    <a:cubicBezTo>
                      <a:pt x="234" y="1636"/>
                      <a:pt x="276" y="1593"/>
                      <a:pt x="298" y="1540"/>
                    </a:cubicBezTo>
                    <a:lnTo>
                      <a:pt x="425" y="1030"/>
                    </a:lnTo>
                    <a:lnTo>
                      <a:pt x="690" y="935"/>
                    </a:lnTo>
                    <a:lnTo>
                      <a:pt x="754" y="1126"/>
                    </a:lnTo>
                    <a:lnTo>
                      <a:pt x="796" y="1211"/>
                    </a:lnTo>
                    <a:cubicBezTo>
                      <a:pt x="807" y="1264"/>
                      <a:pt x="860" y="1296"/>
                      <a:pt x="924" y="1296"/>
                    </a:cubicBezTo>
                    <a:cubicBezTo>
                      <a:pt x="966" y="1296"/>
                      <a:pt x="1009" y="1275"/>
                      <a:pt x="1030" y="1242"/>
                    </a:cubicBezTo>
                    <a:cubicBezTo>
                      <a:pt x="1062" y="1211"/>
                      <a:pt x="1062" y="1179"/>
                      <a:pt x="1051" y="1136"/>
                    </a:cubicBezTo>
                    <a:lnTo>
                      <a:pt x="924" y="796"/>
                    </a:lnTo>
                    <a:lnTo>
                      <a:pt x="924" y="723"/>
                    </a:lnTo>
                    <a:cubicBezTo>
                      <a:pt x="913" y="701"/>
                      <a:pt x="892" y="669"/>
                      <a:pt x="871" y="659"/>
                    </a:cubicBezTo>
                    <a:lnTo>
                      <a:pt x="648" y="85"/>
                    </a:lnTo>
                    <a:cubicBezTo>
                      <a:pt x="626" y="32"/>
                      <a:pt x="584" y="0"/>
                      <a:pt x="5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689975" y="1543100"/>
                <a:ext cx="53650" cy="25400"/>
              </a:xfrm>
              <a:custGeom>
                <a:avLst/>
                <a:gdLst/>
                <a:ahLst/>
                <a:cxnLst/>
                <a:rect l="l" t="t" r="r" b="b"/>
                <a:pathLst>
                  <a:path w="2146" h="1016" extrusionOk="0">
                    <a:moveTo>
                      <a:pt x="2013" y="1"/>
                    </a:moveTo>
                    <a:cubicBezTo>
                      <a:pt x="2001" y="1"/>
                      <a:pt x="1988" y="2"/>
                      <a:pt x="1975" y="6"/>
                    </a:cubicBezTo>
                    <a:cubicBezTo>
                      <a:pt x="1317" y="208"/>
                      <a:pt x="680" y="463"/>
                      <a:pt x="74" y="771"/>
                    </a:cubicBezTo>
                    <a:cubicBezTo>
                      <a:pt x="21" y="803"/>
                      <a:pt x="0" y="856"/>
                      <a:pt x="10" y="909"/>
                    </a:cubicBezTo>
                    <a:cubicBezTo>
                      <a:pt x="31" y="973"/>
                      <a:pt x="85" y="1015"/>
                      <a:pt x="149" y="1015"/>
                    </a:cubicBezTo>
                    <a:cubicBezTo>
                      <a:pt x="170" y="1015"/>
                      <a:pt x="191" y="1004"/>
                      <a:pt x="212" y="994"/>
                    </a:cubicBezTo>
                    <a:cubicBezTo>
                      <a:pt x="796" y="697"/>
                      <a:pt x="1412" y="442"/>
                      <a:pt x="2049" y="251"/>
                    </a:cubicBezTo>
                    <a:cubicBezTo>
                      <a:pt x="2124" y="229"/>
                      <a:pt x="2145" y="166"/>
                      <a:pt x="2145" y="112"/>
                    </a:cubicBezTo>
                    <a:cubicBezTo>
                      <a:pt x="2128" y="42"/>
                      <a:pt x="2073" y="1"/>
                      <a:pt x="2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675925" y="1428725"/>
                <a:ext cx="64150" cy="44725"/>
              </a:xfrm>
              <a:custGeom>
                <a:avLst/>
                <a:gdLst/>
                <a:ahLst/>
                <a:cxnLst/>
                <a:rect l="l" t="t" r="r" b="b"/>
                <a:pathLst>
                  <a:path w="2566" h="1789" extrusionOk="0">
                    <a:moveTo>
                      <a:pt x="2366" y="0"/>
                    </a:moveTo>
                    <a:cubicBezTo>
                      <a:pt x="2342" y="0"/>
                      <a:pt x="2317" y="8"/>
                      <a:pt x="2293" y="26"/>
                    </a:cubicBezTo>
                    <a:cubicBezTo>
                      <a:pt x="1570" y="514"/>
                      <a:pt x="848" y="1013"/>
                      <a:pt x="126" y="1512"/>
                    </a:cubicBezTo>
                    <a:cubicBezTo>
                      <a:pt x="1" y="1602"/>
                      <a:pt x="87" y="1789"/>
                      <a:pt x="206" y="1789"/>
                    </a:cubicBezTo>
                    <a:cubicBezTo>
                      <a:pt x="228" y="1789"/>
                      <a:pt x="251" y="1782"/>
                      <a:pt x="275" y="1767"/>
                    </a:cubicBezTo>
                    <a:cubicBezTo>
                      <a:pt x="997" y="1268"/>
                      <a:pt x="1719" y="769"/>
                      <a:pt x="2441" y="281"/>
                    </a:cubicBezTo>
                    <a:cubicBezTo>
                      <a:pt x="2565" y="192"/>
                      <a:pt x="2483" y="0"/>
                      <a:pt x="2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2689425" y="1419550"/>
                <a:ext cx="22875" cy="19750"/>
              </a:xfrm>
              <a:custGeom>
                <a:avLst/>
                <a:gdLst/>
                <a:ahLst/>
                <a:cxnLst/>
                <a:rect l="l" t="t" r="r" b="b"/>
                <a:pathLst>
                  <a:path w="915" h="790" extrusionOk="0">
                    <a:moveTo>
                      <a:pt x="452" y="228"/>
                    </a:moveTo>
                    <a:cubicBezTo>
                      <a:pt x="497" y="228"/>
                      <a:pt x="542" y="244"/>
                      <a:pt x="574" y="276"/>
                    </a:cubicBezTo>
                    <a:cubicBezTo>
                      <a:pt x="648" y="339"/>
                      <a:pt x="659" y="445"/>
                      <a:pt x="595" y="509"/>
                    </a:cubicBezTo>
                    <a:cubicBezTo>
                      <a:pt x="555" y="544"/>
                      <a:pt x="505" y="563"/>
                      <a:pt x="456" y="563"/>
                    </a:cubicBezTo>
                    <a:cubicBezTo>
                      <a:pt x="415" y="563"/>
                      <a:pt x="374" y="549"/>
                      <a:pt x="341" y="520"/>
                    </a:cubicBezTo>
                    <a:cubicBezTo>
                      <a:pt x="277" y="456"/>
                      <a:pt x="266" y="350"/>
                      <a:pt x="330" y="276"/>
                    </a:cubicBezTo>
                    <a:cubicBezTo>
                      <a:pt x="361" y="244"/>
                      <a:pt x="407" y="228"/>
                      <a:pt x="452" y="228"/>
                    </a:cubicBezTo>
                    <a:close/>
                    <a:moveTo>
                      <a:pt x="459" y="1"/>
                    </a:moveTo>
                    <a:cubicBezTo>
                      <a:pt x="349" y="1"/>
                      <a:pt x="238" y="43"/>
                      <a:pt x="160" y="127"/>
                    </a:cubicBezTo>
                    <a:cubicBezTo>
                      <a:pt x="1" y="287"/>
                      <a:pt x="22" y="530"/>
                      <a:pt x="181" y="679"/>
                    </a:cubicBezTo>
                    <a:cubicBezTo>
                      <a:pt x="264" y="752"/>
                      <a:pt x="371" y="789"/>
                      <a:pt x="476" y="789"/>
                    </a:cubicBezTo>
                    <a:cubicBezTo>
                      <a:pt x="584" y="789"/>
                      <a:pt x="690" y="750"/>
                      <a:pt x="765" y="669"/>
                    </a:cubicBezTo>
                    <a:cubicBezTo>
                      <a:pt x="914" y="509"/>
                      <a:pt x="903" y="254"/>
                      <a:pt x="733" y="106"/>
                    </a:cubicBezTo>
                    <a:cubicBezTo>
                      <a:pt x="658" y="35"/>
                      <a:pt x="559" y="1"/>
                      <a:pt x="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2703775" y="1463100"/>
                <a:ext cx="26300" cy="22525"/>
              </a:xfrm>
              <a:custGeom>
                <a:avLst/>
                <a:gdLst/>
                <a:ahLst/>
                <a:cxnLst/>
                <a:rect l="l" t="t" r="r" b="b"/>
                <a:pathLst>
                  <a:path w="1052" h="901" extrusionOk="0">
                    <a:moveTo>
                      <a:pt x="522" y="227"/>
                    </a:moveTo>
                    <a:cubicBezTo>
                      <a:pt x="578" y="227"/>
                      <a:pt x="635" y="246"/>
                      <a:pt x="680" y="286"/>
                    </a:cubicBezTo>
                    <a:cubicBezTo>
                      <a:pt x="775" y="371"/>
                      <a:pt x="786" y="520"/>
                      <a:pt x="701" y="605"/>
                    </a:cubicBezTo>
                    <a:cubicBezTo>
                      <a:pt x="656" y="650"/>
                      <a:pt x="593" y="674"/>
                      <a:pt x="530" y="674"/>
                    </a:cubicBezTo>
                    <a:cubicBezTo>
                      <a:pt x="473" y="674"/>
                      <a:pt x="417" y="655"/>
                      <a:pt x="371" y="615"/>
                    </a:cubicBezTo>
                    <a:cubicBezTo>
                      <a:pt x="276" y="530"/>
                      <a:pt x="265" y="381"/>
                      <a:pt x="350" y="296"/>
                    </a:cubicBezTo>
                    <a:cubicBezTo>
                      <a:pt x="395" y="251"/>
                      <a:pt x="458" y="227"/>
                      <a:pt x="522" y="227"/>
                    </a:cubicBezTo>
                    <a:close/>
                    <a:moveTo>
                      <a:pt x="507" y="0"/>
                    </a:moveTo>
                    <a:cubicBezTo>
                      <a:pt x="386" y="0"/>
                      <a:pt x="267" y="46"/>
                      <a:pt x="180" y="137"/>
                    </a:cubicBezTo>
                    <a:cubicBezTo>
                      <a:pt x="0" y="318"/>
                      <a:pt x="21" y="605"/>
                      <a:pt x="213" y="775"/>
                    </a:cubicBezTo>
                    <a:cubicBezTo>
                      <a:pt x="307" y="858"/>
                      <a:pt x="426" y="901"/>
                      <a:pt x="544" y="901"/>
                    </a:cubicBezTo>
                    <a:cubicBezTo>
                      <a:pt x="666" y="901"/>
                      <a:pt x="785" y="855"/>
                      <a:pt x="871" y="764"/>
                    </a:cubicBezTo>
                    <a:cubicBezTo>
                      <a:pt x="1051" y="583"/>
                      <a:pt x="1030" y="296"/>
                      <a:pt x="839" y="126"/>
                    </a:cubicBezTo>
                    <a:cubicBezTo>
                      <a:pt x="745" y="43"/>
                      <a:pt x="625" y="0"/>
                      <a:pt x="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375625" y="1362700"/>
                <a:ext cx="270025" cy="194125"/>
              </a:xfrm>
              <a:custGeom>
                <a:avLst/>
                <a:gdLst/>
                <a:ahLst/>
                <a:cxnLst/>
                <a:rect l="l" t="t" r="r" b="b"/>
                <a:pathLst>
                  <a:path w="10801" h="7765" extrusionOk="0">
                    <a:moveTo>
                      <a:pt x="10121" y="1201"/>
                    </a:moveTo>
                    <a:cubicBezTo>
                      <a:pt x="10025" y="1296"/>
                      <a:pt x="9962" y="1456"/>
                      <a:pt x="9887" y="1615"/>
                    </a:cubicBezTo>
                    <a:cubicBezTo>
                      <a:pt x="9526" y="2348"/>
                      <a:pt x="9186" y="3102"/>
                      <a:pt x="8772" y="3856"/>
                    </a:cubicBezTo>
                    <a:cubicBezTo>
                      <a:pt x="8624" y="4132"/>
                      <a:pt x="8485" y="4673"/>
                      <a:pt x="8178" y="4716"/>
                    </a:cubicBezTo>
                    <a:cubicBezTo>
                      <a:pt x="7933" y="4758"/>
                      <a:pt x="7583" y="4588"/>
                      <a:pt x="7359" y="4503"/>
                    </a:cubicBezTo>
                    <a:cubicBezTo>
                      <a:pt x="6733" y="4249"/>
                      <a:pt x="6266" y="3962"/>
                      <a:pt x="5618" y="3686"/>
                    </a:cubicBezTo>
                    <a:cubicBezTo>
                      <a:pt x="5469" y="3633"/>
                      <a:pt x="5342" y="3559"/>
                      <a:pt x="5236" y="3569"/>
                    </a:cubicBezTo>
                    <a:cubicBezTo>
                      <a:pt x="5013" y="3601"/>
                      <a:pt x="4790" y="4015"/>
                      <a:pt x="4673" y="4249"/>
                    </a:cubicBezTo>
                    <a:cubicBezTo>
                      <a:pt x="4386" y="4822"/>
                      <a:pt x="4152" y="5385"/>
                      <a:pt x="3951" y="6033"/>
                    </a:cubicBezTo>
                    <a:cubicBezTo>
                      <a:pt x="3770" y="6627"/>
                      <a:pt x="3675" y="7212"/>
                      <a:pt x="3186" y="7467"/>
                    </a:cubicBezTo>
                    <a:cubicBezTo>
                      <a:pt x="2613" y="7764"/>
                      <a:pt x="1530" y="7668"/>
                      <a:pt x="733" y="7573"/>
                    </a:cubicBezTo>
                    <a:cubicBezTo>
                      <a:pt x="563" y="7562"/>
                      <a:pt x="32" y="7573"/>
                      <a:pt x="11" y="7382"/>
                    </a:cubicBezTo>
                    <a:cubicBezTo>
                      <a:pt x="1" y="7212"/>
                      <a:pt x="1572" y="7158"/>
                      <a:pt x="2146" y="7095"/>
                    </a:cubicBezTo>
                    <a:cubicBezTo>
                      <a:pt x="2401" y="7063"/>
                      <a:pt x="2762" y="7063"/>
                      <a:pt x="2910" y="6957"/>
                    </a:cubicBezTo>
                    <a:cubicBezTo>
                      <a:pt x="3102" y="6840"/>
                      <a:pt x="3293" y="6001"/>
                      <a:pt x="3378" y="5746"/>
                    </a:cubicBezTo>
                    <a:cubicBezTo>
                      <a:pt x="3611" y="5003"/>
                      <a:pt x="3791" y="4419"/>
                      <a:pt x="4089" y="3675"/>
                    </a:cubicBezTo>
                    <a:cubicBezTo>
                      <a:pt x="4216" y="3335"/>
                      <a:pt x="4355" y="2879"/>
                      <a:pt x="4705" y="2826"/>
                    </a:cubicBezTo>
                    <a:cubicBezTo>
                      <a:pt x="5013" y="2783"/>
                      <a:pt x="5353" y="2964"/>
                      <a:pt x="5629" y="3070"/>
                    </a:cubicBezTo>
                    <a:cubicBezTo>
                      <a:pt x="6234" y="3325"/>
                      <a:pt x="6680" y="3505"/>
                      <a:pt x="7275" y="3792"/>
                    </a:cubicBezTo>
                    <a:cubicBezTo>
                      <a:pt x="7381" y="3835"/>
                      <a:pt x="7529" y="3920"/>
                      <a:pt x="7678" y="3984"/>
                    </a:cubicBezTo>
                    <a:cubicBezTo>
                      <a:pt x="7827" y="4047"/>
                      <a:pt x="8018" y="4142"/>
                      <a:pt x="8124" y="4121"/>
                    </a:cubicBezTo>
                    <a:cubicBezTo>
                      <a:pt x="8315" y="4090"/>
                      <a:pt x="8496" y="3527"/>
                      <a:pt x="8570" y="3335"/>
                    </a:cubicBezTo>
                    <a:cubicBezTo>
                      <a:pt x="8952" y="2497"/>
                      <a:pt x="9324" y="1626"/>
                      <a:pt x="9717" y="850"/>
                    </a:cubicBezTo>
                    <a:cubicBezTo>
                      <a:pt x="9579" y="861"/>
                      <a:pt x="9420" y="968"/>
                      <a:pt x="9261" y="1031"/>
                    </a:cubicBezTo>
                    <a:cubicBezTo>
                      <a:pt x="9101" y="1095"/>
                      <a:pt x="8910" y="1180"/>
                      <a:pt x="8761" y="1095"/>
                    </a:cubicBezTo>
                    <a:cubicBezTo>
                      <a:pt x="8719" y="819"/>
                      <a:pt x="9080" y="670"/>
                      <a:pt x="9324" y="511"/>
                    </a:cubicBezTo>
                    <a:cubicBezTo>
                      <a:pt x="9632" y="319"/>
                      <a:pt x="9898" y="150"/>
                      <a:pt x="10238" y="33"/>
                    </a:cubicBezTo>
                    <a:cubicBezTo>
                      <a:pt x="10290" y="12"/>
                      <a:pt x="10408" y="1"/>
                      <a:pt x="10482" y="33"/>
                    </a:cubicBezTo>
                    <a:cubicBezTo>
                      <a:pt x="10790" y="192"/>
                      <a:pt x="10790" y="617"/>
                      <a:pt x="10790" y="1127"/>
                    </a:cubicBezTo>
                    <a:cubicBezTo>
                      <a:pt x="10790" y="1424"/>
                      <a:pt x="10800" y="2231"/>
                      <a:pt x="10503" y="2242"/>
                    </a:cubicBezTo>
                    <a:cubicBezTo>
                      <a:pt x="10333" y="2252"/>
                      <a:pt x="10248" y="1976"/>
                      <a:pt x="10205" y="1827"/>
                    </a:cubicBezTo>
                    <a:cubicBezTo>
                      <a:pt x="10142" y="1594"/>
                      <a:pt x="10132" y="1424"/>
                      <a:pt x="10121" y="12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2383075" y="1289175"/>
                <a:ext cx="196200" cy="30550"/>
              </a:xfrm>
              <a:custGeom>
                <a:avLst/>
                <a:gdLst/>
                <a:ahLst/>
                <a:cxnLst/>
                <a:rect l="l" t="t" r="r" b="b"/>
                <a:pathLst>
                  <a:path w="7848" h="1222" extrusionOk="0">
                    <a:moveTo>
                      <a:pt x="116" y="245"/>
                    </a:moveTo>
                    <a:cubicBezTo>
                      <a:pt x="0" y="404"/>
                      <a:pt x="53" y="850"/>
                      <a:pt x="212" y="988"/>
                    </a:cubicBezTo>
                    <a:cubicBezTo>
                      <a:pt x="467" y="1222"/>
                      <a:pt x="1497" y="1115"/>
                      <a:pt x="2018" y="1115"/>
                    </a:cubicBezTo>
                    <a:cubicBezTo>
                      <a:pt x="3313" y="1105"/>
                      <a:pt x="4609" y="1020"/>
                      <a:pt x="5883" y="1073"/>
                    </a:cubicBezTo>
                    <a:cubicBezTo>
                      <a:pt x="6117" y="1084"/>
                      <a:pt x="6457" y="1115"/>
                      <a:pt x="6796" y="1137"/>
                    </a:cubicBezTo>
                    <a:cubicBezTo>
                      <a:pt x="7125" y="1148"/>
                      <a:pt x="7540" y="1158"/>
                      <a:pt x="7677" y="1030"/>
                    </a:cubicBezTo>
                    <a:cubicBezTo>
                      <a:pt x="7847" y="893"/>
                      <a:pt x="7847" y="341"/>
                      <a:pt x="7720" y="202"/>
                    </a:cubicBezTo>
                    <a:cubicBezTo>
                      <a:pt x="7550" y="1"/>
                      <a:pt x="6308" y="107"/>
                      <a:pt x="5989" y="107"/>
                    </a:cubicBezTo>
                    <a:cubicBezTo>
                      <a:pt x="4704" y="96"/>
                      <a:pt x="3547" y="138"/>
                      <a:pt x="2304" y="160"/>
                    </a:cubicBezTo>
                    <a:cubicBezTo>
                      <a:pt x="1678" y="171"/>
                      <a:pt x="1072" y="234"/>
                      <a:pt x="510" y="171"/>
                    </a:cubicBezTo>
                    <a:cubicBezTo>
                      <a:pt x="382" y="149"/>
                      <a:pt x="276" y="117"/>
                      <a:pt x="116" y="2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2388375" y="1329800"/>
                <a:ext cx="129050" cy="23375"/>
              </a:xfrm>
              <a:custGeom>
                <a:avLst/>
                <a:gdLst/>
                <a:ahLst/>
                <a:cxnLst/>
                <a:rect l="l" t="t" r="r" b="b"/>
                <a:pathLst>
                  <a:path w="5162" h="935" extrusionOk="0">
                    <a:moveTo>
                      <a:pt x="5108" y="733"/>
                    </a:moveTo>
                    <a:cubicBezTo>
                      <a:pt x="5161" y="521"/>
                      <a:pt x="5065" y="266"/>
                      <a:pt x="4949" y="160"/>
                    </a:cubicBezTo>
                    <a:cubicBezTo>
                      <a:pt x="3590" y="139"/>
                      <a:pt x="2018" y="75"/>
                      <a:pt x="711" y="64"/>
                    </a:cubicBezTo>
                    <a:cubicBezTo>
                      <a:pt x="435" y="64"/>
                      <a:pt x="0" y="0"/>
                      <a:pt x="53" y="382"/>
                    </a:cubicBezTo>
                    <a:cubicBezTo>
                      <a:pt x="85" y="733"/>
                      <a:pt x="744" y="669"/>
                      <a:pt x="1157" y="691"/>
                    </a:cubicBezTo>
                    <a:cubicBezTo>
                      <a:pt x="2061" y="733"/>
                      <a:pt x="2920" y="797"/>
                      <a:pt x="3802" y="850"/>
                    </a:cubicBezTo>
                    <a:cubicBezTo>
                      <a:pt x="4237" y="871"/>
                      <a:pt x="4768" y="935"/>
                      <a:pt x="5108" y="7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2055175" y="1576800"/>
                <a:ext cx="310400" cy="425400"/>
              </a:xfrm>
              <a:custGeom>
                <a:avLst/>
                <a:gdLst/>
                <a:ahLst/>
                <a:cxnLst/>
                <a:rect l="l" t="t" r="r" b="b"/>
                <a:pathLst>
                  <a:path w="12416" h="17016" extrusionOk="0">
                    <a:moveTo>
                      <a:pt x="1355" y="469"/>
                    </a:moveTo>
                    <a:cubicBezTo>
                      <a:pt x="1532" y="469"/>
                      <a:pt x="1672" y="506"/>
                      <a:pt x="1848" y="506"/>
                    </a:cubicBezTo>
                    <a:cubicBezTo>
                      <a:pt x="2518" y="2258"/>
                      <a:pt x="3165" y="4031"/>
                      <a:pt x="3750" y="5869"/>
                    </a:cubicBezTo>
                    <a:lnTo>
                      <a:pt x="3420" y="5869"/>
                    </a:lnTo>
                    <a:cubicBezTo>
                      <a:pt x="2719" y="4053"/>
                      <a:pt x="2125" y="2110"/>
                      <a:pt x="1244" y="474"/>
                    </a:cubicBezTo>
                    <a:cubicBezTo>
                      <a:pt x="1283" y="471"/>
                      <a:pt x="1320" y="469"/>
                      <a:pt x="1355" y="469"/>
                    </a:cubicBezTo>
                    <a:close/>
                    <a:moveTo>
                      <a:pt x="2401" y="612"/>
                    </a:moveTo>
                    <a:lnTo>
                      <a:pt x="2401" y="612"/>
                    </a:lnTo>
                    <a:cubicBezTo>
                      <a:pt x="2571" y="655"/>
                      <a:pt x="2730" y="697"/>
                      <a:pt x="2868" y="761"/>
                    </a:cubicBezTo>
                    <a:cubicBezTo>
                      <a:pt x="3335" y="2524"/>
                      <a:pt x="3994" y="4095"/>
                      <a:pt x="4461" y="5869"/>
                    </a:cubicBezTo>
                    <a:lnTo>
                      <a:pt x="4238" y="5869"/>
                    </a:lnTo>
                    <a:cubicBezTo>
                      <a:pt x="3824" y="4520"/>
                      <a:pt x="3325" y="3161"/>
                      <a:pt x="2858" y="1886"/>
                    </a:cubicBezTo>
                    <a:cubicBezTo>
                      <a:pt x="2709" y="1494"/>
                      <a:pt x="2549" y="1122"/>
                      <a:pt x="2422" y="751"/>
                    </a:cubicBezTo>
                    <a:cubicBezTo>
                      <a:pt x="2412" y="718"/>
                      <a:pt x="2327" y="644"/>
                      <a:pt x="2401" y="612"/>
                    </a:cubicBezTo>
                    <a:close/>
                    <a:moveTo>
                      <a:pt x="3441" y="1133"/>
                    </a:moveTo>
                    <a:lnTo>
                      <a:pt x="3441" y="1133"/>
                    </a:lnTo>
                    <a:cubicBezTo>
                      <a:pt x="4015" y="1749"/>
                      <a:pt x="4397" y="2556"/>
                      <a:pt x="4769" y="3363"/>
                    </a:cubicBezTo>
                    <a:cubicBezTo>
                      <a:pt x="5151" y="4180"/>
                      <a:pt x="5491" y="5041"/>
                      <a:pt x="5831" y="5879"/>
                    </a:cubicBezTo>
                    <a:cubicBezTo>
                      <a:pt x="5766" y="5884"/>
                      <a:pt x="5703" y="5885"/>
                      <a:pt x="5642" y="5885"/>
                    </a:cubicBezTo>
                    <a:cubicBezTo>
                      <a:pt x="5441" y="5885"/>
                      <a:pt x="5258" y="5867"/>
                      <a:pt x="5057" y="5867"/>
                    </a:cubicBezTo>
                    <a:cubicBezTo>
                      <a:pt x="5022" y="5867"/>
                      <a:pt x="4986" y="5868"/>
                      <a:pt x="4949" y="5869"/>
                    </a:cubicBezTo>
                    <a:cubicBezTo>
                      <a:pt x="4514" y="4234"/>
                      <a:pt x="3909" y="2672"/>
                      <a:pt x="3441" y="1133"/>
                    </a:cubicBezTo>
                    <a:close/>
                    <a:moveTo>
                      <a:pt x="776" y="506"/>
                    </a:moveTo>
                    <a:cubicBezTo>
                      <a:pt x="1636" y="2162"/>
                      <a:pt x="2231" y="4074"/>
                      <a:pt x="2943" y="5879"/>
                    </a:cubicBezTo>
                    <a:cubicBezTo>
                      <a:pt x="2761" y="5879"/>
                      <a:pt x="2611" y="5903"/>
                      <a:pt x="2432" y="5903"/>
                    </a:cubicBezTo>
                    <a:cubicBezTo>
                      <a:pt x="2401" y="5903"/>
                      <a:pt x="2370" y="5902"/>
                      <a:pt x="2337" y="5901"/>
                    </a:cubicBezTo>
                    <a:cubicBezTo>
                      <a:pt x="2018" y="5115"/>
                      <a:pt x="1657" y="4329"/>
                      <a:pt x="1275" y="3448"/>
                    </a:cubicBezTo>
                    <a:cubicBezTo>
                      <a:pt x="1041" y="2874"/>
                      <a:pt x="734" y="2184"/>
                      <a:pt x="585" y="1494"/>
                    </a:cubicBezTo>
                    <a:cubicBezTo>
                      <a:pt x="510" y="1112"/>
                      <a:pt x="415" y="559"/>
                      <a:pt x="776" y="506"/>
                    </a:cubicBezTo>
                    <a:close/>
                    <a:moveTo>
                      <a:pt x="1232" y="0"/>
                    </a:moveTo>
                    <a:cubicBezTo>
                      <a:pt x="601" y="0"/>
                      <a:pt x="120" y="172"/>
                      <a:pt x="54" y="751"/>
                    </a:cubicBezTo>
                    <a:cubicBezTo>
                      <a:pt x="1" y="1260"/>
                      <a:pt x="192" y="1801"/>
                      <a:pt x="330" y="2237"/>
                    </a:cubicBezTo>
                    <a:cubicBezTo>
                      <a:pt x="734" y="3512"/>
                      <a:pt x="1402" y="4850"/>
                      <a:pt x="1870" y="5954"/>
                    </a:cubicBezTo>
                    <a:cubicBezTo>
                      <a:pt x="1148" y="5964"/>
                      <a:pt x="1211" y="6877"/>
                      <a:pt x="1265" y="7557"/>
                    </a:cubicBezTo>
                    <a:cubicBezTo>
                      <a:pt x="1307" y="7617"/>
                      <a:pt x="1376" y="7649"/>
                      <a:pt x="1477" y="7649"/>
                    </a:cubicBezTo>
                    <a:cubicBezTo>
                      <a:pt x="1503" y="7649"/>
                      <a:pt x="1532" y="7646"/>
                      <a:pt x="1562" y="7642"/>
                    </a:cubicBezTo>
                    <a:lnTo>
                      <a:pt x="1562" y="7642"/>
                    </a:lnTo>
                    <a:cubicBezTo>
                      <a:pt x="1339" y="9310"/>
                      <a:pt x="649" y="14577"/>
                      <a:pt x="415" y="16244"/>
                    </a:cubicBezTo>
                    <a:cubicBezTo>
                      <a:pt x="383" y="16467"/>
                      <a:pt x="309" y="16711"/>
                      <a:pt x="373" y="16935"/>
                    </a:cubicBezTo>
                    <a:cubicBezTo>
                      <a:pt x="447" y="16956"/>
                      <a:pt x="521" y="16966"/>
                      <a:pt x="606" y="16987"/>
                    </a:cubicBezTo>
                    <a:cubicBezTo>
                      <a:pt x="765" y="16850"/>
                      <a:pt x="744" y="16562"/>
                      <a:pt x="787" y="16308"/>
                    </a:cubicBezTo>
                    <a:cubicBezTo>
                      <a:pt x="1084" y="14651"/>
                      <a:pt x="1859" y="9331"/>
                      <a:pt x="2146" y="7663"/>
                    </a:cubicBezTo>
                    <a:cubicBezTo>
                      <a:pt x="3123" y="7696"/>
                      <a:pt x="4259" y="7717"/>
                      <a:pt x="5310" y="7727"/>
                    </a:cubicBezTo>
                    <a:cubicBezTo>
                      <a:pt x="5395" y="7982"/>
                      <a:pt x="5406" y="8248"/>
                      <a:pt x="5449" y="8513"/>
                    </a:cubicBezTo>
                    <a:cubicBezTo>
                      <a:pt x="5704" y="10021"/>
                      <a:pt x="6372" y="14747"/>
                      <a:pt x="6627" y="16319"/>
                    </a:cubicBezTo>
                    <a:cubicBezTo>
                      <a:pt x="6670" y="16541"/>
                      <a:pt x="6691" y="16987"/>
                      <a:pt x="6840" y="17008"/>
                    </a:cubicBezTo>
                    <a:cubicBezTo>
                      <a:pt x="6855" y="17011"/>
                      <a:pt x="6869" y="17013"/>
                      <a:pt x="6881" y="17013"/>
                    </a:cubicBezTo>
                    <a:cubicBezTo>
                      <a:pt x="7115" y="17013"/>
                      <a:pt x="7008" y="16574"/>
                      <a:pt x="6988" y="16392"/>
                    </a:cubicBezTo>
                    <a:cubicBezTo>
                      <a:pt x="6787" y="14587"/>
                      <a:pt x="6171" y="9554"/>
                      <a:pt x="5980" y="7748"/>
                    </a:cubicBezTo>
                    <a:cubicBezTo>
                      <a:pt x="6071" y="7747"/>
                      <a:pt x="6163" y="7747"/>
                      <a:pt x="6255" y="7747"/>
                    </a:cubicBezTo>
                    <a:cubicBezTo>
                      <a:pt x="7080" y="7747"/>
                      <a:pt x="7960" y="7786"/>
                      <a:pt x="8762" y="7833"/>
                    </a:cubicBezTo>
                    <a:cubicBezTo>
                      <a:pt x="9314" y="9225"/>
                      <a:pt x="9909" y="10818"/>
                      <a:pt x="10482" y="12315"/>
                    </a:cubicBezTo>
                    <a:cubicBezTo>
                      <a:pt x="10599" y="12633"/>
                      <a:pt x="11842" y="16319"/>
                      <a:pt x="11990" y="16701"/>
                    </a:cubicBezTo>
                    <a:cubicBezTo>
                      <a:pt x="12054" y="16876"/>
                      <a:pt x="12082" y="17016"/>
                      <a:pt x="12200" y="17016"/>
                    </a:cubicBezTo>
                    <a:cubicBezTo>
                      <a:pt x="12239" y="17016"/>
                      <a:pt x="12288" y="17000"/>
                      <a:pt x="12351" y="16966"/>
                    </a:cubicBezTo>
                    <a:cubicBezTo>
                      <a:pt x="12415" y="16839"/>
                      <a:pt x="12340" y="16701"/>
                      <a:pt x="12298" y="16584"/>
                    </a:cubicBezTo>
                    <a:cubicBezTo>
                      <a:pt x="11703" y="14800"/>
                      <a:pt x="10004" y="9681"/>
                      <a:pt x="9409" y="7876"/>
                    </a:cubicBezTo>
                    <a:cubicBezTo>
                      <a:pt x="9431" y="7874"/>
                      <a:pt x="9454" y="7873"/>
                      <a:pt x="9478" y="7873"/>
                    </a:cubicBezTo>
                    <a:cubicBezTo>
                      <a:pt x="9588" y="7873"/>
                      <a:pt x="9715" y="7891"/>
                      <a:pt x="9823" y="7891"/>
                    </a:cubicBezTo>
                    <a:cubicBezTo>
                      <a:pt x="9930" y="7891"/>
                      <a:pt x="10020" y="7873"/>
                      <a:pt x="10058" y="7802"/>
                    </a:cubicBezTo>
                    <a:cubicBezTo>
                      <a:pt x="10132" y="7663"/>
                      <a:pt x="10004" y="7366"/>
                      <a:pt x="9940" y="7217"/>
                    </a:cubicBezTo>
                    <a:cubicBezTo>
                      <a:pt x="9803" y="6856"/>
                      <a:pt x="9548" y="6453"/>
                      <a:pt x="9197" y="6294"/>
                    </a:cubicBezTo>
                    <a:cubicBezTo>
                      <a:pt x="8815" y="6134"/>
                      <a:pt x="8316" y="6113"/>
                      <a:pt x="7817" y="6060"/>
                    </a:cubicBezTo>
                    <a:cubicBezTo>
                      <a:pt x="7297" y="5997"/>
                      <a:pt x="6766" y="5922"/>
                      <a:pt x="6330" y="5922"/>
                    </a:cubicBezTo>
                    <a:cubicBezTo>
                      <a:pt x="6245" y="5869"/>
                      <a:pt x="6256" y="5763"/>
                      <a:pt x="6224" y="5678"/>
                    </a:cubicBezTo>
                    <a:cubicBezTo>
                      <a:pt x="5810" y="4499"/>
                      <a:pt x="5258" y="3246"/>
                      <a:pt x="4705" y="2184"/>
                    </a:cubicBezTo>
                    <a:cubicBezTo>
                      <a:pt x="4387" y="1579"/>
                      <a:pt x="4068" y="1048"/>
                      <a:pt x="3559" y="644"/>
                    </a:cubicBezTo>
                    <a:cubicBezTo>
                      <a:pt x="3049" y="251"/>
                      <a:pt x="2327" y="60"/>
                      <a:pt x="1466" y="7"/>
                    </a:cubicBezTo>
                    <a:cubicBezTo>
                      <a:pt x="1386" y="3"/>
                      <a:pt x="1308" y="0"/>
                      <a:pt x="1232"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2087050" y="1723075"/>
                <a:ext cx="205500" cy="16400"/>
              </a:xfrm>
              <a:custGeom>
                <a:avLst/>
                <a:gdLst/>
                <a:ahLst/>
                <a:cxnLst/>
                <a:rect l="l" t="t" r="r" b="b"/>
                <a:pathLst>
                  <a:path w="8220" h="656" extrusionOk="0">
                    <a:moveTo>
                      <a:pt x="2771" y="0"/>
                    </a:moveTo>
                    <a:cubicBezTo>
                      <a:pt x="1455" y="0"/>
                      <a:pt x="613" y="71"/>
                      <a:pt x="606" y="71"/>
                    </a:cubicBezTo>
                    <a:cubicBezTo>
                      <a:pt x="170" y="134"/>
                      <a:pt x="75" y="337"/>
                      <a:pt x="0" y="655"/>
                    </a:cubicBezTo>
                    <a:lnTo>
                      <a:pt x="8219" y="655"/>
                    </a:lnTo>
                    <a:cubicBezTo>
                      <a:pt x="8124" y="559"/>
                      <a:pt x="8028" y="496"/>
                      <a:pt x="7922" y="443"/>
                    </a:cubicBezTo>
                    <a:cubicBezTo>
                      <a:pt x="7275" y="177"/>
                      <a:pt x="5491" y="92"/>
                      <a:pt x="5055" y="71"/>
                    </a:cubicBezTo>
                    <a:cubicBezTo>
                      <a:pt x="4205" y="18"/>
                      <a:pt x="3429" y="0"/>
                      <a:pt x="2771" y="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2230925" y="1866600"/>
                <a:ext cx="99325" cy="135700"/>
              </a:xfrm>
              <a:custGeom>
                <a:avLst/>
                <a:gdLst/>
                <a:ahLst/>
                <a:cxnLst/>
                <a:rect l="l" t="t" r="r" b="b"/>
                <a:pathLst>
                  <a:path w="3973" h="5428" extrusionOk="0">
                    <a:moveTo>
                      <a:pt x="2136" y="1"/>
                    </a:moveTo>
                    <a:cubicBezTo>
                      <a:pt x="2008" y="107"/>
                      <a:pt x="659" y="2103"/>
                      <a:pt x="118" y="2995"/>
                    </a:cubicBezTo>
                    <a:cubicBezTo>
                      <a:pt x="64" y="3070"/>
                      <a:pt x="33" y="3144"/>
                      <a:pt x="1" y="3219"/>
                    </a:cubicBezTo>
                    <a:lnTo>
                      <a:pt x="458" y="3526"/>
                    </a:lnTo>
                    <a:cubicBezTo>
                      <a:pt x="564" y="3389"/>
                      <a:pt x="638" y="3240"/>
                      <a:pt x="734" y="3101"/>
                    </a:cubicBezTo>
                    <a:cubicBezTo>
                      <a:pt x="883" y="2868"/>
                      <a:pt x="1052" y="2655"/>
                      <a:pt x="1190" y="2422"/>
                    </a:cubicBezTo>
                    <a:lnTo>
                      <a:pt x="1190" y="2422"/>
                    </a:lnTo>
                    <a:cubicBezTo>
                      <a:pt x="1329" y="2751"/>
                      <a:pt x="1201" y="2974"/>
                      <a:pt x="1095" y="3304"/>
                    </a:cubicBezTo>
                    <a:cubicBezTo>
                      <a:pt x="1052" y="3420"/>
                      <a:pt x="956" y="3622"/>
                      <a:pt x="904" y="3824"/>
                    </a:cubicBezTo>
                    <a:lnTo>
                      <a:pt x="3314" y="5427"/>
                    </a:lnTo>
                    <a:cubicBezTo>
                      <a:pt x="3441" y="5279"/>
                      <a:pt x="3484" y="5077"/>
                      <a:pt x="3474" y="5003"/>
                    </a:cubicBezTo>
                    <a:cubicBezTo>
                      <a:pt x="3356" y="4461"/>
                      <a:pt x="2932" y="3930"/>
                      <a:pt x="2953" y="3410"/>
                    </a:cubicBezTo>
                    <a:cubicBezTo>
                      <a:pt x="2974" y="2655"/>
                      <a:pt x="3601" y="1817"/>
                      <a:pt x="3972" y="1062"/>
                    </a:cubicBezTo>
                    <a:lnTo>
                      <a:pt x="3951" y="1041"/>
                    </a:lnTo>
                    <a:cubicBezTo>
                      <a:pt x="3644" y="882"/>
                      <a:pt x="2443" y="139"/>
                      <a:pt x="2136"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2275800" y="1718725"/>
                <a:ext cx="118700" cy="191450"/>
              </a:xfrm>
              <a:custGeom>
                <a:avLst/>
                <a:gdLst/>
                <a:ahLst/>
                <a:cxnLst/>
                <a:rect l="l" t="t" r="r" b="b"/>
                <a:pathLst>
                  <a:path w="4748" h="7658" extrusionOk="0">
                    <a:moveTo>
                      <a:pt x="3091" y="1"/>
                    </a:moveTo>
                    <a:lnTo>
                      <a:pt x="3048" y="1"/>
                    </a:lnTo>
                    <a:cubicBezTo>
                      <a:pt x="1615" y="1647"/>
                      <a:pt x="797" y="3919"/>
                      <a:pt x="1" y="6203"/>
                    </a:cubicBezTo>
                    <a:cubicBezTo>
                      <a:pt x="617" y="6786"/>
                      <a:pt x="1392" y="7211"/>
                      <a:pt x="2156" y="7657"/>
                    </a:cubicBezTo>
                    <a:cubicBezTo>
                      <a:pt x="3112" y="6266"/>
                      <a:pt x="3930" y="4726"/>
                      <a:pt x="4747" y="3187"/>
                    </a:cubicBezTo>
                    <a:cubicBezTo>
                      <a:pt x="4567" y="2199"/>
                      <a:pt x="4397" y="1200"/>
                      <a:pt x="4216" y="224"/>
                    </a:cubicBezTo>
                    <a:cubicBezTo>
                      <a:pt x="3866" y="128"/>
                      <a:pt x="3452" y="96"/>
                      <a:pt x="3091"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2275800" y="1718725"/>
                <a:ext cx="86825" cy="163825"/>
              </a:xfrm>
              <a:custGeom>
                <a:avLst/>
                <a:gdLst/>
                <a:ahLst/>
                <a:cxnLst/>
                <a:rect l="l" t="t" r="r" b="b"/>
                <a:pathLst>
                  <a:path w="3473" h="6553" extrusionOk="0">
                    <a:moveTo>
                      <a:pt x="3048" y="1"/>
                    </a:moveTo>
                    <a:cubicBezTo>
                      <a:pt x="1615" y="1647"/>
                      <a:pt x="797" y="3919"/>
                      <a:pt x="1" y="6203"/>
                    </a:cubicBezTo>
                    <a:cubicBezTo>
                      <a:pt x="128" y="6319"/>
                      <a:pt x="266" y="6436"/>
                      <a:pt x="404" y="6553"/>
                    </a:cubicBezTo>
                    <a:cubicBezTo>
                      <a:pt x="1211" y="4291"/>
                      <a:pt x="2018" y="2040"/>
                      <a:pt x="3452" y="404"/>
                    </a:cubicBezTo>
                    <a:lnTo>
                      <a:pt x="3473" y="404"/>
                    </a:lnTo>
                    <a:cubicBezTo>
                      <a:pt x="3430" y="351"/>
                      <a:pt x="3388" y="308"/>
                      <a:pt x="3357" y="256"/>
                    </a:cubicBezTo>
                    <a:cubicBezTo>
                      <a:pt x="3303" y="192"/>
                      <a:pt x="3261" y="117"/>
                      <a:pt x="3218" y="32"/>
                    </a:cubicBezTo>
                    <a:lnTo>
                      <a:pt x="3091" y="1"/>
                    </a:ln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2419425" y="1893950"/>
                <a:ext cx="113650" cy="106750"/>
              </a:xfrm>
              <a:custGeom>
                <a:avLst/>
                <a:gdLst/>
                <a:ahLst/>
                <a:cxnLst/>
                <a:rect l="l" t="t" r="r" b="b"/>
                <a:pathLst>
                  <a:path w="4546" h="4270" extrusionOk="0">
                    <a:moveTo>
                      <a:pt x="2061" y="1"/>
                    </a:moveTo>
                    <a:cubicBezTo>
                      <a:pt x="1742" y="96"/>
                      <a:pt x="340" y="351"/>
                      <a:pt x="22" y="457"/>
                    </a:cubicBezTo>
                    <a:cubicBezTo>
                      <a:pt x="0" y="617"/>
                      <a:pt x="340" y="3006"/>
                      <a:pt x="542" y="4025"/>
                    </a:cubicBezTo>
                    <a:cubicBezTo>
                      <a:pt x="564" y="4121"/>
                      <a:pt x="585" y="4195"/>
                      <a:pt x="616" y="4270"/>
                    </a:cubicBezTo>
                    <a:lnTo>
                      <a:pt x="1158" y="4195"/>
                    </a:lnTo>
                    <a:cubicBezTo>
                      <a:pt x="1137" y="4025"/>
                      <a:pt x="1105" y="3855"/>
                      <a:pt x="1073" y="3696"/>
                    </a:cubicBezTo>
                    <a:cubicBezTo>
                      <a:pt x="1031" y="3420"/>
                      <a:pt x="1010" y="3144"/>
                      <a:pt x="956" y="2878"/>
                    </a:cubicBezTo>
                    <a:lnTo>
                      <a:pt x="956" y="2878"/>
                    </a:lnTo>
                    <a:cubicBezTo>
                      <a:pt x="1275" y="3038"/>
                      <a:pt x="1338" y="3282"/>
                      <a:pt x="1477" y="3600"/>
                    </a:cubicBezTo>
                    <a:cubicBezTo>
                      <a:pt x="1519" y="3706"/>
                      <a:pt x="1593" y="3930"/>
                      <a:pt x="1678" y="4110"/>
                    </a:cubicBezTo>
                    <a:lnTo>
                      <a:pt x="4546" y="3675"/>
                    </a:lnTo>
                    <a:cubicBezTo>
                      <a:pt x="4535" y="3484"/>
                      <a:pt x="4439" y="3303"/>
                      <a:pt x="4387" y="3260"/>
                    </a:cubicBezTo>
                    <a:cubicBezTo>
                      <a:pt x="3930" y="2932"/>
                      <a:pt x="3250" y="2826"/>
                      <a:pt x="2921" y="2432"/>
                    </a:cubicBezTo>
                    <a:cubicBezTo>
                      <a:pt x="2433" y="1849"/>
                      <a:pt x="2327" y="818"/>
                      <a:pt x="2103"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150750" y="1621025"/>
                <a:ext cx="326850" cy="294200"/>
              </a:xfrm>
              <a:custGeom>
                <a:avLst/>
                <a:gdLst/>
                <a:ahLst/>
                <a:cxnLst/>
                <a:rect l="l" t="t" r="r" b="b"/>
                <a:pathLst>
                  <a:path w="13074" h="11768" extrusionOk="0">
                    <a:moveTo>
                      <a:pt x="468" y="478"/>
                    </a:moveTo>
                    <a:cubicBezTo>
                      <a:pt x="532" y="351"/>
                      <a:pt x="638" y="107"/>
                      <a:pt x="744" y="75"/>
                    </a:cubicBezTo>
                    <a:cubicBezTo>
                      <a:pt x="861" y="43"/>
                      <a:pt x="1095" y="65"/>
                      <a:pt x="1275" y="54"/>
                    </a:cubicBezTo>
                    <a:cubicBezTo>
                      <a:pt x="2539" y="1"/>
                      <a:pt x="3750" y="139"/>
                      <a:pt x="4971" y="107"/>
                    </a:cubicBezTo>
                    <a:cubicBezTo>
                      <a:pt x="4982" y="298"/>
                      <a:pt x="5013" y="426"/>
                      <a:pt x="5119" y="596"/>
                    </a:cubicBezTo>
                    <a:cubicBezTo>
                      <a:pt x="6787" y="733"/>
                      <a:pt x="8517" y="1042"/>
                      <a:pt x="9919" y="1477"/>
                    </a:cubicBezTo>
                    <a:cubicBezTo>
                      <a:pt x="10397" y="1625"/>
                      <a:pt x="10907" y="1753"/>
                      <a:pt x="11268" y="2019"/>
                    </a:cubicBezTo>
                    <a:cubicBezTo>
                      <a:pt x="11863" y="2432"/>
                      <a:pt x="12149" y="3335"/>
                      <a:pt x="12330" y="4238"/>
                    </a:cubicBezTo>
                    <a:cubicBezTo>
                      <a:pt x="12691" y="5979"/>
                      <a:pt x="12819" y="7817"/>
                      <a:pt x="12967" y="9707"/>
                    </a:cubicBezTo>
                    <a:cubicBezTo>
                      <a:pt x="13010" y="10270"/>
                      <a:pt x="13052" y="10822"/>
                      <a:pt x="13074" y="11385"/>
                    </a:cubicBezTo>
                    <a:cubicBezTo>
                      <a:pt x="12255" y="11512"/>
                      <a:pt x="11448" y="11629"/>
                      <a:pt x="10631" y="11746"/>
                    </a:cubicBezTo>
                    <a:cubicBezTo>
                      <a:pt x="10589" y="11746"/>
                      <a:pt x="10546" y="11756"/>
                      <a:pt x="10504" y="11767"/>
                    </a:cubicBezTo>
                    <a:cubicBezTo>
                      <a:pt x="9845" y="9632"/>
                      <a:pt x="9272" y="7371"/>
                      <a:pt x="8974" y="4917"/>
                    </a:cubicBezTo>
                    <a:cubicBezTo>
                      <a:pt x="8953" y="4695"/>
                      <a:pt x="8963" y="4482"/>
                      <a:pt x="8900" y="4334"/>
                    </a:cubicBezTo>
                    <a:cubicBezTo>
                      <a:pt x="6128" y="4674"/>
                      <a:pt x="2072" y="4822"/>
                      <a:pt x="564" y="3251"/>
                    </a:cubicBezTo>
                    <a:cubicBezTo>
                      <a:pt x="288" y="2963"/>
                      <a:pt x="64" y="2602"/>
                      <a:pt x="33" y="2071"/>
                    </a:cubicBezTo>
                    <a:cubicBezTo>
                      <a:pt x="1" y="1488"/>
                      <a:pt x="256" y="893"/>
                      <a:pt x="468" y="478"/>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150750" y="1624225"/>
                <a:ext cx="272950" cy="291000"/>
              </a:xfrm>
              <a:custGeom>
                <a:avLst/>
                <a:gdLst/>
                <a:ahLst/>
                <a:cxnLst/>
                <a:rect l="l" t="t" r="r" b="b"/>
                <a:pathLst>
                  <a:path w="10918" h="11640" extrusionOk="0">
                    <a:moveTo>
                      <a:pt x="680" y="0"/>
                    </a:moveTo>
                    <a:lnTo>
                      <a:pt x="680" y="0"/>
                    </a:lnTo>
                    <a:cubicBezTo>
                      <a:pt x="595" y="74"/>
                      <a:pt x="521" y="244"/>
                      <a:pt x="468" y="350"/>
                    </a:cubicBezTo>
                    <a:cubicBezTo>
                      <a:pt x="256" y="765"/>
                      <a:pt x="1" y="1360"/>
                      <a:pt x="33" y="1943"/>
                    </a:cubicBezTo>
                    <a:cubicBezTo>
                      <a:pt x="64" y="2474"/>
                      <a:pt x="288" y="2835"/>
                      <a:pt x="564" y="3123"/>
                    </a:cubicBezTo>
                    <a:cubicBezTo>
                      <a:pt x="1525" y="4124"/>
                      <a:pt x="3521" y="4427"/>
                      <a:pt x="5560" y="4427"/>
                    </a:cubicBezTo>
                    <a:cubicBezTo>
                      <a:pt x="6720" y="4427"/>
                      <a:pt x="7895" y="4329"/>
                      <a:pt x="8900" y="4206"/>
                    </a:cubicBezTo>
                    <a:cubicBezTo>
                      <a:pt x="8963" y="4354"/>
                      <a:pt x="8953" y="4567"/>
                      <a:pt x="8974" y="4789"/>
                    </a:cubicBezTo>
                    <a:cubicBezTo>
                      <a:pt x="9272" y="7243"/>
                      <a:pt x="9845" y="9504"/>
                      <a:pt x="10504" y="11639"/>
                    </a:cubicBezTo>
                    <a:cubicBezTo>
                      <a:pt x="10546" y="11628"/>
                      <a:pt x="10589" y="11618"/>
                      <a:pt x="10631" y="11618"/>
                    </a:cubicBezTo>
                    <a:cubicBezTo>
                      <a:pt x="10726" y="11607"/>
                      <a:pt x="10822" y="11586"/>
                      <a:pt x="10917" y="11576"/>
                    </a:cubicBezTo>
                    <a:cubicBezTo>
                      <a:pt x="10716" y="10545"/>
                      <a:pt x="10429" y="9526"/>
                      <a:pt x="10216" y="8517"/>
                    </a:cubicBezTo>
                    <a:cubicBezTo>
                      <a:pt x="9962" y="7370"/>
                      <a:pt x="9739" y="6361"/>
                      <a:pt x="9527" y="5161"/>
                    </a:cubicBezTo>
                    <a:cubicBezTo>
                      <a:pt x="9442" y="4704"/>
                      <a:pt x="9388" y="4173"/>
                      <a:pt x="9091" y="3961"/>
                    </a:cubicBezTo>
                    <a:cubicBezTo>
                      <a:pt x="8912" y="3845"/>
                      <a:pt x="8608" y="3814"/>
                      <a:pt x="8295" y="3814"/>
                    </a:cubicBezTo>
                    <a:cubicBezTo>
                      <a:pt x="8181" y="3814"/>
                      <a:pt x="8066" y="3818"/>
                      <a:pt x="7955" y="3823"/>
                    </a:cubicBezTo>
                    <a:cubicBezTo>
                      <a:pt x="7730" y="3834"/>
                      <a:pt x="7486" y="3839"/>
                      <a:pt x="7232" y="3839"/>
                    </a:cubicBezTo>
                    <a:cubicBezTo>
                      <a:pt x="6255" y="3839"/>
                      <a:pt x="5135" y="3765"/>
                      <a:pt x="4376" y="3664"/>
                    </a:cubicBezTo>
                    <a:cubicBezTo>
                      <a:pt x="3080" y="3494"/>
                      <a:pt x="1307" y="3005"/>
                      <a:pt x="798" y="2007"/>
                    </a:cubicBezTo>
                    <a:cubicBezTo>
                      <a:pt x="680" y="1763"/>
                      <a:pt x="510" y="1105"/>
                      <a:pt x="585" y="627"/>
                    </a:cubicBezTo>
                    <a:cubicBezTo>
                      <a:pt x="606" y="520"/>
                      <a:pt x="680" y="170"/>
                      <a:pt x="680"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438275" y="1707300"/>
                <a:ext cx="6925" cy="8800"/>
              </a:xfrm>
              <a:custGeom>
                <a:avLst/>
                <a:gdLst/>
                <a:ahLst/>
                <a:cxnLst/>
                <a:rect l="l" t="t" r="r" b="b"/>
                <a:pathLst>
                  <a:path w="277" h="352" extrusionOk="0">
                    <a:moveTo>
                      <a:pt x="202" y="319"/>
                    </a:moveTo>
                    <a:cubicBezTo>
                      <a:pt x="277" y="288"/>
                      <a:pt x="181" y="54"/>
                      <a:pt x="117" y="12"/>
                    </a:cubicBezTo>
                    <a:cubicBezTo>
                      <a:pt x="96" y="1"/>
                      <a:pt x="43" y="22"/>
                      <a:pt x="32" y="43"/>
                    </a:cubicBezTo>
                    <a:cubicBezTo>
                      <a:pt x="1" y="118"/>
                      <a:pt x="128" y="352"/>
                      <a:pt x="202" y="3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420475" y="1697750"/>
                <a:ext cx="10650" cy="13300"/>
              </a:xfrm>
              <a:custGeom>
                <a:avLst/>
                <a:gdLst/>
                <a:ahLst/>
                <a:cxnLst/>
                <a:rect l="l" t="t" r="r" b="b"/>
                <a:pathLst>
                  <a:path w="426" h="532" extrusionOk="0">
                    <a:moveTo>
                      <a:pt x="107" y="54"/>
                    </a:moveTo>
                    <a:cubicBezTo>
                      <a:pt x="1" y="97"/>
                      <a:pt x="182" y="532"/>
                      <a:pt x="298" y="489"/>
                    </a:cubicBezTo>
                    <a:cubicBezTo>
                      <a:pt x="426" y="447"/>
                      <a:pt x="224" y="1"/>
                      <a:pt x="107"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426600" y="1682100"/>
                <a:ext cx="14375" cy="19400"/>
              </a:xfrm>
              <a:custGeom>
                <a:avLst/>
                <a:gdLst/>
                <a:ahLst/>
                <a:cxnLst/>
                <a:rect l="l" t="t" r="r" b="b"/>
                <a:pathLst>
                  <a:path w="575" h="776" extrusionOk="0">
                    <a:moveTo>
                      <a:pt x="468" y="744"/>
                    </a:moveTo>
                    <a:cubicBezTo>
                      <a:pt x="574" y="584"/>
                      <a:pt x="329" y="0"/>
                      <a:pt x="159" y="64"/>
                    </a:cubicBezTo>
                    <a:cubicBezTo>
                      <a:pt x="1" y="117"/>
                      <a:pt x="159" y="680"/>
                      <a:pt x="319" y="765"/>
                    </a:cubicBezTo>
                    <a:cubicBezTo>
                      <a:pt x="351" y="775"/>
                      <a:pt x="447" y="775"/>
                      <a:pt x="468" y="7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162700" y="1661400"/>
                <a:ext cx="11725" cy="17250"/>
              </a:xfrm>
              <a:custGeom>
                <a:avLst/>
                <a:gdLst/>
                <a:ahLst/>
                <a:cxnLst/>
                <a:rect l="l" t="t" r="r" b="b"/>
                <a:pathLst>
                  <a:path w="469" h="690" extrusionOk="0">
                    <a:moveTo>
                      <a:pt x="245" y="128"/>
                    </a:moveTo>
                    <a:cubicBezTo>
                      <a:pt x="1" y="0"/>
                      <a:pt x="11" y="680"/>
                      <a:pt x="224" y="680"/>
                    </a:cubicBezTo>
                    <a:cubicBezTo>
                      <a:pt x="468" y="690"/>
                      <a:pt x="362" y="255"/>
                      <a:pt x="266" y="138"/>
                    </a:cubicBezTo>
                    <a:cubicBezTo>
                      <a:pt x="256" y="128"/>
                      <a:pt x="256" y="128"/>
                      <a:pt x="245"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173050" y="1677050"/>
                <a:ext cx="10125" cy="14350"/>
              </a:xfrm>
              <a:custGeom>
                <a:avLst/>
                <a:gdLst/>
                <a:ahLst/>
                <a:cxnLst/>
                <a:rect l="l" t="t" r="r" b="b"/>
                <a:pathLst>
                  <a:path w="405" h="574" extrusionOk="0">
                    <a:moveTo>
                      <a:pt x="234" y="75"/>
                    </a:moveTo>
                    <a:cubicBezTo>
                      <a:pt x="22" y="0"/>
                      <a:pt x="1" y="574"/>
                      <a:pt x="234" y="531"/>
                    </a:cubicBezTo>
                    <a:cubicBezTo>
                      <a:pt x="404" y="510"/>
                      <a:pt x="383" y="128"/>
                      <a:pt x="234"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128450" y="1262625"/>
                <a:ext cx="185875" cy="306125"/>
              </a:xfrm>
              <a:custGeom>
                <a:avLst/>
                <a:gdLst/>
                <a:ahLst/>
                <a:cxnLst/>
                <a:rect l="l" t="t" r="r" b="b"/>
                <a:pathLst>
                  <a:path w="7435" h="12245" extrusionOk="0">
                    <a:moveTo>
                      <a:pt x="7434" y="2156"/>
                    </a:moveTo>
                    <a:cubicBezTo>
                      <a:pt x="6755" y="1933"/>
                      <a:pt x="6309" y="1381"/>
                      <a:pt x="5916" y="733"/>
                    </a:cubicBezTo>
                    <a:cubicBezTo>
                      <a:pt x="5671" y="1594"/>
                      <a:pt x="5162" y="2231"/>
                      <a:pt x="4461" y="2687"/>
                    </a:cubicBezTo>
                    <a:cubicBezTo>
                      <a:pt x="4546" y="3537"/>
                      <a:pt x="4642" y="4471"/>
                      <a:pt x="4769" y="5289"/>
                    </a:cubicBezTo>
                    <a:cubicBezTo>
                      <a:pt x="4281" y="5363"/>
                      <a:pt x="3877" y="5576"/>
                      <a:pt x="3537" y="5809"/>
                    </a:cubicBezTo>
                    <a:cubicBezTo>
                      <a:pt x="3134" y="6075"/>
                      <a:pt x="2719" y="6425"/>
                      <a:pt x="2528" y="6871"/>
                    </a:cubicBezTo>
                    <a:cubicBezTo>
                      <a:pt x="1955" y="8156"/>
                      <a:pt x="2273" y="10269"/>
                      <a:pt x="2667" y="12223"/>
                    </a:cubicBezTo>
                    <a:cubicBezTo>
                      <a:pt x="2592" y="12245"/>
                      <a:pt x="2613" y="12171"/>
                      <a:pt x="2582" y="12128"/>
                    </a:cubicBezTo>
                    <a:cubicBezTo>
                      <a:pt x="2507" y="12064"/>
                      <a:pt x="2358" y="12032"/>
                      <a:pt x="2252" y="11979"/>
                    </a:cubicBezTo>
                    <a:cubicBezTo>
                      <a:pt x="1371" y="11501"/>
                      <a:pt x="340" y="10790"/>
                      <a:pt x="128" y="9292"/>
                    </a:cubicBezTo>
                    <a:cubicBezTo>
                      <a:pt x="1" y="8390"/>
                      <a:pt x="267" y="7551"/>
                      <a:pt x="564" y="6903"/>
                    </a:cubicBezTo>
                    <a:cubicBezTo>
                      <a:pt x="871" y="6245"/>
                      <a:pt x="1296" y="5629"/>
                      <a:pt x="1647" y="5077"/>
                    </a:cubicBezTo>
                    <a:cubicBezTo>
                      <a:pt x="2051" y="4461"/>
                      <a:pt x="2348" y="3781"/>
                      <a:pt x="2592" y="3133"/>
                    </a:cubicBezTo>
                    <a:cubicBezTo>
                      <a:pt x="2858" y="2422"/>
                      <a:pt x="3006" y="1679"/>
                      <a:pt x="3367" y="1063"/>
                    </a:cubicBezTo>
                    <a:cubicBezTo>
                      <a:pt x="3611" y="680"/>
                      <a:pt x="4005" y="266"/>
                      <a:pt x="4472" y="149"/>
                    </a:cubicBezTo>
                    <a:cubicBezTo>
                      <a:pt x="4970" y="22"/>
                      <a:pt x="5364" y="202"/>
                      <a:pt x="5661" y="341"/>
                    </a:cubicBezTo>
                    <a:cubicBezTo>
                      <a:pt x="6755" y="1"/>
                      <a:pt x="7286" y="914"/>
                      <a:pt x="7434" y="2156"/>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276875" y="1349700"/>
                <a:ext cx="57375" cy="75975"/>
              </a:xfrm>
              <a:custGeom>
                <a:avLst/>
                <a:gdLst/>
                <a:ahLst/>
                <a:cxnLst/>
                <a:rect l="l" t="t" r="r" b="b"/>
                <a:pathLst>
                  <a:path w="2295" h="3039" extrusionOk="0">
                    <a:moveTo>
                      <a:pt x="1657" y="1"/>
                    </a:moveTo>
                    <a:cubicBezTo>
                      <a:pt x="1551" y="1254"/>
                      <a:pt x="2230" y="1891"/>
                      <a:pt x="2294" y="3038"/>
                    </a:cubicBezTo>
                    <a:lnTo>
                      <a:pt x="159" y="3038"/>
                    </a:lnTo>
                    <a:cubicBezTo>
                      <a:pt x="22" y="2369"/>
                      <a:pt x="10" y="1594"/>
                      <a:pt x="0" y="797"/>
                    </a:cubicBezTo>
                    <a:cubicBezTo>
                      <a:pt x="574" y="553"/>
                      <a:pt x="1105" y="266"/>
                      <a:pt x="1657"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481550" y="1373600"/>
                <a:ext cx="76225" cy="65350"/>
              </a:xfrm>
              <a:custGeom>
                <a:avLst/>
                <a:gdLst/>
                <a:ahLst/>
                <a:cxnLst/>
                <a:rect l="l" t="t" r="r" b="b"/>
                <a:pathLst>
                  <a:path w="3049" h="2614" extrusionOk="0">
                    <a:moveTo>
                      <a:pt x="2252" y="1020"/>
                    </a:moveTo>
                    <a:cubicBezTo>
                      <a:pt x="2358" y="1030"/>
                      <a:pt x="2698" y="967"/>
                      <a:pt x="2868" y="999"/>
                    </a:cubicBezTo>
                    <a:cubicBezTo>
                      <a:pt x="2921" y="1009"/>
                      <a:pt x="2995" y="1041"/>
                      <a:pt x="2995" y="1105"/>
                    </a:cubicBezTo>
                    <a:cubicBezTo>
                      <a:pt x="3006" y="1221"/>
                      <a:pt x="2730" y="1243"/>
                      <a:pt x="2634" y="1264"/>
                    </a:cubicBezTo>
                    <a:cubicBezTo>
                      <a:pt x="2464" y="1296"/>
                      <a:pt x="2358" y="1328"/>
                      <a:pt x="2220" y="1360"/>
                    </a:cubicBezTo>
                    <a:cubicBezTo>
                      <a:pt x="2337" y="1370"/>
                      <a:pt x="2666" y="1317"/>
                      <a:pt x="2868" y="1349"/>
                    </a:cubicBezTo>
                    <a:cubicBezTo>
                      <a:pt x="2953" y="1360"/>
                      <a:pt x="3049" y="1381"/>
                      <a:pt x="3049" y="1455"/>
                    </a:cubicBezTo>
                    <a:cubicBezTo>
                      <a:pt x="3049" y="1551"/>
                      <a:pt x="2825" y="1594"/>
                      <a:pt x="2751" y="1604"/>
                    </a:cubicBezTo>
                    <a:cubicBezTo>
                      <a:pt x="2390" y="1689"/>
                      <a:pt x="1987" y="1774"/>
                      <a:pt x="1711" y="1891"/>
                    </a:cubicBezTo>
                    <a:cubicBezTo>
                      <a:pt x="1402" y="2029"/>
                      <a:pt x="1147" y="2188"/>
                      <a:pt x="892" y="2411"/>
                    </a:cubicBezTo>
                    <a:cubicBezTo>
                      <a:pt x="829" y="2464"/>
                      <a:pt x="723" y="2613"/>
                      <a:pt x="649" y="2613"/>
                    </a:cubicBezTo>
                    <a:cubicBezTo>
                      <a:pt x="606" y="2613"/>
                      <a:pt x="521" y="2560"/>
                      <a:pt x="500" y="2528"/>
                    </a:cubicBezTo>
                    <a:cubicBezTo>
                      <a:pt x="404" y="2443"/>
                      <a:pt x="330" y="2305"/>
                      <a:pt x="224" y="2146"/>
                    </a:cubicBezTo>
                    <a:cubicBezTo>
                      <a:pt x="181" y="2082"/>
                      <a:pt x="139" y="2029"/>
                      <a:pt x="107" y="1944"/>
                    </a:cubicBezTo>
                    <a:cubicBezTo>
                      <a:pt x="75" y="1870"/>
                      <a:pt x="0" y="1764"/>
                      <a:pt x="0" y="1721"/>
                    </a:cubicBezTo>
                    <a:cubicBezTo>
                      <a:pt x="0" y="1668"/>
                      <a:pt x="96" y="1551"/>
                      <a:pt x="149" y="1487"/>
                    </a:cubicBezTo>
                    <a:cubicBezTo>
                      <a:pt x="298" y="1306"/>
                      <a:pt x="542" y="1063"/>
                      <a:pt x="670" y="914"/>
                    </a:cubicBezTo>
                    <a:cubicBezTo>
                      <a:pt x="786" y="775"/>
                      <a:pt x="914" y="638"/>
                      <a:pt x="1020" y="510"/>
                    </a:cubicBezTo>
                    <a:cubicBezTo>
                      <a:pt x="1126" y="393"/>
                      <a:pt x="1456" y="1"/>
                      <a:pt x="1626" y="107"/>
                    </a:cubicBezTo>
                    <a:cubicBezTo>
                      <a:pt x="1774" y="192"/>
                      <a:pt x="1402" y="542"/>
                      <a:pt x="1349" y="659"/>
                    </a:cubicBezTo>
                    <a:cubicBezTo>
                      <a:pt x="1551" y="553"/>
                      <a:pt x="1902" y="436"/>
                      <a:pt x="2284" y="393"/>
                    </a:cubicBezTo>
                    <a:cubicBezTo>
                      <a:pt x="2379" y="383"/>
                      <a:pt x="2592" y="351"/>
                      <a:pt x="2624" y="436"/>
                    </a:cubicBezTo>
                    <a:cubicBezTo>
                      <a:pt x="2655" y="553"/>
                      <a:pt x="2485" y="584"/>
                      <a:pt x="2411" y="617"/>
                    </a:cubicBezTo>
                    <a:cubicBezTo>
                      <a:pt x="2315" y="648"/>
                      <a:pt x="2241" y="691"/>
                      <a:pt x="2145" y="712"/>
                    </a:cubicBezTo>
                    <a:cubicBezTo>
                      <a:pt x="2284" y="723"/>
                      <a:pt x="2592" y="659"/>
                      <a:pt x="2761" y="702"/>
                    </a:cubicBezTo>
                    <a:cubicBezTo>
                      <a:pt x="2815" y="712"/>
                      <a:pt x="2868" y="744"/>
                      <a:pt x="2879" y="787"/>
                    </a:cubicBezTo>
                    <a:cubicBezTo>
                      <a:pt x="2879" y="893"/>
                      <a:pt x="2709" y="903"/>
                      <a:pt x="2603" y="924"/>
                    </a:cubicBezTo>
                    <a:cubicBezTo>
                      <a:pt x="2454" y="967"/>
                      <a:pt x="2369" y="999"/>
                      <a:pt x="2263" y="1030"/>
                    </a:cubicBezTo>
                    <a:cubicBezTo>
                      <a:pt x="2263" y="1020"/>
                      <a:pt x="2263" y="1020"/>
                      <a:pt x="2252" y="102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276350" y="1403600"/>
                <a:ext cx="238950" cy="125325"/>
              </a:xfrm>
              <a:custGeom>
                <a:avLst/>
                <a:gdLst/>
                <a:ahLst/>
                <a:cxnLst/>
                <a:rect l="l" t="t" r="r" b="b"/>
                <a:pathLst>
                  <a:path w="9558" h="5013" extrusionOk="0">
                    <a:moveTo>
                      <a:pt x="9557" y="1147"/>
                    </a:moveTo>
                    <a:cubicBezTo>
                      <a:pt x="9228" y="765"/>
                      <a:pt x="8857" y="309"/>
                      <a:pt x="8484" y="0"/>
                    </a:cubicBezTo>
                    <a:cubicBezTo>
                      <a:pt x="7380" y="807"/>
                      <a:pt x="6287" y="1657"/>
                      <a:pt x="5182" y="2560"/>
                    </a:cubicBezTo>
                    <a:cubicBezTo>
                      <a:pt x="4991" y="2464"/>
                      <a:pt x="4800" y="2348"/>
                      <a:pt x="4619" y="2220"/>
                    </a:cubicBezTo>
                    <a:cubicBezTo>
                      <a:pt x="3696" y="1604"/>
                      <a:pt x="2771" y="967"/>
                      <a:pt x="1784" y="531"/>
                    </a:cubicBezTo>
                    <a:cubicBezTo>
                      <a:pt x="1433" y="372"/>
                      <a:pt x="850" y="139"/>
                      <a:pt x="552" y="415"/>
                    </a:cubicBezTo>
                    <a:cubicBezTo>
                      <a:pt x="0" y="903"/>
                      <a:pt x="765" y="1902"/>
                      <a:pt x="1263" y="2454"/>
                    </a:cubicBezTo>
                    <a:cubicBezTo>
                      <a:pt x="1794" y="3037"/>
                      <a:pt x="2474" y="3601"/>
                      <a:pt x="3154" y="4078"/>
                    </a:cubicBezTo>
                    <a:cubicBezTo>
                      <a:pt x="3876" y="4609"/>
                      <a:pt x="4619" y="5013"/>
                      <a:pt x="5320" y="4906"/>
                    </a:cubicBezTo>
                    <a:cubicBezTo>
                      <a:pt x="6096" y="4779"/>
                      <a:pt x="6966" y="3834"/>
                      <a:pt x="7604" y="3250"/>
                    </a:cubicBezTo>
                    <a:cubicBezTo>
                      <a:pt x="8368" y="2549"/>
                      <a:pt x="8984" y="1902"/>
                      <a:pt x="9557" y="114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2405900" y="1458275"/>
                <a:ext cx="13025" cy="29250"/>
              </a:xfrm>
              <a:custGeom>
                <a:avLst/>
                <a:gdLst/>
                <a:ahLst/>
                <a:cxnLst/>
                <a:rect l="l" t="t" r="r" b="b"/>
                <a:pathLst>
                  <a:path w="521" h="1170" extrusionOk="0">
                    <a:moveTo>
                      <a:pt x="456" y="1"/>
                    </a:moveTo>
                    <a:cubicBezTo>
                      <a:pt x="308" y="128"/>
                      <a:pt x="159" y="246"/>
                      <a:pt x="0" y="362"/>
                    </a:cubicBezTo>
                    <a:cubicBezTo>
                      <a:pt x="32" y="489"/>
                      <a:pt x="53" y="607"/>
                      <a:pt x="85" y="723"/>
                    </a:cubicBezTo>
                    <a:cubicBezTo>
                      <a:pt x="117" y="872"/>
                      <a:pt x="170" y="1159"/>
                      <a:pt x="276" y="1169"/>
                    </a:cubicBezTo>
                    <a:cubicBezTo>
                      <a:pt x="280" y="1169"/>
                      <a:pt x="284" y="1170"/>
                      <a:pt x="288" y="1170"/>
                    </a:cubicBezTo>
                    <a:cubicBezTo>
                      <a:pt x="437" y="1170"/>
                      <a:pt x="478" y="761"/>
                      <a:pt x="499" y="564"/>
                    </a:cubicBezTo>
                    <a:cubicBezTo>
                      <a:pt x="520" y="394"/>
                      <a:pt x="510" y="182"/>
                      <a:pt x="45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419700" y="1499975"/>
                <a:ext cx="13300" cy="10125"/>
              </a:xfrm>
              <a:custGeom>
                <a:avLst/>
                <a:gdLst/>
                <a:ahLst/>
                <a:cxnLst/>
                <a:rect l="l" t="t" r="r" b="b"/>
                <a:pathLst>
                  <a:path w="532" h="405" extrusionOk="0">
                    <a:moveTo>
                      <a:pt x="340" y="53"/>
                    </a:moveTo>
                    <a:cubicBezTo>
                      <a:pt x="202" y="85"/>
                      <a:pt x="0" y="170"/>
                      <a:pt x="22" y="277"/>
                    </a:cubicBezTo>
                    <a:cubicBezTo>
                      <a:pt x="43" y="404"/>
                      <a:pt x="181" y="340"/>
                      <a:pt x="298" y="308"/>
                    </a:cubicBezTo>
                    <a:cubicBezTo>
                      <a:pt x="404" y="266"/>
                      <a:pt x="531" y="213"/>
                      <a:pt x="510" y="117"/>
                    </a:cubicBezTo>
                    <a:cubicBezTo>
                      <a:pt x="478" y="1"/>
                      <a:pt x="404" y="43"/>
                      <a:pt x="340"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409325" y="1512725"/>
                <a:ext cx="10400" cy="8250"/>
              </a:xfrm>
              <a:custGeom>
                <a:avLst/>
                <a:gdLst/>
                <a:ahLst/>
                <a:cxnLst/>
                <a:rect l="l" t="t" r="r" b="b"/>
                <a:pathLst>
                  <a:path w="416" h="330" extrusionOk="0">
                    <a:moveTo>
                      <a:pt x="203" y="10"/>
                    </a:moveTo>
                    <a:cubicBezTo>
                      <a:pt x="97" y="32"/>
                      <a:pt x="1" y="95"/>
                      <a:pt x="33" y="180"/>
                    </a:cubicBezTo>
                    <a:cubicBezTo>
                      <a:pt x="86" y="329"/>
                      <a:pt x="415" y="223"/>
                      <a:pt x="362" y="74"/>
                    </a:cubicBezTo>
                    <a:cubicBezTo>
                      <a:pt x="341" y="21"/>
                      <a:pt x="288" y="0"/>
                      <a:pt x="203"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159000" y="1398825"/>
                <a:ext cx="178150" cy="253025"/>
              </a:xfrm>
              <a:custGeom>
                <a:avLst/>
                <a:gdLst/>
                <a:ahLst/>
                <a:cxnLst/>
                <a:rect l="l" t="t" r="r" b="b"/>
                <a:pathLst>
                  <a:path w="7126" h="10121" extrusionOk="0">
                    <a:moveTo>
                      <a:pt x="6542" y="9675"/>
                    </a:moveTo>
                    <a:cubicBezTo>
                      <a:pt x="4492" y="10036"/>
                      <a:pt x="2060" y="10121"/>
                      <a:pt x="0" y="9675"/>
                    </a:cubicBezTo>
                    <a:cubicBezTo>
                      <a:pt x="170" y="9027"/>
                      <a:pt x="350" y="8358"/>
                      <a:pt x="435" y="7604"/>
                    </a:cubicBezTo>
                    <a:cubicBezTo>
                      <a:pt x="680" y="5427"/>
                      <a:pt x="0" y="2273"/>
                      <a:pt x="1179" y="882"/>
                    </a:cubicBezTo>
                    <a:cubicBezTo>
                      <a:pt x="1593" y="382"/>
                      <a:pt x="2464" y="85"/>
                      <a:pt x="3356" y="21"/>
                    </a:cubicBezTo>
                    <a:cubicBezTo>
                      <a:pt x="3664" y="0"/>
                      <a:pt x="4014" y="64"/>
                      <a:pt x="4343" y="117"/>
                    </a:cubicBezTo>
                    <a:cubicBezTo>
                      <a:pt x="4652" y="170"/>
                      <a:pt x="4959" y="224"/>
                      <a:pt x="5225" y="297"/>
                    </a:cubicBezTo>
                    <a:cubicBezTo>
                      <a:pt x="5926" y="500"/>
                      <a:pt x="6233" y="882"/>
                      <a:pt x="6361" y="1466"/>
                    </a:cubicBezTo>
                    <a:cubicBezTo>
                      <a:pt x="6648" y="2666"/>
                      <a:pt x="7125" y="2931"/>
                      <a:pt x="7125" y="3589"/>
                    </a:cubicBezTo>
                    <a:cubicBezTo>
                      <a:pt x="7125" y="4588"/>
                      <a:pt x="6403" y="5193"/>
                      <a:pt x="6276" y="5989"/>
                    </a:cubicBezTo>
                    <a:cubicBezTo>
                      <a:pt x="6042" y="7402"/>
                      <a:pt x="6457" y="8984"/>
                      <a:pt x="6542" y="967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309250" y="1433325"/>
                <a:ext cx="5350" cy="6400"/>
              </a:xfrm>
              <a:custGeom>
                <a:avLst/>
                <a:gdLst/>
                <a:ahLst/>
                <a:cxnLst/>
                <a:rect l="l" t="t" r="r" b="b"/>
                <a:pathLst>
                  <a:path w="214" h="256" extrusionOk="0">
                    <a:moveTo>
                      <a:pt x="192" y="203"/>
                    </a:moveTo>
                    <a:cubicBezTo>
                      <a:pt x="213" y="160"/>
                      <a:pt x="181" y="118"/>
                      <a:pt x="160" y="75"/>
                    </a:cubicBezTo>
                    <a:cubicBezTo>
                      <a:pt x="128" y="43"/>
                      <a:pt x="96" y="1"/>
                      <a:pt x="65" y="1"/>
                    </a:cubicBezTo>
                    <a:cubicBezTo>
                      <a:pt x="1" y="1"/>
                      <a:pt x="1" y="75"/>
                      <a:pt x="22" y="118"/>
                    </a:cubicBezTo>
                    <a:cubicBezTo>
                      <a:pt x="32" y="139"/>
                      <a:pt x="54" y="171"/>
                      <a:pt x="65" y="182"/>
                    </a:cubicBezTo>
                    <a:cubicBezTo>
                      <a:pt x="96" y="213"/>
                      <a:pt x="160" y="255"/>
                      <a:pt x="192"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297825" y="1417400"/>
                <a:ext cx="15175" cy="12775"/>
              </a:xfrm>
              <a:custGeom>
                <a:avLst/>
                <a:gdLst/>
                <a:ahLst/>
                <a:cxnLst/>
                <a:rect l="l" t="t" r="r" b="b"/>
                <a:pathLst>
                  <a:path w="607" h="511" extrusionOk="0">
                    <a:moveTo>
                      <a:pt x="574" y="425"/>
                    </a:moveTo>
                    <a:cubicBezTo>
                      <a:pt x="607" y="362"/>
                      <a:pt x="564" y="309"/>
                      <a:pt x="522" y="266"/>
                    </a:cubicBezTo>
                    <a:cubicBezTo>
                      <a:pt x="468" y="224"/>
                      <a:pt x="394" y="160"/>
                      <a:pt x="319" y="118"/>
                    </a:cubicBezTo>
                    <a:cubicBezTo>
                      <a:pt x="234" y="54"/>
                      <a:pt x="76" y="0"/>
                      <a:pt x="43" y="118"/>
                    </a:cubicBezTo>
                    <a:cubicBezTo>
                      <a:pt x="1" y="224"/>
                      <a:pt x="213" y="340"/>
                      <a:pt x="319" y="404"/>
                    </a:cubicBezTo>
                    <a:cubicBezTo>
                      <a:pt x="394" y="446"/>
                      <a:pt x="532" y="510"/>
                      <a:pt x="574" y="4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250050" y="1422975"/>
                <a:ext cx="57375" cy="224100"/>
              </a:xfrm>
              <a:custGeom>
                <a:avLst/>
                <a:gdLst/>
                <a:ahLst/>
                <a:cxnLst/>
                <a:rect l="l" t="t" r="r" b="b"/>
                <a:pathLst>
                  <a:path w="2295" h="8964" extrusionOk="0">
                    <a:moveTo>
                      <a:pt x="1392" y="1"/>
                    </a:moveTo>
                    <a:cubicBezTo>
                      <a:pt x="1360" y="22"/>
                      <a:pt x="1328" y="32"/>
                      <a:pt x="1296" y="43"/>
                    </a:cubicBezTo>
                    <a:cubicBezTo>
                      <a:pt x="1137" y="117"/>
                      <a:pt x="1010" y="235"/>
                      <a:pt x="829" y="266"/>
                    </a:cubicBezTo>
                    <a:cubicBezTo>
                      <a:pt x="761" y="277"/>
                      <a:pt x="694" y="280"/>
                      <a:pt x="627" y="280"/>
                    </a:cubicBezTo>
                    <a:cubicBezTo>
                      <a:pt x="494" y="280"/>
                      <a:pt x="361" y="266"/>
                      <a:pt x="234" y="266"/>
                    </a:cubicBezTo>
                    <a:lnTo>
                      <a:pt x="213" y="266"/>
                    </a:lnTo>
                    <a:cubicBezTo>
                      <a:pt x="139" y="266"/>
                      <a:pt x="75" y="245"/>
                      <a:pt x="33" y="223"/>
                    </a:cubicBezTo>
                    <a:lnTo>
                      <a:pt x="0" y="223"/>
                    </a:lnTo>
                    <a:cubicBezTo>
                      <a:pt x="595" y="1753"/>
                      <a:pt x="1137" y="4450"/>
                      <a:pt x="722" y="8964"/>
                    </a:cubicBezTo>
                    <a:cubicBezTo>
                      <a:pt x="988" y="8953"/>
                      <a:pt x="1253" y="8931"/>
                      <a:pt x="1519" y="8900"/>
                    </a:cubicBezTo>
                    <a:cubicBezTo>
                      <a:pt x="2294" y="4259"/>
                      <a:pt x="1902" y="1519"/>
                      <a:pt x="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207575" y="1617325"/>
                <a:ext cx="70100" cy="69300"/>
              </a:xfrm>
              <a:custGeom>
                <a:avLst/>
                <a:gdLst/>
                <a:ahLst/>
                <a:cxnLst/>
                <a:rect l="l" t="t" r="r" b="b"/>
                <a:pathLst>
                  <a:path w="2804" h="2772" extrusionOk="0">
                    <a:moveTo>
                      <a:pt x="2050" y="1848"/>
                    </a:moveTo>
                    <a:cubicBezTo>
                      <a:pt x="2082" y="1943"/>
                      <a:pt x="2263" y="2241"/>
                      <a:pt x="2284" y="2400"/>
                    </a:cubicBezTo>
                    <a:cubicBezTo>
                      <a:pt x="2294" y="2464"/>
                      <a:pt x="2294" y="2538"/>
                      <a:pt x="2241" y="2570"/>
                    </a:cubicBezTo>
                    <a:cubicBezTo>
                      <a:pt x="2135" y="2613"/>
                      <a:pt x="2018" y="2368"/>
                      <a:pt x="1965" y="2283"/>
                    </a:cubicBezTo>
                    <a:cubicBezTo>
                      <a:pt x="1880" y="2145"/>
                      <a:pt x="1805" y="2049"/>
                      <a:pt x="1732" y="1933"/>
                    </a:cubicBezTo>
                    <a:cubicBezTo>
                      <a:pt x="1753" y="2049"/>
                      <a:pt x="1923" y="2337"/>
                      <a:pt x="1965" y="2538"/>
                    </a:cubicBezTo>
                    <a:cubicBezTo>
                      <a:pt x="1986" y="2613"/>
                      <a:pt x="1997" y="2719"/>
                      <a:pt x="1923" y="2740"/>
                    </a:cubicBezTo>
                    <a:cubicBezTo>
                      <a:pt x="1838" y="2772"/>
                      <a:pt x="1721" y="2580"/>
                      <a:pt x="1678" y="2517"/>
                    </a:cubicBezTo>
                    <a:cubicBezTo>
                      <a:pt x="1487" y="2209"/>
                      <a:pt x="1253" y="1880"/>
                      <a:pt x="1052" y="1667"/>
                    </a:cubicBezTo>
                    <a:cubicBezTo>
                      <a:pt x="818" y="1423"/>
                      <a:pt x="574" y="1253"/>
                      <a:pt x="276" y="1105"/>
                    </a:cubicBezTo>
                    <a:cubicBezTo>
                      <a:pt x="213" y="1062"/>
                      <a:pt x="43" y="1020"/>
                      <a:pt x="11" y="945"/>
                    </a:cubicBezTo>
                    <a:cubicBezTo>
                      <a:pt x="0" y="903"/>
                      <a:pt x="21" y="807"/>
                      <a:pt x="32" y="775"/>
                    </a:cubicBezTo>
                    <a:cubicBezTo>
                      <a:pt x="85" y="659"/>
                      <a:pt x="181" y="531"/>
                      <a:pt x="298" y="383"/>
                    </a:cubicBezTo>
                    <a:cubicBezTo>
                      <a:pt x="340" y="319"/>
                      <a:pt x="382" y="265"/>
                      <a:pt x="446" y="191"/>
                    </a:cubicBezTo>
                    <a:cubicBezTo>
                      <a:pt x="500" y="138"/>
                      <a:pt x="585" y="32"/>
                      <a:pt x="616" y="22"/>
                    </a:cubicBezTo>
                    <a:cubicBezTo>
                      <a:pt x="670" y="0"/>
                      <a:pt x="807" y="43"/>
                      <a:pt x="882" y="64"/>
                    </a:cubicBezTo>
                    <a:cubicBezTo>
                      <a:pt x="1116" y="149"/>
                      <a:pt x="1423" y="276"/>
                      <a:pt x="1614" y="340"/>
                    </a:cubicBezTo>
                    <a:cubicBezTo>
                      <a:pt x="1774" y="404"/>
                      <a:pt x="1944" y="468"/>
                      <a:pt x="2103" y="520"/>
                    </a:cubicBezTo>
                    <a:cubicBezTo>
                      <a:pt x="2252" y="563"/>
                      <a:pt x="2740" y="733"/>
                      <a:pt x="2698" y="935"/>
                    </a:cubicBezTo>
                    <a:cubicBezTo>
                      <a:pt x="2655" y="1094"/>
                      <a:pt x="2209" y="881"/>
                      <a:pt x="2071" y="881"/>
                    </a:cubicBezTo>
                    <a:cubicBezTo>
                      <a:pt x="2241" y="1020"/>
                      <a:pt x="2485" y="1306"/>
                      <a:pt x="2655" y="1646"/>
                    </a:cubicBezTo>
                    <a:cubicBezTo>
                      <a:pt x="2698" y="1731"/>
                      <a:pt x="2804" y="1912"/>
                      <a:pt x="2730" y="1964"/>
                    </a:cubicBezTo>
                    <a:cubicBezTo>
                      <a:pt x="2634" y="2039"/>
                      <a:pt x="2549" y="1901"/>
                      <a:pt x="2496" y="1848"/>
                    </a:cubicBezTo>
                    <a:cubicBezTo>
                      <a:pt x="2421" y="1763"/>
                      <a:pt x="2358" y="1710"/>
                      <a:pt x="2315" y="1636"/>
                    </a:cubicBezTo>
                    <a:cubicBezTo>
                      <a:pt x="2348" y="1763"/>
                      <a:pt x="2506" y="2028"/>
                      <a:pt x="2539" y="2198"/>
                    </a:cubicBezTo>
                    <a:cubicBezTo>
                      <a:pt x="2539" y="2252"/>
                      <a:pt x="2528" y="2315"/>
                      <a:pt x="2496" y="2337"/>
                    </a:cubicBezTo>
                    <a:cubicBezTo>
                      <a:pt x="2400" y="2379"/>
                      <a:pt x="2326" y="2230"/>
                      <a:pt x="2263" y="2134"/>
                    </a:cubicBezTo>
                    <a:cubicBezTo>
                      <a:pt x="2178" y="2018"/>
                      <a:pt x="2114" y="1943"/>
                      <a:pt x="2060" y="1858"/>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2073775" y="1402800"/>
                <a:ext cx="156650" cy="245600"/>
              </a:xfrm>
              <a:custGeom>
                <a:avLst/>
                <a:gdLst/>
                <a:ahLst/>
                <a:cxnLst/>
                <a:rect l="l" t="t" r="r" b="b"/>
                <a:pathLst>
                  <a:path w="6266" h="9824" extrusionOk="0">
                    <a:moveTo>
                      <a:pt x="2591" y="6649"/>
                    </a:moveTo>
                    <a:cubicBezTo>
                      <a:pt x="3802" y="7253"/>
                      <a:pt x="5076" y="7784"/>
                      <a:pt x="6234" y="8454"/>
                    </a:cubicBezTo>
                    <a:cubicBezTo>
                      <a:pt x="6032" y="8910"/>
                      <a:pt x="5819" y="9356"/>
                      <a:pt x="5628" y="9823"/>
                    </a:cubicBezTo>
                    <a:cubicBezTo>
                      <a:pt x="4471" y="9622"/>
                      <a:pt x="3462" y="9420"/>
                      <a:pt x="2527" y="8964"/>
                    </a:cubicBezTo>
                    <a:cubicBezTo>
                      <a:pt x="2092" y="8751"/>
                      <a:pt x="1710" y="8528"/>
                      <a:pt x="1264" y="8263"/>
                    </a:cubicBezTo>
                    <a:cubicBezTo>
                      <a:pt x="669" y="7912"/>
                      <a:pt x="0" y="7689"/>
                      <a:pt x="85" y="6691"/>
                    </a:cubicBezTo>
                    <a:cubicBezTo>
                      <a:pt x="149" y="5979"/>
                      <a:pt x="585" y="5141"/>
                      <a:pt x="882" y="4577"/>
                    </a:cubicBezTo>
                    <a:cubicBezTo>
                      <a:pt x="1222" y="3930"/>
                      <a:pt x="1562" y="3420"/>
                      <a:pt x="1996" y="2793"/>
                    </a:cubicBezTo>
                    <a:cubicBezTo>
                      <a:pt x="2400" y="2241"/>
                      <a:pt x="2815" y="1700"/>
                      <a:pt x="3313" y="1200"/>
                    </a:cubicBezTo>
                    <a:cubicBezTo>
                      <a:pt x="3802" y="712"/>
                      <a:pt x="4365" y="256"/>
                      <a:pt x="5119" y="117"/>
                    </a:cubicBezTo>
                    <a:cubicBezTo>
                      <a:pt x="5788" y="1"/>
                      <a:pt x="6265" y="404"/>
                      <a:pt x="6192" y="1169"/>
                    </a:cubicBezTo>
                    <a:cubicBezTo>
                      <a:pt x="6149" y="1721"/>
                      <a:pt x="5788" y="2305"/>
                      <a:pt x="5512" y="2762"/>
                    </a:cubicBezTo>
                    <a:cubicBezTo>
                      <a:pt x="4684" y="4121"/>
                      <a:pt x="3462" y="5459"/>
                      <a:pt x="2591" y="664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2102700" y="1587850"/>
                <a:ext cx="18100" cy="14875"/>
              </a:xfrm>
              <a:custGeom>
                <a:avLst/>
                <a:gdLst/>
                <a:ahLst/>
                <a:cxnLst/>
                <a:rect l="l" t="t" r="r" b="b"/>
                <a:pathLst>
                  <a:path w="724" h="595" extrusionOk="0">
                    <a:moveTo>
                      <a:pt x="681" y="467"/>
                    </a:moveTo>
                    <a:cubicBezTo>
                      <a:pt x="627" y="595"/>
                      <a:pt x="426" y="478"/>
                      <a:pt x="277" y="393"/>
                    </a:cubicBezTo>
                    <a:cubicBezTo>
                      <a:pt x="139" y="297"/>
                      <a:pt x="1" y="191"/>
                      <a:pt x="32" y="117"/>
                    </a:cubicBezTo>
                    <a:cubicBezTo>
                      <a:pt x="86" y="0"/>
                      <a:pt x="277" y="128"/>
                      <a:pt x="393" y="191"/>
                    </a:cubicBezTo>
                    <a:cubicBezTo>
                      <a:pt x="489" y="255"/>
                      <a:pt x="723" y="340"/>
                      <a:pt x="681" y="4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2086775" y="1587850"/>
                <a:ext cx="11725" cy="11975"/>
              </a:xfrm>
              <a:custGeom>
                <a:avLst/>
                <a:gdLst/>
                <a:ahLst/>
                <a:cxnLst/>
                <a:rect l="l" t="t" r="r" b="b"/>
                <a:pathLst>
                  <a:path w="469" h="479" extrusionOk="0">
                    <a:moveTo>
                      <a:pt x="426" y="330"/>
                    </a:moveTo>
                    <a:cubicBezTo>
                      <a:pt x="362" y="478"/>
                      <a:pt x="1" y="213"/>
                      <a:pt x="75" y="106"/>
                    </a:cubicBezTo>
                    <a:cubicBezTo>
                      <a:pt x="138" y="0"/>
                      <a:pt x="468" y="224"/>
                      <a:pt x="426" y="3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083600" y="1575375"/>
                <a:ext cx="14625" cy="11425"/>
              </a:xfrm>
              <a:custGeom>
                <a:avLst/>
                <a:gdLst/>
                <a:ahLst/>
                <a:cxnLst/>
                <a:rect l="l" t="t" r="r" b="b"/>
                <a:pathLst>
                  <a:path w="585" h="457" extrusionOk="0">
                    <a:moveTo>
                      <a:pt x="489" y="414"/>
                    </a:moveTo>
                    <a:cubicBezTo>
                      <a:pt x="383" y="457"/>
                      <a:pt x="180" y="350"/>
                      <a:pt x="74" y="223"/>
                    </a:cubicBezTo>
                    <a:cubicBezTo>
                      <a:pt x="32" y="181"/>
                      <a:pt x="0" y="128"/>
                      <a:pt x="43" y="74"/>
                    </a:cubicBezTo>
                    <a:cubicBezTo>
                      <a:pt x="107" y="0"/>
                      <a:pt x="234" y="117"/>
                      <a:pt x="340" y="181"/>
                    </a:cubicBezTo>
                    <a:cubicBezTo>
                      <a:pt x="446" y="244"/>
                      <a:pt x="584" y="298"/>
                      <a:pt x="489" y="4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211550" y="1426950"/>
                <a:ext cx="16225" cy="18075"/>
              </a:xfrm>
              <a:custGeom>
                <a:avLst/>
                <a:gdLst/>
                <a:ahLst/>
                <a:cxnLst/>
                <a:rect l="l" t="t" r="r" b="b"/>
                <a:pathLst>
                  <a:path w="649" h="723" extrusionOk="0">
                    <a:moveTo>
                      <a:pt x="553" y="76"/>
                    </a:moveTo>
                    <a:cubicBezTo>
                      <a:pt x="648" y="203"/>
                      <a:pt x="415" y="723"/>
                      <a:pt x="235" y="702"/>
                    </a:cubicBezTo>
                    <a:cubicBezTo>
                      <a:pt x="1" y="659"/>
                      <a:pt x="277" y="86"/>
                      <a:pt x="404" y="22"/>
                    </a:cubicBezTo>
                    <a:cubicBezTo>
                      <a:pt x="436" y="1"/>
                      <a:pt x="468" y="1"/>
                      <a:pt x="500" y="22"/>
                    </a:cubicBezTo>
                    <a:cubicBezTo>
                      <a:pt x="521" y="33"/>
                      <a:pt x="542" y="54"/>
                      <a:pt x="553" y="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207025" y="1451650"/>
                <a:ext cx="7750" cy="9600"/>
              </a:xfrm>
              <a:custGeom>
                <a:avLst/>
                <a:gdLst/>
                <a:ahLst/>
                <a:cxnLst/>
                <a:rect l="l" t="t" r="r" b="b"/>
                <a:pathLst>
                  <a:path w="310" h="384" extrusionOk="0">
                    <a:moveTo>
                      <a:pt x="267" y="32"/>
                    </a:moveTo>
                    <a:cubicBezTo>
                      <a:pt x="309" y="181"/>
                      <a:pt x="267" y="383"/>
                      <a:pt x="97" y="372"/>
                    </a:cubicBezTo>
                    <a:cubicBezTo>
                      <a:pt x="1" y="245"/>
                      <a:pt x="76" y="1"/>
                      <a:pt x="267"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2119950" y="1555250"/>
                <a:ext cx="25800" cy="13775"/>
              </a:xfrm>
              <a:custGeom>
                <a:avLst/>
                <a:gdLst/>
                <a:ahLst/>
                <a:cxnLst/>
                <a:rect l="l" t="t" r="r" b="b"/>
                <a:pathLst>
                  <a:path w="1032" h="551" extrusionOk="0">
                    <a:moveTo>
                      <a:pt x="285" y="1"/>
                    </a:moveTo>
                    <a:cubicBezTo>
                      <a:pt x="187" y="1"/>
                      <a:pt x="111" y="20"/>
                      <a:pt x="86" y="72"/>
                    </a:cubicBezTo>
                    <a:cubicBezTo>
                      <a:pt x="1" y="242"/>
                      <a:pt x="744" y="551"/>
                      <a:pt x="744" y="551"/>
                    </a:cubicBezTo>
                    <a:lnTo>
                      <a:pt x="1031" y="157"/>
                    </a:lnTo>
                    <a:cubicBezTo>
                      <a:pt x="1031" y="157"/>
                      <a:pt x="566" y="1"/>
                      <a:pt x="285"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2219525" y="1277300"/>
                <a:ext cx="99625" cy="153725"/>
              </a:xfrm>
              <a:custGeom>
                <a:avLst/>
                <a:gdLst/>
                <a:ahLst/>
                <a:cxnLst/>
                <a:rect l="l" t="t" r="r" b="b"/>
                <a:pathLst>
                  <a:path w="3985" h="6149" extrusionOk="0">
                    <a:moveTo>
                      <a:pt x="1706" y="1"/>
                    </a:moveTo>
                    <a:cubicBezTo>
                      <a:pt x="1368" y="1"/>
                      <a:pt x="1031" y="78"/>
                      <a:pt x="754" y="252"/>
                    </a:cubicBezTo>
                    <a:cubicBezTo>
                      <a:pt x="277" y="561"/>
                      <a:pt x="85" y="1623"/>
                      <a:pt x="0" y="2249"/>
                    </a:cubicBezTo>
                    <a:cubicBezTo>
                      <a:pt x="414" y="2493"/>
                      <a:pt x="616" y="3162"/>
                      <a:pt x="616" y="3173"/>
                    </a:cubicBezTo>
                    <a:cubicBezTo>
                      <a:pt x="627" y="3407"/>
                      <a:pt x="489" y="4309"/>
                      <a:pt x="447" y="4511"/>
                    </a:cubicBezTo>
                    <a:cubicBezTo>
                      <a:pt x="414" y="4723"/>
                      <a:pt x="435" y="4776"/>
                      <a:pt x="329" y="4989"/>
                    </a:cubicBezTo>
                    <a:cubicBezTo>
                      <a:pt x="846" y="5422"/>
                      <a:pt x="1523" y="6148"/>
                      <a:pt x="1902" y="6148"/>
                    </a:cubicBezTo>
                    <a:cubicBezTo>
                      <a:pt x="1913" y="6148"/>
                      <a:pt x="1923" y="6148"/>
                      <a:pt x="1933" y="6146"/>
                    </a:cubicBezTo>
                    <a:cubicBezTo>
                      <a:pt x="2241" y="6114"/>
                      <a:pt x="2262" y="5361"/>
                      <a:pt x="2347" y="5010"/>
                    </a:cubicBezTo>
                    <a:cubicBezTo>
                      <a:pt x="2432" y="4734"/>
                      <a:pt x="2432" y="4384"/>
                      <a:pt x="2528" y="4129"/>
                    </a:cubicBezTo>
                    <a:cubicBezTo>
                      <a:pt x="2691" y="4172"/>
                      <a:pt x="2838" y="4192"/>
                      <a:pt x="2969" y="4192"/>
                    </a:cubicBezTo>
                    <a:cubicBezTo>
                      <a:pt x="3744" y="4192"/>
                      <a:pt x="3984" y="3494"/>
                      <a:pt x="3930" y="2695"/>
                    </a:cubicBezTo>
                    <a:cubicBezTo>
                      <a:pt x="3866" y="1771"/>
                      <a:pt x="3451" y="858"/>
                      <a:pt x="3016" y="454"/>
                    </a:cubicBezTo>
                    <a:cubicBezTo>
                      <a:pt x="2717" y="174"/>
                      <a:pt x="2211" y="1"/>
                      <a:pt x="1706"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2268625" y="1328200"/>
                <a:ext cx="17550" cy="12500"/>
              </a:xfrm>
              <a:custGeom>
                <a:avLst/>
                <a:gdLst/>
                <a:ahLst/>
                <a:cxnLst/>
                <a:rect l="l" t="t" r="r" b="b"/>
                <a:pathLst>
                  <a:path w="702" h="500" extrusionOk="0">
                    <a:moveTo>
                      <a:pt x="1" y="224"/>
                    </a:moveTo>
                    <a:cubicBezTo>
                      <a:pt x="447" y="500"/>
                      <a:pt x="702" y="118"/>
                      <a:pt x="702" y="118"/>
                    </a:cubicBezTo>
                    <a:cubicBezTo>
                      <a:pt x="702" y="118"/>
                      <a:pt x="574" y="0"/>
                      <a:pt x="330" y="33"/>
                    </a:cubicBezTo>
                    <a:cubicBezTo>
                      <a:pt x="139" y="54"/>
                      <a:pt x="1" y="224"/>
                      <a:pt x="1" y="2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2275525" y="1329000"/>
                <a:ext cx="10650" cy="7450"/>
              </a:xfrm>
              <a:custGeom>
                <a:avLst/>
                <a:gdLst/>
                <a:ahLst/>
                <a:cxnLst/>
                <a:rect l="l" t="t" r="r" b="b"/>
                <a:pathLst>
                  <a:path w="426" h="298" extrusionOk="0">
                    <a:moveTo>
                      <a:pt x="426" y="86"/>
                    </a:moveTo>
                    <a:cubicBezTo>
                      <a:pt x="426" y="86"/>
                      <a:pt x="309" y="277"/>
                      <a:pt x="76" y="298"/>
                    </a:cubicBezTo>
                    <a:cubicBezTo>
                      <a:pt x="64" y="277"/>
                      <a:pt x="33" y="244"/>
                      <a:pt x="33" y="223"/>
                    </a:cubicBezTo>
                    <a:cubicBezTo>
                      <a:pt x="1" y="138"/>
                      <a:pt x="43" y="53"/>
                      <a:pt x="128" y="1"/>
                    </a:cubicBezTo>
                    <a:cubicBezTo>
                      <a:pt x="319" y="1"/>
                      <a:pt x="426" y="86"/>
                      <a:pt x="426" y="8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2264375" y="1320800"/>
                <a:ext cx="22325" cy="9025"/>
              </a:xfrm>
              <a:custGeom>
                <a:avLst/>
                <a:gdLst/>
                <a:ahLst/>
                <a:cxnLst/>
                <a:rect l="l" t="t" r="r" b="b"/>
                <a:pathLst>
                  <a:path w="893" h="361" extrusionOk="0">
                    <a:moveTo>
                      <a:pt x="646" y="1"/>
                    </a:moveTo>
                    <a:cubicBezTo>
                      <a:pt x="433" y="1"/>
                      <a:pt x="178" y="79"/>
                      <a:pt x="1" y="286"/>
                    </a:cubicBezTo>
                    <a:lnTo>
                      <a:pt x="97" y="360"/>
                    </a:lnTo>
                    <a:cubicBezTo>
                      <a:pt x="255" y="173"/>
                      <a:pt x="481" y="122"/>
                      <a:pt x="654" y="122"/>
                    </a:cubicBezTo>
                    <a:cubicBezTo>
                      <a:pt x="736" y="122"/>
                      <a:pt x="806" y="134"/>
                      <a:pt x="850" y="148"/>
                    </a:cubicBezTo>
                    <a:lnTo>
                      <a:pt x="893" y="41"/>
                    </a:lnTo>
                    <a:cubicBezTo>
                      <a:pt x="825" y="16"/>
                      <a:pt x="740" y="1"/>
                      <a:pt x="646"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2299950" y="1322875"/>
                <a:ext cx="16225" cy="11725"/>
              </a:xfrm>
              <a:custGeom>
                <a:avLst/>
                <a:gdLst/>
                <a:ahLst/>
                <a:cxnLst/>
                <a:rect l="l" t="t" r="r" b="b"/>
                <a:pathLst>
                  <a:path w="649" h="469" extrusionOk="0">
                    <a:moveTo>
                      <a:pt x="1" y="235"/>
                    </a:moveTo>
                    <a:cubicBezTo>
                      <a:pt x="437" y="468"/>
                      <a:pt x="649" y="97"/>
                      <a:pt x="649" y="97"/>
                    </a:cubicBezTo>
                    <a:cubicBezTo>
                      <a:pt x="649" y="97"/>
                      <a:pt x="522" y="1"/>
                      <a:pt x="298" y="33"/>
                    </a:cubicBezTo>
                    <a:cubicBezTo>
                      <a:pt x="128" y="65"/>
                      <a:pt x="1" y="235"/>
                      <a:pt x="1" y="2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2306600" y="1323425"/>
                <a:ext cx="9575" cy="7200"/>
              </a:xfrm>
              <a:custGeom>
                <a:avLst/>
                <a:gdLst/>
                <a:ahLst/>
                <a:cxnLst/>
                <a:rect l="l" t="t" r="r" b="b"/>
                <a:pathLst>
                  <a:path w="383" h="288" extrusionOk="0">
                    <a:moveTo>
                      <a:pt x="383" y="75"/>
                    </a:moveTo>
                    <a:cubicBezTo>
                      <a:pt x="383" y="75"/>
                      <a:pt x="277" y="255"/>
                      <a:pt x="64" y="287"/>
                    </a:cubicBezTo>
                    <a:cubicBezTo>
                      <a:pt x="53" y="266"/>
                      <a:pt x="32" y="245"/>
                      <a:pt x="22" y="224"/>
                    </a:cubicBezTo>
                    <a:cubicBezTo>
                      <a:pt x="1" y="149"/>
                      <a:pt x="32" y="64"/>
                      <a:pt x="96" y="11"/>
                    </a:cubicBezTo>
                    <a:cubicBezTo>
                      <a:pt x="287" y="0"/>
                      <a:pt x="383" y="75"/>
                      <a:pt x="383" y="7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2295975" y="1316075"/>
                <a:ext cx="20750" cy="8425"/>
              </a:xfrm>
              <a:custGeom>
                <a:avLst/>
                <a:gdLst/>
                <a:ahLst/>
                <a:cxnLst/>
                <a:rect l="l" t="t" r="r" b="b"/>
                <a:pathLst>
                  <a:path w="830" h="337" extrusionOk="0">
                    <a:moveTo>
                      <a:pt x="587" y="1"/>
                    </a:moveTo>
                    <a:cubicBezTo>
                      <a:pt x="391" y="1"/>
                      <a:pt x="159" y="68"/>
                      <a:pt x="1" y="263"/>
                    </a:cubicBezTo>
                    <a:lnTo>
                      <a:pt x="96" y="337"/>
                    </a:lnTo>
                    <a:cubicBezTo>
                      <a:pt x="238" y="167"/>
                      <a:pt x="441" y="120"/>
                      <a:pt x="598" y="120"/>
                    </a:cubicBezTo>
                    <a:cubicBezTo>
                      <a:pt x="677" y="120"/>
                      <a:pt x="744" y="131"/>
                      <a:pt x="787" y="146"/>
                    </a:cubicBezTo>
                    <a:lnTo>
                      <a:pt x="829" y="39"/>
                    </a:lnTo>
                    <a:cubicBezTo>
                      <a:pt x="764" y="16"/>
                      <a:pt x="680" y="1"/>
                      <a:pt x="587"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2263600" y="1368550"/>
                <a:ext cx="19125" cy="26850"/>
              </a:xfrm>
              <a:custGeom>
                <a:avLst/>
                <a:gdLst/>
                <a:ahLst/>
                <a:cxnLst/>
                <a:rect l="l" t="t" r="r" b="b"/>
                <a:pathLst>
                  <a:path w="765" h="1074" extrusionOk="0">
                    <a:moveTo>
                      <a:pt x="765" y="479"/>
                    </a:moveTo>
                    <a:cubicBezTo>
                      <a:pt x="425" y="404"/>
                      <a:pt x="0" y="0"/>
                      <a:pt x="0" y="0"/>
                    </a:cubicBezTo>
                    <a:cubicBezTo>
                      <a:pt x="0" y="0"/>
                      <a:pt x="0" y="691"/>
                      <a:pt x="648" y="1073"/>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2292000" y="1328475"/>
                <a:ext cx="11975" cy="21800"/>
              </a:xfrm>
              <a:custGeom>
                <a:avLst/>
                <a:gdLst/>
                <a:ahLst/>
                <a:cxnLst/>
                <a:rect l="l" t="t" r="r" b="b"/>
                <a:pathLst>
                  <a:path w="479" h="872" extrusionOk="0">
                    <a:moveTo>
                      <a:pt x="106" y="32"/>
                    </a:moveTo>
                    <a:cubicBezTo>
                      <a:pt x="170" y="0"/>
                      <a:pt x="478" y="616"/>
                      <a:pt x="467" y="680"/>
                    </a:cubicBezTo>
                    <a:cubicBezTo>
                      <a:pt x="467" y="775"/>
                      <a:pt x="181" y="871"/>
                      <a:pt x="149" y="839"/>
                    </a:cubicBezTo>
                    <a:cubicBezTo>
                      <a:pt x="64" y="754"/>
                      <a:pt x="0" y="74"/>
                      <a:pt x="106" y="3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2286425" y="1353675"/>
                <a:ext cx="23400" cy="8450"/>
              </a:xfrm>
              <a:custGeom>
                <a:avLst/>
                <a:gdLst/>
                <a:ahLst/>
                <a:cxnLst/>
                <a:rect l="l" t="t" r="r" b="b"/>
                <a:pathLst>
                  <a:path w="936" h="338" extrusionOk="0">
                    <a:moveTo>
                      <a:pt x="96" y="1"/>
                    </a:moveTo>
                    <a:lnTo>
                      <a:pt x="1" y="97"/>
                    </a:lnTo>
                    <a:cubicBezTo>
                      <a:pt x="146" y="236"/>
                      <a:pt x="354" y="338"/>
                      <a:pt x="565" y="338"/>
                    </a:cubicBezTo>
                    <a:cubicBezTo>
                      <a:pt x="692" y="338"/>
                      <a:pt x="819" y="301"/>
                      <a:pt x="935" y="213"/>
                    </a:cubicBezTo>
                    <a:lnTo>
                      <a:pt x="850" y="107"/>
                    </a:lnTo>
                    <a:cubicBezTo>
                      <a:pt x="761" y="176"/>
                      <a:pt x="663" y="205"/>
                      <a:pt x="564" y="205"/>
                    </a:cubicBezTo>
                    <a:cubicBezTo>
                      <a:pt x="391" y="205"/>
                      <a:pt x="218" y="116"/>
                      <a:pt x="96"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2267300" y="1341900"/>
                <a:ext cx="17025" cy="15100"/>
              </a:xfrm>
              <a:custGeom>
                <a:avLst/>
                <a:gdLst/>
                <a:ahLst/>
                <a:cxnLst/>
                <a:rect l="l" t="t" r="r" b="b"/>
                <a:pathLst>
                  <a:path w="681" h="604" extrusionOk="0">
                    <a:moveTo>
                      <a:pt x="339" y="0"/>
                    </a:moveTo>
                    <a:cubicBezTo>
                      <a:pt x="272" y="0"/>
                      <a:pt x="205" y="22"/>
                      <a:pt x="150" y="68"/>
                    </a:cubicBezTo>
                    <a:cubicBezTo>
                      <a:pt x="22" y="174"/>
                      <a:pt x="1" y="366"/>
                      <a:pt x="107" y="493"/>
                    </a:cubicBezTo>
                    <a:cubicBezTo>
                      <a:pt x="161" y="565"/>
                      <a:pt x="246" y="604"/>
                      <a:pt x="335" y="604"/>
                    </a:cubicBezTo>
                    <a:cubicBezTo>
                      <a:pt x="402" y="604"/>
                      <a:pt x="472" y="581"/>
                      <a:pt x="532" y="536"/>
                    </a:cubicBezTo>
                    <a:cubicBezTo>
                      <a:pt x="659" y="440"/>
                      <a:pt x="681" y="238"/>
                      <a:pt x="574" y="111"/>
                    </a:cubicBezTo>
                    <a:cubicBezTo>
                      <a:pt x="514" y="38"/>
                      <a:pt x="426" y="0"/>
                      <a:pt x="339"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2308450" y="1333775"/>
                <a:ext cx="9575" cy="14750"/>
              </a:xfrm>
              <a:custGeom>
                <a:avLst/>
                <a:gdLst/>
                <a:ahLst/>
                <a:cxnLst/>
                <a:rect l="l" t="t" r="r" b="b"/>
                <a:pathLst>
                  <a:path w="383" h="590" extrusionOk="0">
                    <a:moveTo>
                      <a:pt x="319" y="1"/>
                    </a:moveTo>
                    <a:cubicBezTo>
                      <a:pt x="266" y="1"/>
                      <a:pt x="192" y="11"/>
                      <a:pt x="149" y="53"/>
                    </a:cubicBezTo>
                    <a:cubicBezTo>
                      <a:pt x="22" y="160"/>
                      <a:pt x="1" y="351"/>
                      <a:pt x="107" y="478"/>
                    </a:cubicBezTo>
                    <a:cubicBezTo>
                      <a:pt x="160" y="549"/>
                      <a:pt x="241" y="590"/>
                      <a:pt x="328" y="590"/>
                    </a:cubicBezTo>
                    <a:cubicBezTo>
                      <a:pt x="346" y="590"/>
                      <a:pt x="365" y="588"/>
                      <a:pt x="383" y="584"/>
                    </a:cubicBezTo>
                    <a:cubicBezTo>
                      <a:pt x="373" y="574"/>
                      <a:pt x="373" y="563"/>
                      <a:pt x="373" y="553"/>
                    </a:cubicBezTo>
                    <a:cubicBezTo>
                      <a:pt x="383" y="383"/>
                      <a:pt x="351" y="181"/>
                      <a:pt x="319"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2262525" y="1377325"/>
                <a:ext cx="41450" cy="58425"/>
              </a:xfrm>
              <a:custGeom>
                <a:avLst/>
                <a:gdLst/>
                <a:ahLst/>
                <a:cxnLst/>
                <a:rect l="l" t="t" r="r" b="b"/>
                <a:pathLst>
                  <a:path w="1658" h="2337" extrusionOk="0">
                    <a:moveTo>
                      <a:pt x="43" y="2134"/>
                    </a:moveTo>
                    <a:cubicBezTo>
                      <a:pt x="1" y="2049"/>
                      <a:pt x="372" y="2071"/>
                      <a:pt x="765" y="340"/>
                    </a:cubicBezTo>
                    <a:cubicBezTo>
                      <a:pt x="850" y="0"/>
                      <a:pt x="1339" y="531"/>
                      <a:pt x="1519" y="1168"/>
                    </a:cubicBezTo>
                    <a:cubicBezTo>
                      <a:pt x="1657" y="1646"/>
                      <a:pt x="128" y="2337"/>
                      <a:pt x="43" y="2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2183150" y="1268200"/>
                <a:ext cx="100125" cy="144200"/>
              </a:xfrm>
              <a:custGeom>
                <a:avLst/>
                <a:gdLst/>
                <a:ahLst/>
                <a:cxnLst/>
                <a:rect l="l" t="t" r="r" b="b"/>
                <a:pathLst>
                  <a:path w="4005" h="5768" extrusionOk="0">
                    <a:moveTo>
                      <a:pt x="3112" y="33"/>
                    </a:moveTo>
                    <a:cubicBezTo>
                      <a:pt x="2846" y="0"/>
                      <a:pt x="2454" y="118"/>
                      <a:pt x="2209" y="245"/>
                    </a:cubicBezTo>
                    <a:cubicBezTo>
                      <a:pt x="1795" y="457"/>
                      <a:pt x="1307" y="935"/>
                      <a:pt x="1222" y="1423"/>
                    </a:cubicBezTo>
                    <a:cubicBezTo>
                      <a:pt x="1052" y="2390"/>
                      <a:pt x="1508" y="3176"/>
                      <a:pt x="1126" y="3845"/>
                    </a:cubicBezTo>
                    <a:cubicBezTo>
                      <a:pt x="797" y="4408"/>
                      <a:pt x="21" y="4769"/>
                      <a:pt x="0" y="5767"/>
                    </a:cubicBezTo>
                    <a:cubicBezTo>
                      <a:pt x="1402" y="5087"/>
                      <a:pt x="2326" y="5618"/>
                      <a:pt x="2506" y="3760"/>
                    </a:cubicBezTo>
                    <a:cubicBezTo>
                      <a:pt x="2549" y="3356"/>
                      <a:pt x="2900" y="3186"/>
                      <a:pt x="2942" y="2974"/>
                    </a:cubicBezTo>
                    <a:cubicBezTo>
                      <a:pt x="2974" y="2804"/>
                      <a:pt x="2952" y="2603"/>
                      <a:pt x="2931" y="2443"/>
                    </a:cubicBezTo>
                    <a:cubicBezTo>
                      <a:pt x="2900" y="2284"/>
                      <a:pt x="2815" y="2124"/>
                      <a:pt x="2846" y="1987"/>
                    </a:cubicBezTo>
                    <a:cubicBezTo>
                      <a:pt x="2867" y="1880"/>
                      <a:pt x="3016" y="1732"/>
                      <a:pt x="3122" y="1636"/>
                    </a:cubicBezTo>
                    <a:cubicBezTo>
                      <a:pt x="3377" y="1381"/>
                      <a:pt x="3601" y="1180"/>
                      <a:pt x="3686" y="755"/>
                    </a:cubicBezTo>
                    <a:cubicBezTo>
                      <a:pt x="3707" y="935"/>
                      <a:pt x="3759" y="1338"/>
                      <a:pt x="3590" y="1732"/>
                    </a:cubicBezTo>
                    <a:cubicBezTo>
                      <a:pt x="3749" y="1689"/>
                      <a:pt x="3844" y="1477"/>
                      <a:pt x="3887" y="1317"/>
                    </a:cubicBezTo>
                    <a:cubicBezTo>
                      <a:pt x="4004" y="755"/>
                      <a:pt x="3813" y="107"/>
                      <a:pt x="3112" y="33"/>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2275000" y="1276975"/>
                <a:ext cx="34825" cy="32400"/>
              </a:xfrm>
              <a:custGeom>
                <a:avLst/>
                <a:gdLst/>
                <a:ahLst/>
                <a:cxnLst/>
                <a:rect l="l" t="t" r="r" b="b"/>
                <a:pathLst>
                  <a:path w="1393" h="1296" extrusionOk="0">
                    <a:moveTo>
                      <a:pt x="309" y="0"/>
                    </a:moveTo>
                    <a:cubicBezTo>
                      <a:pt x="213" y="32"/>
                      <a:pt x="118" y="74"/>
                      <a:pt x="33" y="117"/>
                    </a:cubicBezTo>
                    <a:lnTo>
                      <a:pt x="1" y="95"/>
                    </a:lnTo>
                    <a:lnTo>
                      <a:pt x="1" y="95"/>
                    </a:lnTo>
                    <a:cubicBezTo>
                      <a:pt x="12" y="308"/>
                      <a:pt x="97" y="510"/>
                      <a:pt x="245" y="659"/>
                    </a:cubicBezTo>
                    <a:cubicBezTo>
                      <a:pt x="394" y="807"/>
                      <a:pt x="606" y="892"/>
                      <a:pt x="829" y="892"/>
                    </a:cubicBezTo>
                    <a:cubicBezTo>
                      <a:pt x="862" y="892"/>
                      <a:pt x="895" y="892"/>
                      <a:pt x="929" y="892"/>
                    </a:cubicBezTo>
                    <a:cubicBezTo>
                      <a:pt x="1025" y="892"/>
                      <a:pt x="1119" y="898"/>
                      <a:pt x="1190" y="945"/>
                    </a:cubicBezTo>
                    <a:cubicBezTo>
                      <a:pt x="1296" y="1030"/>
                      <a:pt x="1307" y="1168"/>
                      <a:pt x="1371" y="1275"/>
                    </a:cubicBezTo>
                    <a:cubicBezTo>
                      <a:pt x="1377" y="1281"/>
                      <a:pt x="1384" y="1283"/>
                      <a:pt x="1388" y="1287"/>
                    </a:cubicBezTo>
                    <a:lnTo>
                      <a:pt x="1388" y="1287"/>
                    </a:lnTo>
                    <a:cubicBezTo>
                      <a:pt x="1262" y="1002"/>
                      <a:pt x="1147" y="698"/>
                      <a:pt x="1105" y="393"/>
                    </a:cubicBezTo>
                    <a:cubicBezTo>
                      <a:pt x="861" y="223"/>
                      <a:pt x="595" y="95"/>
                      <a:pt x="309" y="0"/>
                    </a:cubicBezTo>
                    <a:close/>
                    <a:moveTo>
                      <a:pt x="1388" y="1287"/>
                    </a:moveTo>
                    <a:cubicBezTo>
                      <a:pt x="1389" y="1290"/>
                      <a:pt x="1391" y="1293"/>
                      <a:pt x="1392" y="1296"/>
                    </a:cubicBezTo>
                    <a:cubicBezTo>
                      <a:pt x="1392" y="1292"/>
                      <a:pt x="1391" y="1289"/>
                      <a:pt x="1388" y="1287"/>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2211025" y="1375725"/>
                <a:ext cx="58150" cy="61625"/>
              </a:xfrm>
              <a:custGeom>
                <a:avLst/>
                <a:gdLst/>
                <a:ahLst/>
                <a:cxnLst/>
                <a:rect l="l" t="t" r="r" b="b"/>
                <a:pathLst>
                  <a:path w="2326" h="2465" extrusionOk="0">
                    <a:moveTo>
                      <a:pt x="2273" y="2273"/>
                    </a:moveTo>
                    <a:cubicBezTo>
                      <a:pt x="2326" y="2177"/>
                      <a:pt x="1667" y="2177"/>
                      <a:pt x="1339" y="372"/>
                    </a:cubicBezTo>
                    <a:cubicBezTo>
                      <a:pt x="1275" y="1"/>
                      <a:pt x="563" y="489"/>
                      <a:pt x="234" y="1126"/>
                    </a:cubicBezTo>
                    <a:cubicBezTo>
                      <a:pt x="1" y="1594"/>
                      <a:pt x="2135" y="2464"/>
                      <a:pt x="2273" y="22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2502250" y="1485375"/>
                <a:ext cx="176050" cy="124000"/>
              </a:xfrm>
              <a:custGeom>
                <a:avLst/>
                <a:gdLst/>
                <a:ahLst/>
                <a:cxnLst/>
                <a:rect l="l" t="t" r="r" b="b"/>
                <a:pathLst>
                  <a:path w="7042" h="4960" extrusionOk="0">
                    <a:moveTo>
                      <a:pt x="1329" y="0"/>
                    </a:moveTo>
                    <a:cubicBezTo>
                      <a:pt x="1148" y="0"/>
                      <a:pt x="999" y="117"/>
                      <a:pt x="967" y="297"/>
                    </a:cubicBezTo>
                    <a:lnTo>
                      <a:pt x="1" y="4481"/>
                    </a:lnTo>
                    <a:lnTo>
                      <a:pt x="64" y="4769"/>
                    </a:lnTo>
                    <a:cubicBezTo>
                      <a:pt x="128" y="4854"/>
                      <a:pt x="224" y="4906"/>
                      <a:pt x="330" y="4917"/>
                    </a:cubicBezTo>
                    <a:lnTo>
                      <a:pt x="5671" y="4960"/>
                    </a:lnTo>
                    <a:lnTo>
                      <a:pt x="5735" y="4960"/>
                    </a:lnTo>
                    <a:cubicBezTo>
                      <a:pt x="5905" y="4949"/>
                      <a:pt x="6054" y="4821"/>
                      <a:pt x="6086" y="4641"/>
                    </a:cubicBezTo>
                    <a:lnTo>
                      <a:pt x="7031" y="521"/>
                    </a:lnTo>
                    <a:cubicBezTo>
                      <a:pt x="7042" y="415"/>
                      <a:pt x="7009" y="297"/>
                      <a:pt x="6946" y="212"/>
                    </a:cubicBezTo>
                    <a:cubicBezTo>
                      <a:pt x="6872" y="139"/>
                      <a:pt x="6766" y="85"/>
                      <a:pt x="6659" y="85"/>
                    </a:cubicBezTo>
                    <a:lnTo>
                      <a:pt x="1329" y="0"/>
                    </a:ln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2510225" y="1495200"/>
                <a:ext cx="156650" cy="107000"/>
              </a:xfrm>
              <a:custGeom>
                <a:avLst/>
                <a:gdLst/>
                <a:ahLst/>
                <a:cxnLst/>
                <a:rect l="l" t="t" r="r" b="b"/>
                <a:pathLst>
                  <a:path w="6266" h="4280" extrusionOk="0">
                    <a:moveTo>
                      <a:pt x="977" y="0"/>
                    </a:moveTo>
                    <a:lnTo>
                      <a:pt x="0" y="4227"/>
                    </a:lnTo>
                    <a:lnTo>
                      <a:pt x="5279" y="4280"/>
                    </a:lnTo>
                    <a:lnTo>
                      <a:pt x="6266" y="159"/>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2431375" y="1594500"/>
                <a:ext cx="223050" cy="21500"/>
              </a:xfrm>
              <a:custGeom>
                <a:avLst/>
                <a:gdLst/>
                <a:ahLst/>
                <a:cxnLst/>
                <a:rect l="l" t="t" r="r" b="b"/>
                <a:pathLst>
                  <a:path w="8922" h="860" extrusionOk="0">
                    <a:moveTo>
                      <a:pt x="436" y="0"/>
                    </a:moveTo>
                    <a:cubicBezTo>
                      <a:pt x="192" y="0"/>
                      <a:pt x="1" y="191"/>
                      <a:pt x="1" y="435"/>
                    </a:cubicBezTo>
                    <a:cubicBezTo>
                      <a:pt x="1" y="669"/>
                      <a:pt x="192" y="860"/>
                      <a:pt x="436" y="860"/>
                    </a:cubicBezTo>
                    <a:lnTo>
                      <a:pt x="8485" y="860"/>
                    </a:lnTo>
                    <a:cubicBezTo>
                      <a:pt x="8719" y="860"/>
                      <a:pt x="8921" y="669"/>
                      <a:pt x="8921" y="435"/>
                    </a:cubicBezTo>
                    <a:cubicBezTo>
                      <a:pt x="8921" y="191"/>
                      <a:pt x="8719" y="0"/>
                      <a:pt x="8485"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2544725" y="1504725"/>
                <a:ext cx="80750" cy="85000"/>
              </a:xfrm>
              <a:custGeom>
                <a:avLst/>
                <a:gdLst/>
                <a:ahLst/>
                <a:cxnLst/>
                <a:rect l="l" t="t" r="r" b="b"/>
                <a:pathLst>
                  <a:path w="3230" h="3400" extrusionOk="0">
                    <a:moveTo>
                      <a:pt x="1654" y="1"/>
                    </a:moveTo>
                    <a:cubicBezTo>
                      <a:pt x="895" y="1"/>
                      <a:pt x="226" y="641"/>
                      <a:pt x="118" y="1510"/>
                    </a:cubicBezTo>
                    <a:cubicBezTo>
                      <a:pt x="1" y="2444"/>
                      <a:pt x="574" y="3294"/>
                      <a:pt x="1392" y="3389"/>
                    </a:cubicBezTo>
                    <a:cubicBezTo>
                      <a:pt x="1450" y="3396"/>
                      <a:pt x="1508" y="3400"/>
                      <a:pt x="1566" y="3400"/>
                    </a:cubicBezTo>
                    <a:cubicBezTo>
                      <a:pt x="2325" y="3400"/>
                      <a:pt x="2993" y="2761"/>
                      <a:pt x="3102" y="1892"/>
                    </a:cubicBezTo>
                    <a:cubicBezTo>
                      <a:pt x="3229" y="957"/>
                      <a:pt x="2656" y="118"/>
                      <a:pt x="1827" y="12"/>
                    </a:cubicBezTo>
                    <a:cubicBezTo>
                      <a:pt x="1769" y="4"/>
                      <a:pt x="1712" y="1"/>
                      <a:pt x="1654"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2552700" y="1514300"/>
                <a:ext cx="57650" cy="75475"/>
              </a:xfrm>
              <a:custGeom>
                <a:avLst/>
                <a:gdLst/>
                <a:ahLst/>
                <a:cxnLst/>
                <a:rect l="l" t="t" r="r" b="b"/>
                <a:pathLst>
                  <a:path w="2306" h="3019" extrusionOk="0">
                    <a:moveTo>
                      <a:pt x="1390" y="1"/>
                    </a:moveTo>
                    <a:cubicBezTo>
                      <a:pt x="950" y="1"/>
                      <a:pt x="628" y="579"/>
                      <a:pt x="701" y="1116"/>
                    </a:cubicBezTo>
                    <a:cubicBezTo>
                      <a:pt x="734" y="1370"/>
                      <a:pt x="903" y="1668"/>
                      <a:pt x="776" y="1923"/>
                    </a:cubicBezTo>
                    <a:cubicBezTo>
                      <a:pt x="691" y="2114"/>
                      <a:pt x="404" y="2061"/>
                      <a:pt x="192" y="2135"/>
                    </a:cubicBezTo>
                    <a:cubicBezTo>
                      <a:pt x="118" y="2167"/>
                      <a:pt x="54" y="2199"/>
                      <a:pt x="0" y="2241"/>
                    </a:cubicBezTo>
                    <a:cubicBezTo>
                      <a:pt x="224" y="2656"/>
                      <a:pt x="616" y="2953"/>
                      <a:pt x="1073" y="3006"/>
                    </a:cubicBezTo>
                    <a:cubicBezTo>
                      <a:pt x="1136" y="3014"/>
                      <a:pt x="1198" y="3019"/>
                      <a:pt x="1259" y="3019"/>
                    </a:cubicBezTo>
                    <a:cubicBezTo>
                      <a:pt x="1655" y="3019"/>
                      <a:pt x="2020" y="2844"/>
                      <a:pt x="2305" y="2550"/>
                    </a:cubicBezTo>
                    <a:cubicBezTo>
                      <a:pt x="2230" y="2454"/>
                      <a:pt x="2124" y="2390"/>
                      <a:pt x="1987" y="2316"/>
                    </a:cubicBezTo>
                    <a:cubicBezTo>
                      <a:pt x="1817" y="2241"/>
                      <a:pt x="1647" y="2178"/>
                      <a:pt x="1626" y="2008"/>
                    </a:cubicBezTo>
                    <a:cubicBezTo>
                      <a:pt x="1593" y="1710"/>
                      <a:pt x="1827" y="1477"/>
                      <a:pt x="1933" y="1201"/>
                    </a:cubicBezTo>
                    <a:cubicBezTo>
                      <a:pt x="2114" y="659"/>
                      <a:pt x="1880" y="11"/>
                      <a:pt x="1402" y="1"/>
                    </a:cubicBezTo>
                    <a:cubicBezTo>
                      <a:pt x="1398" y="1"/>
                      <a:pt x="1394" y="1"/>
                      <a:pt x="1390"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2379875" y="1624750"/>
                <a:ext cx="42500" cy="375950"/>
              </a:xfrm>
              <a:custGeom>
                <a:avLst/>
                <a:gdLst/>
                <a:ahLst/>
                <a:cxnLst/>
                <a:rect l="l" t="t" r="r" b="b"/>
                <a:pathLst>
                  <a:path w="1700" h="15038" extrusionOk="0">
                    <a:moveTo>
                      <a:pt x="1700" y="1"/>
                    </a:moveTo>
                    <a:cubicBezTo>
                      <a:pt x="1509" y="22"/>
                      <a:pt x="1317" y="32"/>
                      <a:pt x="1126" y="53"/>
                    </a:cubicBezTo>
                    <a:cubicBezTo>
                      <a:pt x="839" y="3845"/>
                      <a:pt x="298" y="11194"/>
                      <a:pt x="96" y="13731"/>
                    </a:cubicBezTo>
                    <a:cubicBezTo>
                      <a:pt x="64" y="14124"/>
                      <a:pt x="1" y="14549"/>
                      <a:pt x="64" y="14942"/>
                    </a:cubicBezTo>
                    <a:cubicBezTo>
                      <a:pt x="128" y="14995"/>
                      <a:pt x="202" y="15017"/>
                      <a:pt x="287" y="15038"/>
                    </a:cubicBezTo>
                    <a:cubicBezTo>
                      <a:pt x="447" y="14793"/>
                      <a:pt x="436" y="14305"/>
                      <a:pt x="478" y="13848"/>
                    </a:cubicBezTo>
                    <a:cubicBezTo>
                      <a:pt x="723" y="11300"/>
                      <a:pt x="1360" y="3802"/>
                      <a:pt x="1700"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2712800" y="1624750"/>
                <a:ext cx="42500" cy="375950"/>
              </a:xfrm>
              <a:custGeom>
                <a:avLst/>
                <a:gdLst/>
                <a:ahLst/>
                <a:cxnLst/>
                <a:rect l="l" t="t" r="r" b="b"/>
                <a:pathLst>
                  <a:path w="1700" h="15038" extrusionOk="0">
                    <a:moveTo>
                      <a:pt x="0" y="1"/>
                    </a:moveTo>
                    <a:lnTo>
                      <a:pt x="0" y="1"/>
                    </a:lnTo>
                    <a:cubicBezTo>
                      <a:pt x="340" y="3802"/>
                      <a:pt x="977" y="11300"/>
                      <a:pt x="1221" y="13848"/>
                    </a:cubicBezTo>
                    <a:cubicBezTo>
                      <a:pt x="1264" y="14305"/>
                      <a:pt x="1253" y="14793"/>
                      <a:pt x="1412" y="15038"/>
                    </a:cubicBezTo>
                    <a:cubicBezTo>
                      <a:pt x="1487" y="15017"/>
                      <a:pt x="1572" y="14995"/>
                      <a:pt x="1636" y="14942"/>
                    </a:cubicBezTo>
                    <a:cubicBezTo>
                      <a:pt x="1699" y="14549"/>
                      <a:pt x="1636" y="14124"/>
                      <a:pt x="1603" y="13731"/>
                    </a:cubicBezTo>
                    <a:cubicBezTo>
                      <a:pt x="1402" y="11194"/>
                      <a:pt x="850" y="3845"/>
                      <a:pt x="563" y="53"/>
                    </a:cubicBezTo>
                    <a:cubicBezTo>
                      <a:pt x="383" y="32"/>
                      <a:pt x="191" y="22"/>
                      <a:pt x="0"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380675" y="1615975"/>
                <a:ext cx="376475" cy="27100"/>
              </a:xfrm>
              <a:custGeom>
                <a:avLst/>
                <a:gdLst/>
                <a:ahLst/>
                <a:cxnLst/>
                <a:rect l="l" t="t" r="r" b="b"/>
                <a:pathLst>
                  <a:path w="15059" h="1084" extrusionOk="0">
                    <a:moveTo>
                      <a:pt x="0" y="798"/>
                    </a:moveTo>
                    <a:cubicBezTo>
                      <a:pt x="0" y="957"/>
                      <a:pt x="127" y="1084"/>
                      <a:pt x="287" y="1084"/>
                    </a:cubicBezTo>
                    <a:lnTo>
                      <a:pt x="14772" y="1084"/>
                    </a:lnTo>
                    <a:cubicBezTo>
                      <a:pt x="14931" y="1084"/>
                      <a:pt x="15058" y="957"/>
                      <a:pt x="15058" y="798"/>
                    </a:cubicBezTo>
                    <a:lnTo>
                      <a:pt x="15058" y="288"/>
                    </a:lnTo>
                    <a:cubicBezTo>
                      <a:pt x="15058" y="128"/>
                      <a:pt x="14931" y="1"/>
                      <a:pt x="14772" y="1"/>
                    </a:cubicBezTo>
                    <a:lnTo>
                      <a:pt x="287" y="1"/>
                    </a:lnTo>
                    <a:cubicBezTo>
                      <a:pt x="127" y="1"/>
                      <a:pt x="0" y="128"/>
                      <a:pt x="0" y="288"/>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551-39E1-B551-960B-E3F90A7F6AAE}"/>
              </a:ext>
            </a:extLst>
          </p:cNvPr>
          <p:cNvSpPr>
            <a:spLocks noGrp="1"/>
          </p:cNvSpPr>
          <p:nvPr>
            <p:ph type="title"/>
          </p:nvPr>
        </p:nvSpPr>
        <p:spPr/>
        <p:txBody>
          <a:bodyPr/>
          <a:lstStyle/>
          <a:p>
            <a:r>
              <a:rPr lang="en-US" dirty="0"/>
              <a:t>Project Recap</a:t>
            </a:r>
          </a:p>
        </p:txBody>
      </p:sp>
      <p:sp>
        <p:nvSpPr>
          <p:cNvPr id="3" name="Text Placeholder 2">
            <a:extLst>
              <a:ext uri="{FF2B5EF4-FFF2-40B4-BE49-F238E27FC236}">
                <a16:creationId xmlns:a16="http://schemas.microsoft.com/office/drawing/2014/main" id="{1F30EB6E-AD2E-C246-79CC-634E4FFE263D}"/>
              </a:ext>
            </a:extLst>
          </p:cNvPr>
          <p:cNvSpPr>
            <a:spLocks noGrp="1"/>
          </p:cNvSpPr>
          <p:nvPr>
            <p:ph type="body" idx="1"/>
          </p:nvPr>
        </p:nvSpPr>
        <p:spPr/>
        <p:txBody>
          <a:bodyPr/>
          <a:lstStyle/>
          <a:p>
            <a:pPr marL="127000" indent="0">
              <a:buNone/>
            </a:pPr>
            <a:r>
              <a:rPr lang="en-US" sz="2400" dirty="0"/>
              <a:t>An online retail store has hired you as a consultant to review their data and provide insights that would be valuable to the CEO and CMO of the business. The business has been performing well and the management wants to </a:t>
            </a:r>
            <a:r>
              <a:rPr lang="en-US" sz="2400" dirty="0" err="1"/>
              <a:t>analyse</a:t>
            </a:r>
            <a:r>
              <a:rPr lang="en-US" sz="2400" dirty="0"/>
              <a:t> what the major contributing factors are to the revenue so they can strategically plan for next year.</a:t>
            </a:r>
          </a:p>
        </p:txBody>
      </p:sp>
    </p:spTree>
    <p:extLst>
      <p:ext uri="{BB962C8B-B14F-4D97-AF65-F5344CB8AC3E}">
        <p14:creationId xmlns:p14="http://schemas.microsoft.com/office/powerpoint/2010/main" val="417704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p:nvPr/>
        </p:nvSpPr>
        <p:spPr>
          <a:xfrm>
            <a:off x="3543525" y="2978450"/>
            <a:ext cx="50190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txBox="1">
            <a:spLocks noGrp="1"/>
          </p:cNvSpPr>
          <p:nvPr>
            <p:ph type="title"/>
          </p:nvPr>
        </p:nvSpPr>
        <p:spPr>
          <a:xfrm>
            <a:off x="2950249" y="2698743"/>
            <a:ext cx="5495700" cy="137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1"/>
                </a:solidFill>
              </a:rPr>
              <a:t>PROBELM</a:t>
            </a:r>
            <a:endParaRPr dirty="0">
              <a:solidFill>
                <a:schemeClr val="bg1"/>
              </a:solidFill>
            </a:endParaRPr>
          </a:p>
        </p:txBody>
      </p:sp>
      <p:sp>
        <p:nvSpPr>
          <p:cNvPr id="969" name="Google Shape;969;p46"/>
          <p:cNvSpPr txBox="1">
            <a:spLocks noGrp="1"/>
          </p:cNvSpPr>
          <p:nvPr>
            <p:ph type="title" idx="2"/>
          </p:nvPr>
        </p:nvSpPr>
        <p:spPr>
          <a:xfrm>
            <a:off x="4094925" y="898950"/>
            <a:ext cx="4329300" cy="1610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grpSp>
        <p:nvGrpSpPr>
          <p:cNvPr id="970" name="Google Shape;970;p46"/>
          <p:cNvGrpSpPr/>
          <p:nvPr/>
        </p:nvGrpSpPr>
        <p:grpSpPr>
          <a:xfrm>
            <a:off x="643663" y="1284930"/>
            <a:ext cx="2426406" cy="3318499"/>
            <a:chOff x="643675" y="1228148"/>
            <a:chExt cx="2285182" cy="3125352"/>
          </a:xfrm>
        </p:grpSpPr>
        <p:sp>
          <p:nvSpPr>
            <p:cNvPr id="971" name="Google Shape;971;p46"/>
            <p:cNvSpPr/>
            <p:nvPr/>
          </p:nvSpPr>
          <p:spPr>
            <a:xfrm>
              <a:off x="643675" y="4194800"/>
              <a:ext cx="1735200" cy="1587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46"/>
            <p:cNvGrpSpPr/>
            <p:nvPr/>
          </p:nvGrpSpPr>
          <p:grpSpPr>
            <a:xfrm>
              <a:off x="904728" y="1228148"/>
              <a:ext cx="2024129" cy="3067257"/>
              <a:chOff x="4319225" y="2486250"/>
              <a:chExt cx="612500" cy="928150"/>
            </a:xfrm>
          </p:grpSpPr>
          <p:sp>
            <p:nvSpPr>
              <p:cNvPr id="973" name="Google Shape;973;p46"/>
              <p:cNvSpPr/>
              <p:nvPr/>
            </p:nvSpPr>
            <p:spPr>
              <a:xfrm>
                <a:off x="4703925" y="2640225"/>
                <a:ext cx="227800" cy="259425"/>
              </a:xfrm>
              <a:custGeom>
                <a:avLst/>
                <a:gdLst/>
                <a:ahLst/>
                <a:cxnLst/>
                <a:rect l="l" t="t" r="r" b="b"/>
                <a:pathLst>
                  <a:path w="9112" h="10377" extrusionOk="0">
                    <a:moveTo>
                      <a:pt x="1" y="0"/>
                    </a:moveTo>
                    <a:lnTo>
                      <a:pt x="1" y="9006"/>
                    </a:lnTo>
                    <a:cubicBezTo>
                      <a:pt x="1" y="9760"/>
                      <a:pt x="638" y="10376"/>
                      <a:pt x="1434" y="10376"/>
                    </a:cubicBezTo>
                    <a:lnTo>
                      <a:pt x="7668" y="10376"/>
                    </a:lnTo>
                    <a:cubicBezTo>
                      <a:pt x="8464" y="10376"/>
                      <a:pt x="9112" y="9760"/>
                      <a:pt x="9112" y="9006"/>
                    </a:cubicBezTo>
                    <a:lnTo>
                      <a:pt x="9112"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4703925" y="2576775"/>
                <a:ext cx="227800" cy="63475"/>
              </a:xfrm>
              <a:custGeom>
                <a:avLst/>
                <a:gdLst/>
                <a:ahLst/>
                <a:cxnLst/>
                <a:rect l="l" t="t" r="r" b="b"/>
                <a:pathLst>
                  <a:path w="9112" h="2539" extrusionOk="0">
                    <a:moveTo>
                      <a:pt x="9112" y="1381"/>
                    </a:moveTo>
                    <a:cubicBezTo>
                      <a:pt x="9112" y="617"/>
                      <a:pt x="8464" y="1"/>
                      <a:pt x="7668" y="1"/>
                    </a:cubicBezTo>
                    <a:lnTo>
                      <a:pt x="1434" y="1"/>
                    </a:lnTo>
                    <a:cubicBezTo>
                      <a:pt x="638" y="1"/>
                      <a:pt x="1" y="617"/>
                      <a:pt x="1" y="1381"/>
                    </a:cubicBezTo>
                    <a:lnTo>
                      <a:pt x="1" y="2538"/>
                    </a:lnTo>
                    <a:lnTo>
                      <a:pt x="9112" y="2538"/>
                    </a:ln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4839575" y="2593775"/>
                <a:ext cx="27375" cy="27350"/>
              </a:xfrm>
              <a:custGeom>
                <a:avLst/>
                <a:gdLst/>
                <a:ahLst/>
                <a:cxnLst/>
                <a:rect l="l" t="t" r="r" b="b"/>
                <a:pathLst>
                  <a:path w="1095" h="1094" extrusionOk="0">
                    <a:moveTo>
                      <a:pt x="543" y="1"/>
                    </a:moveTo>
                    <a:cubicBezTo>
                      <a:pt x="245" y="1"/>
                      <a:pt x="1" y="244"/>
                      <a:pt x="1" y="553"/>
                    </a:cubicBezTo>
                    <a:cubicBezTo>
                      <a:pt x="1" y="850"/>
                      <a:pt x="245" y="1094"/>
                      <a:pt x="543" y="1094"/>
                    </a:cubicBezTo>
                    <a:cubicBezTo>
                      <a:pt x="850" y="1094"/>
                      <a:pt x="1095" y="850"/>
                      <a:pt x="1095" y="553"/>
                    </a:cubicBezTo>
                    <a:cubicBezTo>
                      <a:pt x="1095" y="244"/>
                      <a:pt x="850" y="1"/>
                      <a:pt x="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4871175" y="2593775"/>
                <a:ext cx="31350" cy="27350"/>
              </a:xfrm>
              <a:custGeom>
                <a:avLst/>
                <a:gdLst/>
                <a:ahLst/>
                <a:cxnLst/>
                <a:rect l="l" t="t" r="r" b="b"/>
                <a:pathLst>
                  <a:path w="1254" h="1094" extrusionOk="0">
                    <a:moveTo>
                      <a:pt x="627" y="1"/>
                    </a:moveTo>
                    <a:lnTo>
                      <a:pt x="308" y="553"/>
                    </a:lnTo>
                    <a:lnTo>
                      <a:pt x="1" y="1094"/>
                    </a:lnTo>
                    <a:lnTo>
                      <a:pt x="1254" y="1094"/>
                    </a:lnTo>
                    <a:lnTo>
                      <a:pt x="945" y="553"/>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4806400" y="2762875"/>
                <a:ext cx="90025" cy="90050"/>
              </a:xfrm>
              <a:custGeom>
                <a:avLst/>
                <a:gdLst/>
                <a:ahLst/>
                <a:cxnLst/>
                <a:rect l="l" t="t" r="r" b="b"/>
                <a:pathLst>
                  <a:path w="3601" h="3602" extrusionOk="0">
                    <a:moveTo>
                      <a:pt x="1806" y="1"/>
                    </a:moveTo>
                    <a:cubicBezTo>
                      <a:pt x="808" y="1"/>
                      <a:pt x="1" y="808"/>
                      <a:pt x="1" y="1796"/>
                    </a:cubicBezTo>
                    <a:cubicBezTo>
                      <a:pt x="1" y="2794"/>
                      <a:pt x="808" y="3601"/>
                      <a:pt x="1806" y="3601"/>
                    </a:cubicBezTo>
                    <a:cubicBezTo>
                      <a:pt x="2793" y="3601"/>
                      <a:pt x="3600" y="2794"/>
                      <a:pt x="3600" y="1796"/>
                    </a:cubicBezTo>
                    <a:cubicBezTo>
                      <a:pt x="3600" y="808"/>
                      <a:pt x="2793" y="1"/>
                      <a:pt x="1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4839050" y="2758100"/>
                <a:ext cx="61350" cy="53650"/>
              </a:xfrm>
              <a:custGeom>
                <a:avLst/>
                <a:gdLst/>
                <a:ahLst/>
                <a:cxnLst/>
                <a:rect l="l" t="t" r="r" b="b"/>
                <a:pathLst>
                  <a:path w="2454" h="2146" extrusionOk="0">
                    <a:moveTo>
                      <a:pt x="500" y="1"/>
                    </a:moveTo>
                    <a:cubicBezTo>
                      <a:pt x="330" y="1"/>
                      <a:pt x="160" y="22"/>
                      <a:pt x="0" y="64"/>
                    </a:cubicBezTo>
                    <a:lnTo>
                      <a:pt x="500" y="2146"/>
                    </a:lnTo>
                    <a:lnTo>
                      <a:pt x="2454" y="1615"/>
                    </a:lnTo>
                    <a:cubicBezTo>
                      <a:pt x="2273" y="691"/>
                      <a:pt x="1466" y="1"/>
                      <a:pt x="500"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4743750" y="2740325"/>
                <a:ext cx="144450" cy="5600"/>
              </a:xfrm>
              <a:custGeom>
                <a:avLst/>
                <a:gdLst/>
                <a:ahLst/>
                <a:cxnLst/>
                <a:rect l="l" t="t" r="r" b="b"/>
                <a:pathLst>
                  <a:path w="5778" h="224" extrusionOk="0">
                    <a:moveTo>
                      <a:pt x="117" y="0"/>
                    </a:moveTo>
                    <a:cubicBezTo>
                      <a:pt x="53" y="0"/>
                      <a:pt x="0" y="53"/>
                      <a:pt x="0" y="117"/>
                    </a:cubicBezTo>
                    <a:cubicBezTo>
                      <a:pt x="0" y="181"/>
                      <a:pt x="53" y="223"/>
                      <a:pt x="117" y="223"/>
                    </a:cubicBezTo>
                    <a:lnTo>
                      <a:pt x="5660" y="223"/>
                    </a:lnTo>
                    <a:cubicBezTo>
                      <a:pt x="5724" y="223"/>
                      <a:pt x="5777" y="181"/>
                      <a:pt x="5777" y="117"/>
                    </a:cubicBezTo>
                    <a:cubicBezTo>
                      <a:pt x="5777" y="53"/>
                      <a:pt x="5724"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4743750" y="2709250"/>
                <a:ext cx="144450" cy="5600"/>
              </a:xfrm>
              <a:custGeom>
                <a:avLst/>
                <a:gdLst/>
                <a:ahLst/>
                <a:cxnLst/>
                <a:rect l="l" t="t" r="r" b="b"/>
                <a:pathLst>
                  <a:path w="5778" h="224" extrusionOk="0">
                    <a:moveTo>
                      <a:pt x="117" y="1"/>
                    </a:moveTo>
                    <a:cubicBezTo>
                      <a:pt x="53" y="1"/>
                      <a:pt x="0" y="54"/>
                      <a:pt x="0" y="118"/>
                    </a:cubicBezTo>
                    <a:cubicBezTo>
                      <a:pt x="0" y="170"/>
                      <a:pt x="53" y="224"/>
                      <a:pt x="117" y="224"/>
                    </a:cubicBezTo>
                    <a:lnTo>
                      <a:pt x="5660" y="224"/>
                    </a:lnTo>
                    <a:cubicBezTo>
                      <a:pt x="5724" y="224"/>
                      <a:pt x="5777" y="170"/>
                      <a:pt x="5777" y="118"/>
                    </a:cubicBezTo>
                    <a:cubicBezTo>
                      <a:pt x="5777" y="54"/>
                      <a:pt x="5724" y="1"/>
                      <a:pt x="5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4743750" y="2678200"/>
                <a:ext cx="144450" cy="5600"/>
              </a:xfrm>
              <a:custGeom>
                <a:avLst/>
                <a:gdLst/>
                <a:ahLst/>
                <a:cxnLst/>
                <a:rect l="l" t="t" r="r" b="b"/>
                <a:pathLst>
                  <a:path w="5778" h="224" extrusionOk="0">
                    <a:moveTo>
                      <a:pt x="117" y="0"/>
                    </a:moveTo>
                    <a:cubicBezTo>
                      <a:pt x="53" y="0"/>
                      <a:pt x="0" y="43"/>
                      <a:pt x="0" y="107"/>
                    </a:cubicBezTo>
                    <a:cubicBezTo>
                      <a:pt x="0" y="170"/>
                      <a:pt x="53" y="223"/>
                      <a:pt x="117" y="223"/>
                    </a:cubicBezTo>
                    <a:lnTo>
                      <a:pt x="5660" y="223"/>
                    </a:lnTo>
                    <a:cubicBezTo>
                      <a:pt x="5724" y="223"/>
                      <a:pt x="5777" y="170"/>
                      <a:pt x="5777" y="107"/>
                    </a:cubicBezTo>
                    <a:cubicBezTo>
                      <a:pt x="5777" y="43"/>
                      <a:pt x="5724"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4743750" y="2802700"/>
                <a:ext cx="49125" cy="5625"/>
              </a:xfrm>
              <a:custGeom>
                <a:avLst/>
                <a:gdLst/>
                <a:ahLst/>
                <a:cxnLst/>
                <a:rect l="l" t="t" r="r" b="b"/>
                <a:pathLst>
                  <a:path w="1965" h="225" extrusionOk="0">
                    <a:moveTo>
                      <a:pt x="117" y="1"/>
                    </a:moveTo>
                    <a:cubicBezTo>
                      <a:pt x="53" y="1"/>
                      <a:pt x="0" y="43"/>
                      <a:pt x="0" y="107"/>
                    </a:cubicBezTo>
                    <a:cubicBezTo>
                      <a:pt x="0" y="170"/>
                      <a:pt x="53" y="224"/>
                      <a:pt x="117" y="224"/>
                    </a:cubicBezTo>
                    <a:lnTo>
                      <a:pt x="1848" y="224"/>
                    </a:lnTo>
                    <a:cubicBezTo>
                      <a:pt x="1912" y="224"/>
                      <a:pt x="1965" y="170"/>
                      <a:pt x="1965" y="107"/>
                    </a:cubicBezTo>
                    <a:cubicBezTo>
                      <a:pt x="1965" y="43"/>
                      <a:pt x="1912" y="1"/>
                      <a:pt x="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4743750" y="2771375"/>
                <a:ext cx="49125" cy="5875"/>
              </a:xfrm>
              <a:custGeom>
                <a:avLst/>
                <a:gdLst/>
                <a:ahLst/>
                <a:cxnLst/>
                <a:rect l="l" t="t" r="r" b="b"/>
                <a:pathLst>
                  <a:path w="1965" h="235" extrusionOk="0">
                    <a:moveTo>
                      <a:pt x="117" y="0"/>
                    </a:moveTo>
                    <a:cubicBezTo>
                      <a:pt x="53" y="0"/>
                      <a:pt x="0" y="54"/>
                      <a:pt x="0" y="118"/>
                    </a:cubicBezTo>
                    <a:cubicBezTo>
                      <a:pt x="0" y="181"/>
                      <a:pt x="53" y="234"/>
                      <a:pt x="117" y="234"/>
                    </a:cubicBezTo>
                    <a:lnTo>
                      <a:pt x="1848" y="234"/>
                    </a:lnTo>
                    <a:cubicBezTo>
                      <a:pt x="1912" y="234"/>
                      <a:pt x="1965" y="181"/>
                      <a:pt x="1965" y="118"/>
                    </a:cubicBezTo>
                    <a:cubicBezTo>
                      <a:pt x="1965" y="54"/>
                      <a:pt x="1912" y="0"/>
                      <a:pt x="1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4743750" y="2833775"/>
                <a:ext cx="49125" cy="5600"/>
              </a:xfrm>
              <a:custGeom>
                <a:avLst/>
                <a:gdLst/>
                <a:ahLst/>
                <a:cxnLst/>
                <a:rect l="l" t="t" r="r" b="b"/>
                <a:pathLst>
                  <a:path w="1965" h="224" extrusionOk="0">
                    <a:moveTo>
                      <a:pt x="117" y="0"/>
                    </a:moveTo>
                    <a:cubicBezTo>
                      <a:pt x="53" y="0"/>
                      <a:pt x="0" y="53"/>
                      <a:pt x="0" y="117"/>
                    </a:cubicBezTo>
                    <a:cubicBezTo>
                      <a:pt x="0" y="181"/>
                      <a:pt x="53" y="223"/>
                      <a:pt x="117" y="223"/>
                    </a:cubicBezTo>
                    <a:lnTo>
                      <a:pt x="1848" y="223"/>
                    </a:lnTo>
                    <a:cubicBezTo>
                      <a:pt x="1912" y="223"/>
                      <a:pt x="1965" y="181"/>
                      <a:pt x="1965" y="117"/>
                    </a:cubicBezTo>
                    <a:cubicBezTo>
                      <a:pt x="1965" y="53"/>
                      <a:pt x="1912" y="0"/>
                      <a:pt x="1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4525000" y="2486250"/>
                <a:ext cx="290450" cy="117900"/>
              </a:xfrm>
              <a:custGeom>
                <a:avLst/>
                <a:gdLst/>
                <a:ahLst/>
                <a:cxnLst/>
                <a:rect l="l" t="t" r="r" b="b"/>
                <a:pathLst>
                  <a:path w="11618" h="4716" extrusionOk="0">
                    <a:moveTo>
                      <a:pt x="319" y="0"/>
                    </a:moveTo>
                    <a:cubicBezTo>
                      <a:pt x="149" y="0"/>
                      <a:pt x="0" y="139"/>
                      <a:pt x="0" y="319"/>
                    </a:cubicBezTo>
                    <a:lnTo>
                      <a:pt x="0" y="4397"/>
                    </a:lnTo>
                    <a:cubicBezTo>
                      <a:pt x="0" y="4578"/>
                      <a:pt x="149" y="4715"/>
                      <a:pt x="319" y="4715"/>
                    </a:cubicBezTo>
                    <a:lnTo>
                      <a:pt x="11299" y="4715"/>
                    </a:lnTo>
                    <a:cubicBezTo>
                      <a:pt x="11469" y="4715"/>
                      <a:pt x="11618" y="4578"/>
                      <a:pt x="11618" y="4397"/>
                    </a:cubicBezTo>
                    <a:lnTo>
                      <a:pt x="11618" y="319"/>
                    </a:lnTo>
                    <a:cubicBezTo>
                      <a:pt x="11618" y="139"/>
                      <a:pt x="11469" y="0"/>
                      <a:pt x="11299"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4536675" y="2497675"/>
                <a:ext cx="267100" cy="95075"/>
              </a:xfrm>
              <a:custGeom>
                <a:avLst/>
                <a:gdLst/>
                <a:ahLst/>
                <a:cxnLst/>
                <a:rect l="l" t="t" r="r" b="b"/>
                <a:pathLst>
                  <a:path w="10684" h="3803" extrusionOk="0">
                    <a:moveTo>
                      <a:pt x="10311" y="308"/>
                    </a:moveTo>
                    <a:cubicBezTo>
                      <a:pt x="10354" y="308"/>
                      <a:pt x="10396" y="350"/>
                      <a:pt x="10396" y="393"/>
                    </a:cubicBezTo>
                    <a:lnTo>
                      <a:pt x="10396" y="3409"/>
                    </a:lnTo>
                    <a:cubicBezTo>
                      <a:pt x="10396" y="3451"/>
                      <a:pt x="10354" y="3494"/>
                      <a:pt x="10311" y="3494"/>
                    </a:cubicBezTo>
                    <a:lnTo>
                      <a:pt x="372" y="3494"/>
                    </a:lnTo>
                    <a:cubicBezTo>
                      <a:pt x="329" y="3494"/>
                      <a:pt x="287" y="3451"/>
                      <a:pt x="287" y="3409"/>
                    </a:cubicBezTo>
                    <a:lnTo>
                      <a:pt x="287" y="393"/>
                    </a:lnTo>
                    <a:cubicBezTo>
                      <a:pt x="287" y="350"/>
                      <a:pt x="329" y="308"/>
                      <a:pt x="372" y="308"/>
                    </a:cubicBezTo>
                    <a:close/>
                    <a:moveTo>
                      <a:pt x="372" y="0"/>
                    </a:moveTo>
                    <a:cubicBezTo>
                      <a:pt x="159" y="0"/>
                      <a:pt x="0" y="180"/>
                      <a:pt x="0" y="393"/>
                    </a:cubicBezTo>
                    <a:lnTo>
                      <a:pt x="0" y="3409"/>
                    </a:lnTo>
                    <a:cubicBezTo>
                      <a:pt x="0" y="3621"/>
                      <a:pt x="159" y="3802"/>
                      <a:pt x="372" y="3802"/>
                    </a:cubicBezTo>
                    <a:lnTo>
                      <a:pt x="10311" y="3802"/>
                    </a:lnTo>
                    <a:cubicBezTo>
                      <a:pt x="10524" y="3802"/>
                      <a:pt x="10683" y="3621"/>
                      <a:pt x="10683" y="3409"/>
                    </a:cubicBezTo>
                    <a:lnTo>
                      <a:pt x="10683" y="393"/>
                    </a:lnTo>
                    <a:cubicBezTo>
                      <a:pt x="10683" y="180"/>
                      <a:pt x="10524" y="0"/>
                      <a:pt x="10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4536150" y="2503725"/>
                <a:ext cx="268150" cy="73075"/>
              </a:xfrm>
              <a:custGeom>
                <a:avLst/>
                <a:gdLst/>
                <a:ahLst/>
                <a:cxnLst/>
                <a:rect l="l" t="t" r="r" b="b"/>
                <a:pathLst>
                  <a:path w="10726" h="2923" extrusionOk="0">
                    <a:moveTo>
                      <a:pt x="10562" y="1"/>
                    </a:moveTo>
                    <a:cubicBezTo>
                      <a:pt x="10542" y="1"/>
                      <a:pt x="10522" y="5"/>
                      <a:pt x="10502" y="13"/>
                    </a:cubicBezTo>
                    <a:lnTo>
                      <a:pt x="8750" y="873"/>
                    </a:lnTo>
                    <a:lnTo>
                      <a:pt x="8123" y="661"/>
                    </a:lnTo>
                    <a:cubicBezTo>
                      <a:pt x="8109" y="655"/>
                      <a:pt x="8095" y="652"/>
                      <a:pt x="8081" y="652"/>
                    </a:cubicBezTo>
                    <a:cubicBezTo>
                      <a:pt x="8043" y="652"/>
                      <a:pt x="8006" y="672"/>
                      <a:pt x="7975" y="703"/>
                    </a:cubicBezTo>
                    <a:lnTo>
                      <a:pt x="6637" y="2180"/>
                    </a:lnTo>
                    <a:lnTo>
                      <a:pt x="5841" y="1340"/>
                    </a:lnTo>
                    <a:cubicBezTo>
                      <a:pt x="5820" y="1319"/>
                      <a:pt x="5787" y="1309"/>
                      <a:pt x="5756" y="1298"/>
                    </a:cubicBezTo>
                    <a:lnTo>
                      <a:pt x="5001" y="1191"/>
                    </a:lnTo>
                    <a:lnTo>
                      <a:pt x="4555" y="523"/>
                    </a:lnTo>
                    <a:cubicBezTo>
                      <a:pt x="4534" y="480"/>
                      <a:pt x="4503" y="459"/>
                      <a:pt x="4460" y="459"/>
                    </a:cubicBezTo>
                    <a:cubicBezTo>
                      <a:pt x="4452" y="457"/>
                      <a:pt x="4444" y="456"/>
                      <a:pt x="4436" y="456"/>
                    </a:cubicBezTo>
                    <a:cubicBezTo>
                      <a:pt x="4402" y="456"/>
                      <a:pt x="4369" y="473"/>
                      <a:pt x="4343" y="491"/>
                    </a:cubicBezTo>
                    <a:lnTo>
                      <a:pt x="2315" y="2413"/>
                    </a:lnTo>
                    <a:lnTo>
                      <a:pt x="1497" y="1914"/>
                    </a:lnTo>
                    <a:cubicBezTo>
                      <a:pt x="1471" y="1903"/>
                      <a:pt x="1444" y="1898"/>
                      <a:pt x="1419" y="1898"/>
                    </a:cubicBezTo>
                    <a:cubicBezTo>
                      <a:pt x="1394" y="1898"/>
                      <a:pt x="1370" y="1903"/>
                      <a:pt x="1348" y="1914"/>
                    </a:cubicBezTo>
                    <a:lnTo>
                      <a:pt x="95" y="2636"/>
                    </a:lnTo>
                    <a:cubicBezTo>
                      <a:pt x="21" y="2678"/>
                      <a:pt x="0" y="2774"/>
                      <a:pt x="32" y="2848"/>
                    </a:cubicBezTo>
                    <a:cubicBezTo>
                      <a:pt x="64" y="2891"/>
                      <a:pt x="106" y="2923"/>
                      <a:pt x="159" y="2923"/>
                    </a:cubicBezTo>
                    <a:cubicBezTo>
                      <a:pt x="191" y="2923"/>
                      <a:pt x="212" y="2912"/>
                      <a:pt x="234" y="2902"/>
                    </a:cubicBezTo>
                    <a:lnTo>
                      <a:pt x="1423" y="2222"/>
                    </a:lnTo>
                    <a:lnTo>
                      <a:pt x="2262" y="2732"/>
                    </a:lnTo>
                    <a:cubicBezTo>
                      <a:pt x="2283" y="2744"/>
                      <a:pt x="2305" y="2750"/>
                      <a:pt x="2329" y="2750"/>
                    </a:cubicBezTo>
                    <a:cubicBezTo>
                      <a:pt x="2364" y="2750"/>
                      <a:pt x="2400" y="2736"/>
                      <a:pt x="2432" y="2710"/>
                    </a:cubicBezTo>
                    <a:lnTo>
                      <a:pt x="4418" y="841"/>
                    </a:lnTo>
                    <a:lnTo>
                      <a:pt x="4800" y="1415"/>
                    </a:lnTo>
                    <a:cubicBezTo>
                      <a:pt x="4821" y="1446"/>
                      <a:pt x="4853" y="1468"/>
                      <a:pt x="4895" y="1479"/>
                    </a:cubicBezTo>
                    <a:lnTo>
                      <a:pt x="5660" y="1595"/>
                    </a:lnTo>
                    <a:lnTo>
                      <a:pt x="6542" y="2508"/>
                    </a:lnTo>
                    <a:cubicBezTo>
                      <a:pt x="6573" y="2530"/>
                      <a:pt x="6605" y="2551"/>
                      <a:pt x="6648" y="2551"/>
                    </a:cubicBezTo>
                    <a:cubicBezTo>
                      <a:pt x="6690" y="2551"/>
                      <a:pt x="6722" y="2530"/>
                      <a:pt x="6754" y="2498"/>
                    </a:cubicBezTo>
                    <a:lnTo>
                      <a:pt x="8123" y="979"/>
                    </a:lnTo>
                    <a:lnTo>
                      <a:pt x="8718" y="1181"/>
                    </a:lnTo>
                    <a:cubicBezTo>
                      <a:pt x="8731" y="1185"/>
                      <a:pt x="8746" y="1188"/>
                      <a:pt x="8761" y="1188"/>
                    </a:cubicBezTo>
                    <a:cubicBezTo>
                      <a:pt x="8783" y="1188"/>
                      <a:pt x="8806" y="1183"/>
                      <a:pt x="8824" y="1170"/>
                    </a:cubicBezTo>
                    <a:lnTo>
                      <a:pt x="10630" y="289"/>
                    </a:lnTo>
                    <a:cubicBezTo>
                      <a:pt x="10693" y="257"/>
                      <a:pt x="10726" y="162"/>
                      <a:pt x="10693" y="87"/>
                    </a:cubicBezTo>
                    <a:cubicBezTo>
                      <a:pt x="10670" y="33"/>
                      <a:pt x="10618" y="1"/>
                      <a:pt x="10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4587650" y="2866175"/>
                <a:ext cx="186650" cy="167275"/>
              </a:xfrm>
              <a:custGeom>
                <a:avLst/>
                <a:gdLst/>
                <a:ahLst/>
                <a:cxnLst/>
                <a:rect l="l" t="t" r="r" b="b"/>
                <a:pathLst>
                  <a:path w="7466" h="6691" extrusionOk="0">
                    <a:moveTo>
                      <a:pt x="7465" y="5904"/>
                    </a:moveTo>
                    <a:cubicBezTo>
                      <a:pt x="7465" y="6339"/>
                      <a:pt x="7104" y="6690"/>
                      <a:pt x="6669" y="6690"/>
                    </a:cubicBezTo>
                    <a:lnTo>
                      <a:pt x="796" y="6690"/>
                    </a:lnTo>
                    <a:cubicBezTo>
                      <a:pt x="361" y="6690"/>
                      <a:pt x="0" y="6339"/>
                      <a:pt x="0" y="5904"/>
                    </a:cubicBezTo>
                    <a:lnTo>
                      <a:pt x="0" y="796"/>
                    </a:lnTo>
                    <a:cubicBezTo>
                      <a:pt x="0" y="350"/>
                      <a:pt x="361" y="0"/>
                      <a:pt x="796" y="0"/>
                    </a:cubicBezTo>
                    <a:lnTo>
                      <a:pt x="6669" y="0"/>
                    </a:lnTo>
                    <a:cubicBezTo>
                      <a:pt x="7104" y="0"/>
                      <a:pt x="7465" y="350"/>
                      <a:pt x="7465" y="79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4617625" y="2890850"/>
                <a:ext cx="28450" cy="121075"/>
              </a:xfrm>
              <a:custGeom>
                <a:avLst/>
                <a:gdLst/>
                <a:ahLst/>
                <a:cxnLst/>
                <a:rect l="l" t="t" r="r" b="b"/>
                <a:pathLst>
                  <a:path w="1138" h="4843" extrusionOk="0">
                    <a:moveTo>
                      <a:pt x="1138" y="4280"/>
                    </a:moveTo>
                    <a:cubicBezTo>
                      <a:pt x="1138" y="4588"/>
                      <a:pt x="883" y="4843"/>
                      <a:pt x="564" y="4843"/>
                    </a:cubicBezTo>
                    <a:cubicBezTo>
                      <a:pt x="256" y="4843"/>
                      <a:pt x="1" y="4588"/>
                      <a:pt x="1" y="4280"/>
                    </a:cubicBezTo>
                    <a:lnTo>
                      <a:pt x="1" y="563"/>
                    </a:lnTo>
                    <a:cubicBezTo>
                      <a:pt x="1" y="255"/>
                      <a:pt x="256" y="0"/>
                      <a:pt x="564" y="0"/>
                    </a:cubicBezTo>
                    <a:cubicBezTo>
                      <a:pt x="883" y="0"/>
                      <a:pt x="1138" y="255"/>
                      <a:pt x="1138"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4617625" y="2969425"/>
                <a:ext cx="28450" cy="42500"/>
              </a:xfrm>
              <a:custGeom>
                <a:avLst/>
                <a:gdLst/>
                <a:ahLst/>
                <a:cxnLst/>
                <a:rect l="l" t="t" r="r" b="b"/>
                <a:pathLst>
                  <a:path w="1138" h="1700" extrusionOk="0">
                    <a:moveTo>
                      <a:pt x="564" y="1"/>
                    </a:moveTo>
                    <a:cubicBezTo>
                      <a:pt x="256" y="1"/>
                      <a:pt x="1" y="255"/>
                      <a:pt x="1" y="564"/>
                    </a:cubicBezTo>
                    <a:lnTo>
                      <a:pt x="1" y="1137"/>
                    </a:lnTo>
                    <a:cubicBezTo>
                      <a:pt x="1" y="1445"/>
                      <a:pt x="256" y="1700"/>
                      <a:pt x="564" y="1700"/>
                    </a:cubicBezTo>
                    <a:cubicBezTo>
                      <a:pt x="883" y="1700"/>
                      <a:pt x="1138" y="1445"/>
                      <a:pt x="1138" y="1137"/>
                    </a:cubicBezTo>
                    <a:lnTo>
                      <a:pt x="1138" y="564"/>
                    </a:lnTo>
                    <a:cubicBezTo>
                      <a:pt x="1138" y="255"/>
                      <a:pt x="883" y="1"/>
                      <a:pt x="564"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4667300" y="2890850"/>
                <a:ext cx="28150" cy="121075"/>
              </a:xfrm>
              <a:custGeom>
                <a:avLst/>
                <a:gdLst/>
                <a:ahLst/>
                <a:cxnLst/>
                <a:rect l="l" t="t" r="r" b="b"/>
                <a:pathLst>
                  <a:path w="1126" h="4843" extrusionOk="0">
                    <a:moveTo>
                      <a:pt x="1126" y="4280"/>
                    </a:moveTo>
                    <a:cubicBezTo>
                      <a:pt x="1126" y="4588"/>
                      <a:pt x="881" y="4843"/>
                      <a:pt x="562" y="4843"/>
                    </a:cubicBezTo>
                    <a:cubicBezTo>
                      <a:pt x="255" y="4843"/>
                      <a:pt x="0" y="4588"/>
                      <a:pt x="0" y="4280"/>
                    </a:cubicBezTo>
                    <a:lnTo>
                      <a:pt x="0" y="563"/>
                    </a:lnTo>
                    <a:cubicBezTo>
                      <a:pt x="0" y="255"/>
                      <a:pt x="255" y="0"/>
                      <a:pt x="562" y="0"/>
                    </a:cubicBezTo>
                    <a:cubicBezTo>
                      <a:pt x="881" y="0"/>
                      <a:pt x="1126" y="255"/>
                      <a:pt x="1126"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a:off x="4667300" y="2911300"/>
                <a:ext cx="28150" cy="100625"/>
              </a:xfrm>
              <a:custGeom>
                <a:avLst/>
                <a:gdLst/>
                <a:ahLst/>
                <a:cxnLst/>
                <a:rect l="l" t="t" r="r" b="b"/>
                <a:pathLst>
                  <a:path w="1126" h="4025" extrusionOk="0">
                    <a:moveTo>
                      <a:pt x="562" y="0"/>
                    </a:moveTo>
                    <a:cubicBezTo>
                      <a:pt x="255" y="0"/>
                      <a:pt x="0" y="255"/>
                      <a:pt x="0" y="574"/>
                    </a:cubicBezTo>
                    <a:lnTo>
                      <a:pt x="0" y="3462"/>
                    </a:lnTo>
                    <a:cubicBezTo>
                      <a:pt x="0" y="3770"/>
                      <a:pt x="255" y="4025"/>
                      <a:pt x="562" y="4025"/>
                    </a:cubicBezTo>
                    <a:cubicBezTo>
                      <a:pt x="881" y="4025"/>
                      <a:pt x="1126" y="3770"/>
                      <a:pt x="1126" y="3462"/>
                    </a:cubicBezTo>
                    <a:lnTo>
                      <a:pt x="1126" y="574"/>
                    </a:lnTo>
                    <a:cubicBezTo>
                      <a:pt x="1126" y="255"/>
                      <a:pt x="881" y="0"/>
                      <a:pt x="562"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4715075" y="2890850"/>
                <a:ext cx="28175" cy="121075"/>
              </a:xfrm>
              <a:custGeom>
                <a:avLst/>
                <a:gdLst/>
                <a:ahLst/>
                <a:cxnLst/>
                <a:rect l="l" t="t" r="r" b="b"/>
                <a:pathLst>
                  <a:path w="1127" h="4843" extrusionOk="0">
                    <a:moveTo>
                      <a:pt x="1126" y="4280"/>
                    </a:moveTo>
                    <a:cubicBezTo>
                      <a:pt x="1126" y="4588"/>
                      <a:pt x="882" y="4843"/>
                      <a:pt x="563" y="4843"/>
                    </a:cubicBezTo>
                    <a:cubicBezTo>
                      <a:pt x="255" y="4843"/>
                      <a:pt x="1" y="4588"/>
                      <a:pt x="1" y="4280"/>
                    </a:cubicBezTo>
                    <a:lnTo>
                      <a:pt x="1" y="563"/>
                    </a:lnTo>
                    <a:cubicBezTo>
                      <a:pt x="1" y="255"/>
                      <a:pt x="255" y="0"/>
                      <a:pt x="563" y="0"/>
                    </a:cubicBezTo>
                    <a:cubicBezTo>
                      <a:pt x="882" y="0"/>
                      <a:pt x="1126" y="255"/>
                      <a:pt x="1126"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715075" y="2958800"/>
                <a:ext cx="28175" cy="53125"/>
              </a:xfrm>
              <a:custGeom>
                <a:avLst/>
                <a:gdLst/>
                <a:ahLst/>
                <a:cxnLst/>
                <a:rect l="l" t="t" r="r" b="b"/>
                <a:pathLst>
                  <a:path w="1127" h="2125" extrusionOk="0">
                    <a:moveTo>
                      <a:pt x="563" y="1"/>
                    </a:moveTo>
                    <a:cubicBezTo>
                      <a:pt x="255" y="1"/>
                      <a:pt x="1" y="256"/>
                      <a:pt x="1" y="574"/>
                    </a:cubicBezTo>
                    <a:lnTo>
                      <a:pt x="1" y="1562"/>
                    </a:lnTo>
                    <a:cubicBezTo>
                      <a:pt x="1" y="1870"/>
                      <a:pt x="255" y="2125"/>
                      <a:pt x="563" y="2125"/>
                    </a:cubicBezTo>
                    <a:cubicBezTo>
                      <a:pt x="882" y="2125"/>
                      <a:pt x="1126" y="1870"/>
                      <a:pt x="1126" y="1562"/>
                    </a:cubicBezTo>
                    <a:lnTo>
                      <a:pt x="1126" y="574"/>
                    </a:lnTo>
                    <a:cubicBezTo>
                      <a:pt x="1126" y="256"/>
                      <a:pt x="882" y="1"/>
                      <a:pt x="563"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517550" y="3321725"/>
                <a:ext cx="75950" cy="82600"/>
              </a:xfrm>
              <a:custGeom>
                <a:avLst/>
                <a:gdLst/>
                <a:ahLst/>
                <a:cxnLst/>
                <a:rect l="l" t="t" r="r" b="b"/>
                <a:pathLst>
                  <a:path w="3038" h="3304" extrusionOk="0">
                    <a:moveTo>
                      <a:pt x="1413" y="43"/>
                    </a:moveTo>
                    <a:cubicBezTo>
                      <a:pt x="1413" y="43"/>
                      <a:pt x="1498" y="511"/>
                      <a:pt x="1530" y="670"/>
                    </a:cubicBezTo>
                    <a:cubicBezTo>
                      <a:pt x="1731" y="1583"/>
                      <a:pt x="1742" y="2125"/>
                      <a:pt x="2666" y="2783"/>
                    </a:cubicBezTo>
                    <a:cubicBezTo>
                      <a:pt x="2783" y="2857"/>
                      <a:pt x="2963" y="2921"/>
                      <a:pt x="3038" y="3048"/>
                    </a:cubicBezTo>
                    <a:cubicBezTo>
                      <a:pt x="2857" y="3239"/>
                      <a:pt x="2581" y="3303"/>
                      <a:pt x="2283" y="3303"/>
                    </a:cubicBezTo>
                    <a:cubicBezTo>
                      <a:pt x="1307" y="3293"/>
                      <a:pt x="510" y="2720"/>
                      <a:pt x="32" y="2262"/>
                    </a:cubicBezTo>
                    <a:cubicBezTo>
                      <a:pt x="75" y="1488"/>
                      <a:pt x="22" y="808"/>
                      <a:pt x="1" y="96"/>
                    </a:cubicBezTo>
                    <a:cubicBezTo>
                      <a:pt x="414" y="1"/>
                      <a:pt x="914" y="22"/>
                      <a:pt x="1413" y="4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517025" y="3375625"/>
                <a:ext cx="98775" cy="38775"/>
              </a:xfrm>
              <a:custGeom>
                <a:avLst/>
                <a:gdLst/>
                <a:ahLst/>
                <a:cxnLst/>
                <a:rect l="l" t="t" r="r" b="b"/>
                <a:pathLst>
                  <a:path w="3951" h="1551" extrusionOk="0">
                    <a:moveTo>
                      <a:pt x="53" y="0"/>
                    </a:moveTo>
                    <a:cubicBezTo>
                      <a:pt x="574" y="234"/>
                      <a:pt x="1434" y="701"/>
                      <a:pt x="2167" y="850"/>
                    </a:cubicBezTo>
                    <a:cubicBezTo>
                      <a:pt x="2326" y="882"/>
                      <a:pt x="2538" y="903"/>
                      <a:pt x="2666" y="871"/>
                    </a:cubicBezTo>
                    <a:cubicBezTo>
                      <a:pt x="2772" y="840"/>
                      <a:pt x="2835" y="786"/>
                      <a:pt x="2878" y="733"/>
                    </a:cubicBezTo>
                    <a:cubicBezTo>
                      <a:pt x="3069" y="807"/>
                      <a:pt x="3951" y="1243"/>
                      <a:pt x="3855" y="1423"/>
                    </a:cubicBezTo>
                    <a:cubicBezTo>
                      <a:pt x="3812" y="1508"/>
                      <a:pt x="3558" y="1529"/>
                      <a:pt x="3399" y="1529"/>
                    </a:cubicBezTo>
                    <a:cubicBezTo>
                      <a:pt x="3112" y="1551"/>
                      <a:pt x="2740" y="1529"/>
                      <a:pt x="2411" y="1498"/>
                    </a:cubicBezTo>
                    <a:cubicBezTo>
                      <a:pt x="1615" y="1423"/>
                      <a:pt x="914" y="1116"/>
                      <a:pt x="499" y="733"/>
                    </a:cubicBezTo>
                    <a:lnTo>
                      <a:pt x="520" y="1360"/>
                    </a:lnTo>
                    <a:cubicBezTo>
                      <a:pt x="520" y="1381"/>
                      <a:pt x="128" y="1328"/>
                      <a:pt x="128" y="1328"/>
                    </a:cubicBezTo>
                    <a:cubicBezTo>
                      <a:pt x="107" y="882"/>
                      <a:pt x="1" y="542"/>
                      <a:pt x="53"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384000" y="3321725"/>
                <a:ext cx="75950" cy="82600"/>
              </a:xfrm>
              <a:custGeom>
                <a:avLst/>
                <a:gdLst/>
                <a:ahLst/>
                <a:cxnLst/>
                <a:rect l="l" t="t" r="r" b="b"/>
                <a:pathLst>
                  <a:path w="3038" h="3304" extrusionOk="0">
                    <a:moveTo>
                      <a:pt x="1414" y="43"/>
                    </a:moveTo>
                    <a:cubicBezTo>
                      <a:pt x="1414" y="43"/>
                      <a:pt x="1499" y="511"/>
                      <a:pt x="1530" y="670"/>
                    </a:cubicBezTo>
                    <a:cubicBezTo>
                      <a:pt x="1732" y="1583"/>
                      <a:pt x="1742" y="2125"/>
                      <a:pt x="2667" y="2783"/>
                    </a:cubicBezTo>
                    <a:cubicBezTo>
                      <a:pt x="2783" y="2857"/>
                      <a:pt x="2964" y="2921"/>
                      <a:pt x="3038" y="3048"/>
                    </a:cubicBezTo>
                    <a:cubicBezTo>
                      <a:pt x="2858" y="3239"/>
                      <a:pt x="2582" y="3303"/>
                      <a:pt x="2284" y="3303"/>
                    </a:cubicBezTo>
                    <a:cubicBezTo>
                      <a:pt x="1307" y="3293"/>
                      <a:pt x="511" y="2720"/>
                      <a:pt x="33" y="2262"/>
                    </a:cubicBezTo>
                    <a:cubicBezTo>
                      <a:pt x="76" y="1488"/>
                      <a:pt x="22" y="808"/>
                      <a:pt x="1" y="96"/>
                    </a:cubicBezTo>
                    <a:cubicBezTo>
                      <a:pt x="415" y="1"/>
                      <a:pt x="914" y="22"/>
                      <a:pt x="1414" y="4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383475" y="3375625"/>
                <a:ext cx="98775" cy="38775"/>
              </a:xfrm>
              <a:custGeom>
                <a:avLst/>
                <a:gdLst/>
                <a:ahLst/>
                <a:cxnLst/>
                <a:rect l="l" t="t" r="r" b="b"/>
                <a:pathLst>
                  <a:path w="3951" h="1551" extrusionOk="0">
                    <a:moveTo>
                      <a:pt x="54" y="0"/>
                    </a:moveTo>
                    <a:cubicBezTo>
                      <a:pt x="574" y="234"/>
                      <a:pt x="1435" y="701"/>
                      <a:pt x="2167" y="850"/>
                    </a:cubicBezTo>
                    <a:cubicBezTo>
                      <a:pt x="2327" y="882"/>
                      <a:pt x="2539" y="903"/>
                      <a:pt x="2666" y="871"/>
                    </a:cubicBezTo>
                    <a:cubicBezTo>
                      <a:pt x="2773" y="840"/>
                      <a:pt x="2836" y="786"/>
                      <a:pt x="2879" y="733"/>
                    </a:cubicBezTo>
                    <a:cubicBezTo>
                      <a:pt x="3070" y="807"/>
                      <a:pt x="3951" y="1243"/>
                      <a:pt x="3856" y="1423"/>
                    </a:cubicBezTo>
                    <a:cubicBezTo>
                      <a:pt x="3813" y="1508"/>
                      <a:pt x="3558" y="1529"/>
                      <a:pt x="3410" y="1529"/>
                    </a:cubicBezTo>
                    <a:cubicBezTo>
                      <a:pt x="3112" y="1551"/>
                      <a:pt x="2740" y="1529"/>
                      <a:pt x="2412" y="1498"/>
                    </a:cubicBezTo>
                    <a:cubicBezTo>
                      <a:pt x="1615" y="1423"/>
                      <a:pt x="925" y="1116"/>
                      <a:pt x="500" y="733"/>
                    </a:cubicBezTo>
                    <a:lnTo>
                      <a:pt x="521" y="1360"/>
                    </a:lnTo>
                    <a:cubicBezTo>
                      <a:pt x="521" y="1381"/>
                      <a:pt x="128" y="1328"/>
                      <a:pt x="128" y="1328"/>
                    </a:cubicBezTo>
                    <a:cubicBezTo>
                      <a:pt x="107" y="882"/>
                      <a:pt x="1" y="542"/>
                      <a:pt x="54"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4358000" y="2858450"/>
                <a:ext cx="233100" cy="494900"/>
              </a:xfrm>
              <a:custGeom>
                <a:avLst/>
                <a:gdLst/>
                <a:ahLst/>
                <a:cxnLst/>
                <a:rect l="l" t="t" r="r" b="b"/>
                <a:pathLst>
                  <a:path w="9324" h="19796" extrusionOk="0">
                    <a:moveTo>
                      <a:pt x="2995" y="1"/>
                    </a:moveTo>
                    <a:cubicBezTo>
                      <a:pt x="4599" y="1"/>
                      <a:pt x="6192" y="1"/>
                      <a:pt x="7710" y="64"/>
                    </a:cubicBezTo>
                    <a:cubicBezTo>
                      <a:pt x="7880" y="1721"/>
                      <a:pt x="7965" y="3389"/>
                      <a:pt x="8050" y="5056"/>
                    </a:cubicBezTo>
                    <a:cubicBezTo>
                      <a:pt x="8082" y="5874"/>
                      <a:pt x="8156" y="6702"/>
                      <a:pt x="8209" y="7530"/>
                    </a:cubicBezTo>
                    <a:cubicBezTo>
                      <a:pt x="8485" y="11618"/>
                      <a:pt x="9027" y="15622"/>
                      <a:pt x="9324" y="19668"/>
                    </a:cubicBezTo>
                    <a:cubicBezTo>
                      <a:pt x="8039" y="19753"/>
                      <a:pt x="6659" y="19753"/>
                      <a:pt x="5310" y="19774"/>
                    </a:cubicBezTo>
                    <a:cubicBezTo>
                      <a:pt x="4800" y="15580"/>
                      <a:pt x="5172" y="10504"/>
                      <a:pt x="4896" y="6086"/>
                    </a:cubicBezTo>
                    <a:cubicBezTo>
                      <a:pt x="4800" y="6054"/>
                      <a:pt x="4620" y="6117"/>
                      <a:pt x="4471" y="6107"/>
                    </a:cubicBezTo>
                    <a:cubicBezTo>
                      <a:pt x="4174" y="10546"/>
                      <a:pt x="4153" y="15271"/>
                      <a:pt x="3929" y="19795"/>
                    </a:cubicBezTo>
                    <a:cubicBezTo>
                      <a:pt x="2655" y="19785"/>
                      <a:pt x="1370" y="19764"/>
                      <a:pt x="75" y="19732"/>
                    </a:cubicBezTo>
                    <a:cubicBezTo>
                      <a:pt x="0" y="18818"/>
                      <a:pt x="32" y="17895"/>
                      <a:pt x="75" y="16970"/>
                    </a:cubicBezTo>
                    <a:cubicBezTo>
                      <a:pt x="234" y="13371"/>
                      <a:pt x="521" y="9867"/>
                      <a:pt x="828" y="6415"/>
                    </a:cubicBezTo>
                    <a:cubicBezTo>
                      <a:pt x="913" y="5565"/>
                      <a:pt x="977" y="4716"/>
                      <a:pt x="1189" y="3962"/>
                    </a:cubicBezTo>
                    <a:cubicBezTo>
                      <a:pt x="1583" y="2539"/>
                      <a:pt x="2602" y="1530"/>
                      <a:pt x="2952" y="64"/>
                    </a:cubicBezTo>
                    <a:cubicBezTo>
                      <a:pt x="2952" y="33"/>
                      <a:pt x="2974" y="12"/>
                      <a:pt x="2995"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4454625" y="3010350"/>
                <a:ext cx="18075" cy="343000"/>
              </a:xfrm>
              <a:custGeom>
                <a:avLst/>
                <a:gdLst/>
                <a:ahLst/>
                <a:cxnLst/>
                <a:rect l="l" t="t" r="r" b="b"/>
                <a:pathLst>
                  <a:path w="723" h="13720" extrusionOk="0">
                    <a:moveTo>
                      <a:pt x="655" y="1"/>
                    </a:moveTo>
                    <a:cubicBezTo>
                      <a:pt x="567" y="1"/>
                      <a:pt x="450" y="32"/>
                      <a:pt x="334" y="32"/>
                    </a:cubicBezTo>
                    <a:cubicBezTo>
                      <a:pt x="322" y="32"/>
                      <a:pt x="310" y="32"/>
                      <a:pt x="298" y="31"/>
                    </a:cubicBezTo>
                    <a:cubicBezTo>
                      <a:pt x="1" y="4470"/>
                      <a:pt x="288" y="9195"/>
                      <a:pt x="64" y="13719"/>
                    </a:cubicBezTo>
                    <a:cubicBezTo>
                      <a:pt x="288" y="9195"/>
                      <a:pt x="309" y="4470"/>
                      <a:pt x="606" y="31"/>
                    </a:cubicBezTo>
                    <a:lnTo>
                      <a:pt x="723" y="31"/>
                    </a:lnTo>
                    <a:lnTo>
                      <a:pt x="723" y="10"/>
                    </a:lnTo>
                    <a:cubicBezTo>
                      <a:pt x="703" y="3"/>
                      <a:pt x="680" y="1"/>
                      <a:pt x="655"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4478000" y="3010275"/>
                <a:ext cx="20200" cy="342550"/>
              </a:xfrm>
              <a:custGeom>
                <a:avLst/>
                <a:gdLst/>
                <a:ahLst/>
                <a:cxnLst/>
                <a:rect l="l" t="t" r="r" b="b"/>
                <a:pathLst>
                  <a:path w="808" h="13702" extrusionOk="0">
                    <a:moveTo>
                      <a:pt x="376" y="1"/>
                    </a:moveTo>
                    <a:cubicBezTo>
                      <a:pt x="286" y="1"/>
                      <a:pt x="177" y="7"/>
                      <a:pt x="85" y="13"/>
                    </a:cubicBezTo>
                    <a:lnTo>
                      <a:pt x="96" y="13"/>
                    </a:lnTo>
                    <a:cubicBezTo>
                      <a:pt x="372" y="4431"/>
                      <a:pt x="0" y="9507"/>
                      <a:pt x="510" y="13701"/>
                    </a:cubicBezTo>
                    <a:cubicBezTo>
                      <a:pt x="0" y="9507"/>
                      <a:pt x="807" y="4431"/>
                      <a:pt x="531" y="13"/>
                    </a:cubicBezTo>
                    <a:cubicBezTo>
                      <a:pt x="500" y="4"/>
                      <a:pt x="443" y="1"/>
                      <a:pt x="37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4401000" y="2988550"/>
                <a:ext cx="141250" cy="26300"/>
              </a:xfrm>
              <a:custGeom>
                <a:avLst/>
                <a:gdLst/>
                <a:ahLst/>
                <a:cxnLst/>
                <a:rect l="l" t="t" r="r" b="b"/>
                <a:pathLst>
                  <a:path w="5650" h="1052" extrusionOk="0">
                    <a:moveTo>
                      <a:pt x="107" y="96"/>
                    </a:moveTo>
                    <a:cubicBezTo>
                      <a:pt x="425" y="0"/>
                      <a:pt x="829" y="255"/>
                      <a:pt x="1254" y="372"/>
                    </a:cubicBezTo>
                    <a:cubicBezTo>
                      <a:pt x="1784" y="510"/>
                      <a:pt x="2539" y="595"/>
                      <a:pt x="3261" y="563"/>
                    </a:cubicBezTo>
                    <a:cubicBezTo>
                      <a:pt x="3845" y="531"/>
                      <a:pt x="4546" y="382"/>
                      <a:pt x="5088" y="245"/>
                    </a:cubicBezTo>
                    <a:cubicBezTo>
                      <a:pt x="5183" y="224"/>
                      <a:pt x="5565" y="64"/>
                      <a:pt x="5607" y="266"/>
                    </a:cubicBezTo>
                    <a:cubicBezTo>
                      <a:pt x="5650" y="446"/>
                      <a:pt x="5246" y="531"/>
                      <a:pt x="5024" y="606"/>
                    </a:cubicBezTo>
                    <a:cubicBezTo>
                      <a:pt x="4524" y="776"/>
                      <a:pt x="4121" y="892"/>
                      <a:pt x="3526" y="967"/>
                    </a:cubicBezTo>
                    <a:cubicBezTo>
                      <a:pt x="3271" y="988"/>
                      <a:pt x="2974" y="1041"/>
                      <a:pt x="2688" y="1052"/>
                    </a:cubicBezTo>
                    <a:cubicBezTo>
                      <a:pt x="2157" y="1052"/>
                      <a:pt x="1604" y="935"/>
                      <a:pt x="1158" y="797"/>
                    </a:cubicBezTo>
                    <a:cubicBezTo>
                      <a:pt x="914" y="722"/>
                      <a:pt x="0" y="467"/>
                      <a:pt x="107" y="117"/>
                    </a:cubicBezTo>
                    <a:cubicBezTo>
                      <a:pt x="107" y="117"/>
                      <a:pt x="96" y="106"/>
                      <a:pt x="107" y="9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4429950" y="2854200"/>
                <a:ext cx="121875" cy="24725"/>
              </a:xfrm>
              <a:custGeom>
                <a:avLst/>
                <a:gdLst/>
                <a:ahLst/>
                <a:cxnLst/>
                <a:rect l="l" t="t" r="r" b="b"/>
                <a:pathLst>
                  <a:path w="4875" h="989" extrusionOk="0">
                    <a:moveTo>
                      <a:pt x="4853" y="64"/>
                    </a:moveTo>
                    <a:cubicBezTo>
                      <a:pt x="4853" y="64"/>
                      <a:pt x="4874" y="510"/>
                      <a:pt x="4874" y="659"/>
                    </a:cubicBezTo>
                    <a:cubicBezTo>
                      <a:pt x="3484" y="989"/>
                      <a:pt x="1370" y="850"/>
                      <a:pt x="0" y="532"/>
                    </a:cubicBezTo>
                    <a:lnTo>
                      <a:pt x="64" y="1"/>
                    </a:lnTo>
                    <a:cubicBezTo>
                      <a:pt x="1519" y="192"/>
                      <a:pt x="3409" y="234"/>
                      <a:pt x="4853" y="64"/>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4561100" y="3123150"/>
                <a:ext cx="4800" cy="15150"/>
              </a:xfrm>
              <a:custGeom>
                <a:avLst/>
                <a:gdLst/>
                <a:ahLst/>
                <a:cxnLst/>
                <a:rect l="l" t="t" r="r" b="b"/>
                <a:pathLst>
                  <a:path w="192" h="606" extrusionOk="0">
                    <a:moveTo>
                      <a:pt x="53" y="11"/>
                    </a:moveTo>
                    <a:cubicBezTo>
                      <a:pt x="0" y="86"/>
                      <a:pt x="0" y="256"/>
                      <a:pt x="11" y="414"/>
                    </a:cubicBezTo>
                    <a:cubicBezTo>
                      <a:pt x="11" y="489"/>
                      <a:pt x="22" y="595"/>
                      <a:pt x="85" y="606"/>
                    </a:cubicBezTo>
                    <a:cubicBezTo>
                      <a:pt x="159" y="606"/>
                      <a:pt x="170" y="478"/>
                      <a:pt x="170" y="436"/>
                    </a:cubicBezTo>
                    <a:cubicBezTo>
                      <a:pt x="191" y="287"/>
                      <a:pt x="170" y="107"/>
                      <a:pt x="138" y="11"/>
                    </a:cubicBezTo>
                    <a:cubicBezTo>
                      <a:pt x="117" y="1"/>
                      <a:pt x="85" y="1"/>
                      <a:pt x="5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4552850" y="3132425"/>
                <a:ext cx="6675" cy="8800"/>
              </a:xfrm>
              <a:custGeom>
                <a:avLst/>
                <a:gdLst/>
                <a:ahLst/>
                <a:cxnLst/>
                <a:rect l="l" t="t" r="r" b="b"/>
                <a:pathLst>
                  <a:path w="267" h="352" extrusionOk="0">
                    <a:moveTo>
                      <a:pt x="182" y="43"/>
                    </a:moveTo>
                    <a:cubicBezTo>
                      <a:pt x="33" y="1"/>
                      <a:pt x="1" y="352"/>
                      <a:pt x="128" y="341"/>
                    </a:cubicBezTo>
                    <a:cubicBezTo>
                      <a:pt x="182" y="341"/>
                      <a:pt x="267" y="182"/>
                      <a:pt x="245" y="97"/>
                    </a:cubicBezTo>
                    <a:cubicBezTo>
                      <a:pt x="234" y="76"/>
                      <a:pt x="203" y="54"/>
                      <a:pt x="182"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4449850" y="3129250"/>
                <a:ext cx="4800" cy="15425"/>
              </a:xfrm>
              <a:custGeom>
                <a:avLst/>
                <a:gdLst/>
                <a:ahLst/>
                <a:cxnLst/>
                <a:rect l="l" t="t" r="r" b="b"/>
                <a:pathLst>
                  <a:path w="192" h="617" extrusionOk="0">
                    <a:moveTo>
                      <a:pt x="54" y="12"/>
                    </a:moveTo>
                    <a:cubicBezTo>
                      <a:pt x="0" y="96"/>
                      <a:pt x="0" y="255"/>
                      <a:pt x="11" y="415"/>
                    </a:cubicBezTo>
                    <a:cubicBezTo>
                      <a:pt x="11" y="489"/>
                      <a:pt x="22" y="606"/>
                      <a:pt x="85" y="606"/>
                    </a:cubicBezTo>
                    <a:cubicBezTo>
                      <a:pt x="160" y="616"/>
                      <a:pt x="170" y="479"/>
                      <a:pt x="170" y="436"/>
                    </a:cubicBezTo>
                    <a:cubicBezTo>
                      <a:pt x="192" y="288"/>
                      <a:pt x="170" y="107"/>
                      <a:pt x="139" y="22"/>
                    </a:cubicBezTo>
                    <a:cubicBezTo>
                      <a:pt x="128" y="0"/>
                      <a:pt x="85" y="0"/>
                      <a:pt x="5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4441625" y="3138550"/>
                <a:ext cx="6650" cy="8775"/>
              </a:xfrm>
              <a:custGeom>
                <a:avLst/>
                <a:gdLst/>
                <a:ahLst/>
                <a:cxnLst/>
                <a:rect l="l" t="t" r="r" b="b"/>
                <a:pathLst>
                  <a:path w="266" h="351" extrusionOk="0">
                    <a:moveTo>
                      <a:pt x="181" y="43"/>
                    </a:moveTo>
                    <a:cubicBezTo>
                      <a:pt x="32" y="1"/>
                      <a:pt x="1" y="351"/>
                      <a:pt x="128" y="351"/>
                    </a:cubicBezTo>
                    <a:cubicBezTo>
                      <a:pt x="181" y="340"/>
                      <a:pt x="266" y="181"/>
                      <a:pt x="244" y="96"/>
                    </a:cubicBezTo>
                    <a:cubicBezTo>
                      <a:pt x="234" y="74"/>
                      <a:pt x="202" y="53"/>
                      <a:pt x="181"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4457550" y="2935975"/>
                <a:ext cx="6650" cy="20475"/>
              </a:xfrm>
              <a:custGeom>
                <a:avLst/>
                <a:gdLst/>
                <a:ahLst/>
                <a:cxnLst/>
                <a:rect l="l" t="t" r="r" b="b"/>
                <a:pathLst>
                  <a:path w="266" h="819" extrusionOk="0">
                    <a:moveTo>
                      <a:pt x="202" y="22"/>
                    </a:moveTo>
                    <a:cubicBezTo>
                      <a:pt x="266" y="139"/>
                      <a:pt x="245" y="362"/>
                      <a:pt x="223" y="574"/>
                    </a:cubicBezTo>
                    <a:cubicBezTo>
                      <a:pt x="213" y="670"/>
                      <a:pt x="181" y="819"/>
                      <a:pt x="96" y="819"/>
                    </a:cubicBezTo>
                    <a:cubicBezTo>
                      <a:pt x="1" y="819"/>
                      <a:pt x="1" y="638"/>
                      <a:pt x="1" y="585"/>
                    </a:cubicBezTo>
                    <a:cubicBezTo>
                      <a:pt x="1" y="383"/>
                      <a:pt x="32" y="149"/>
                      <a:pt x="96" y="22"/>
                    </a:cubicBezTo>
                    <a:cubicBezTo>
                      <a:pt x="117" y="1"/>
                      <a:pt x="171" y="12"/>
                      <a:pt x="202"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4463400" y="2955900"/>
                <a:ext cx="8525" cy="11700"/>
              </a:xfrm>
              <a:custGeom>
                <a:avLst/>
                <a:gdLst/>
                <a:ahLst/>
                <a:cxnLst/>
                <a:rect l="l" t="t" r="r" b="b"/>
                <a:pathLst>
                  <a:path w="341" h="468" extrusionOk="0">
                    <a:moveTo>
                      <a:pt x="128" y="43"/>
                    </a:moveTo>
                    <a:cubicBezTo>
                      <a:pt x="340" y="0"/>
                      <a:pt x="340" y="468"/>
                      <a:pt x="159" y="446"/>
                    </a:cubicBezTo>
                    <a:cubicBezTo>
                      <a:pt x="85" y="435"/>
                      <a:pt x="0" y="213"/>
                      <a:pt x="43" y="107"/>
                    </a:cubicBezTo>
                    <a:cubicBezTo>
                      <a:pt x="53" y="64"/>
                      <a:pt x="96" y="43"/>
                      <a:pt x="128"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4461275" y="2978725"/>
                <a:ext cx="7450" cy="11175"/>
              </a:xfrm>
              <a:custGeom>
                <a:avLst/>
                <a:gdLst/>
                <a:ahLst/>
                <a:cxnLst/>
                <a:rect l="l" t="t" r="r" b="b"/>
                <a:pathLst>
                  <a:path w="298" h="447" extrusionOk="0">
                    <a:moveTo>
                      <a:pt x="96" y="22"/>
                    </a:moveTo>
                    <a:cubicBezTo>
                      <a:pt x="159" y="1"/>
                      <a:pt x="234" y="86"/>
                      <a:pt x="266" y="192"/>
                    </a:cubicBezTo>
                    <a:cubicBezTo>
                      <a:pt x="287" y="277"/>
                      <a:pt x="298" y="447"/>
                      <a:pt x="202" y="447"/>
                    </a:cubicBezTo>
                    <a:cubicBezTo>
                      <a:pt x="159" y="447"/>
                      <a:pt x="96" y="383"/>
                      <a:pt x="64" y="298"/>
                    </a:cubicBezTo>
                    <a:cubicBezTo>
                      <a:pt x="32" y="192"/>
                      <a:pt x="0" y="43"/>
                      <a:pt x="96"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4415075" y="2549700"/>
                <a:ext cx="89225" cy="120275"/>
              </a:xfrm>
              <a:custGeom>
                <a:avLst/>
                <a:gdLst/>
                <a:ahLst/>
                <a:cxnLst/>
                <a:rect l="l" t="t" r="r" b="b"/>
                <a:pathLst>
                  <a:path w="3569" h="4811" extrusionOk="0">
                    <a:moveTo>
                      <a:pt x="3473" y="2283"/>
                    </a:moveTo>
                    <a:cubicBezTo>
                      <a:pt x="3569" y="2921"/>
                      <a:pt x="3048" y="3218"/>
                      <a:pt x="2528" y="3356"/>
                    </a:cubicBezTo>
                    <a:cubicBezTo>
                      <a:pt x="2656" y="3569"/>
                      <a:pt x="2953" y="3802"/>
                      <a:pt x="3090" y="4068"/>
                    </a:cubicBezTo>
                    <a:cubicBezTo>
                      <a:pt x="2889" y="4355"/>
                      <a:pt x="2634" y="4598"/>
                      <a:pt x="2358" y="4811"/>
                    </a:cubicBezTo>
                    <a:cubicBezTo>
                      <a:pt x="2071" y="4673"/>
                      <a:pt x="1827" y="4429"/>
                      <a:pt x="1583" y="4195"/>
                    </a:cubicBezTo>
                    <a:cubicBezTo>
                      <a:pt x="935" y="3600"/>
                      <a:pt x="1" y="2836"/>
                      <a:pt x="1" y="1679"/>
                    </a:cubicBezTo>
                    <a:cubicBezTo>
                      <a:pt x="1" y="1339"/>
                      <a:pt x="117" y="1030"/>
                      <a:pt x="277" y="787"/>
                    </a:cubicBezTo>
                    <a:cubicBezTo>
                      <a:pt x="383" y="617"/>
                      <a:pt x="553" y="436"/>
                      <a:pt x="648" y="351"/>
                    </a:cubicBezTo>
                    <a:cubicBezTo>
                      <a:pt x="797" y="223"/>
                      <a:pt x="1243" y="1"/>
                      <a:pt x="1561" y="75"/>
                    </a:cubicBezTo>
                    <a:cubicBezTo>
                      <a:pt x="1859" y="149"/>
                      <a:pt x="2125" y="404"/>
                      <a:pt x="2379" y="627"/>
                    </a:cubicBezTo>
                    <a:cubicBezTo>
                      <a:pt x="2644" y="850"/>
                      <a:pt x="3420" y="1944"/>
                      <a:pt x="3473" y="228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4473475" y="2579975"/>
                <a:ext cx="10650" cy="9825"/>
              </a:xfrm>
              <a:custGeom>
                <a:avLst/>
                <a:gdLst/>
                <a:ahLst/>
                <a:cxnLst/>
                <a:rect l="l" t="t" r="r" b="b"/>
                <a:pathLst>
                  <a:path w="426" h="393" extrusionOk="0">
                    <a:moveTo>
                      <a:pt x="1" y="383"/>
                    </a:moveTo>
                    <a:cubicBezTo>
                      <a:pt x="96" y="0"/>
                      <a:pt x="426" y="74"/>
                      <a:pt x="426" y="74"/>
                    </a:cubicBezTo>
                    <a:cubicBezTo>
                      <a:pt x="426" y="74"/>
                      <a:pt x="415" y="202"/>
                      <a:pt x="266" y="308"/>
                    </a:cubicBezTo>
                    <a:cubicBezTo>
                      <a:pt x="160" y="393"/>
                      <a:pt x="1" y="383"/>
                      <a:pt x="1"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4476925" y="2580750"/>
                <a:ext cx="7200" cy="6400"/>
              </a:xfrm>
              <a:custGeom>
                <a:avLst/>
                <a:gdLst/>
                <a:ahLst/>
                <a:cxnLst/>
                <a:rect l="l" t="t" r="r" b="b"/>
                <a:pathLst>
                  <a:path w="288" h="256" extrusionOk="0">
                    <a:moveTo>
                      <a:pt x="288" y="43"/>
                    </a:moveTo>
                    <a:cubicBezTo>
                      <a:pt x="288" y="43"/>
                      <a:pt x="128" y="1"/>
                      <a:pt x="1" y="118"/>
                    </a:cubicBezTo>
                    <a:lnTo>
                      <a:pt x="1" y="171"/>
                    </a:lnTo>
                    <a:cubicBezTo>
                      <a:pt x="33" y="234"/>
                      <a:pt x="107" y="256"/>
                      <a:pt x="170" y="245"/>
                    </a:cubicBezTo>
                    <a:cubicBezTo>
                      <a:pt x="277" y="139"/>
                      <a:pt x="288" y="43"/>
                      <a:pt x="288" y="4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4468425" y="2575200"/>
                <a:ext cx="12250" cy="12750"/>
              </a:xfrm>
              <a:custGeom>
                <a:avLst/>
                <a:gdLst/>
                <a:ahLst/>
                <a:cxnLst/>
                <a:rect l="l" t="t" r="r" b="b"/>
                <a:pathLst>
                  <a:path w="490" h="510" extrusionOk="0">
                    <a:moveTo>
                      <a:pt x="468" y="0"/>
                    </a:moveTo>
                    <a:cubicBezTo>
                      <a:pt x="298" y="32"/>
                      <a:pt x="43" y="202"/>
                      <a:pt x="1" y="489"/>
                    </a:cubicBezTo>
                    <a:lnTo>
                      <a:pt x="86" y="510"/>
                    </a:lnTo>
                    <a:cubicBezTo>
                      <a:pt x="128" y="244"/>
                      <a:pt x="383" y="106"/>
                      <a:pt x="489" y="85"/>
                    </a:cubicBezTo>
                    <a:lnTo>
                      <a:pt x="468"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6"/>
              <p:cNvSpPr/>
              <p:nvPr/>
            </p:nvSpPr>
            <p:spPr>
              <a:xfrm>
                <a:off x="4484350" y="2578375"/>
                <a:ext cx="17025" cy="17550"/>
              </a:xfrm>
              <a:custGeom>
                <a:avLst/>
                <a:gdLst/>
                <a:ahLst/>
                <a:cxnLst/>
                <a:rect l="l" t="t" r="r" b="b"/>
                <a:pathLst>
                  <a:path w="681" h="702" extrusionOk="0">
                    <a:moveTo>
                      <a:pt x="76" y="32"/>
                    </a:moveTo>
                    <a:cubicBezTo>
                      <a:pt x="1" y="64"/>
                      <a:pt x="309" y="542"/>
                      <a:pt x="468" y="701"/>
                    </a:cubicBezTo>
                    <a:cubicBezTo>
                      <a:pt x="574" y="680"/>
                      <a:pt x="681" y="584"/>
                      <a:pt x="659" y="489"/>
                    </a:cubicBezTo>
                    <a:cubicBezTo>
                      <a:pt x="638" y="319"/>
                      <a:pt x="150" y="1"/>
                      <a:pt x="76" y="3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6"/>
              <p:cNvSpPr/>
              <p:nvPr/>
            </p:nvSpPr>
            <p:spPr>
              <a:xfrm>
                <a:off x="4467900" y="2593725"/>
                <a:ext cx="15950" cy="14050"/>
              </a:xfrm>
              <a:custGeom>
                <a:avLst/>
                <a:gdLst/>
                <a:ahLst/>
                <a:cxnLst/>
                <a:rect l="l" t="t" r="r" b="b"/>
                <a:pathLst>
                  <a:path w="638" h="562" extrusionOk="0">
                    <a:moveTo>
                      <a:pt x="327" y="1"/>
                    </a:moveTo>
                    <a:cubicBezTo>
                      <a:pt x="293" y="1"/>
                      <a:pt x="258" y="8"/>
                      <a:pt x="224" y="24"/>
                    </a:cubicBezTo>
                    <a:cubicBezTo>
                      <a:pt x="75" y="76"/>
                      <a:pt x="1" y="236"/>
                      <a:pt x="64" y="385"/>
                    </a:cubicBezTo>
                    <a:cubicBezTo>
                      <a:pt x="106" y="492"/>
                      <a:pt x="212" y="561"/>
                      <a:pt x="326" y="561"/>
                    </a:cubicBezTo>
                    <a:cubicBezTo>
                      <a:pt x="359" y="561"/>
                      <a:pt x="392" y="556"/>
                      <a:pt x="425" y="544"/>
                    </a:cubicBezTo>
                    <a:cubicBezTo>
                      <a:pt x="564" y="480"/>
                      <a:pt x="638" y="321"/>
                      <a:pt x="585" y="183"/>
                    </a:cubicBezTo>
                    <a:cubicBezTo>
                      <a:pt x="537" y="70"/>
                      <a:pt x="434" y="1"/>
                      <a:pt x="327"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6"/>
              <p:cNvSpPr/>
              <p:nvPr/>
            </p:nvSpPr>
            <p:spPr>
              <a:xfrm>
                <a:off x="4487025" y="2603325"/>
                <a:ext cx="14625" cy="5800"/>
              </a:xfrm>
              <a:custGeom>
                <a:avLst/>
                <a:gdLst/>
                <a:ahLst/>
                <a:cxnLst/>
                <a:rect l="l" t="t" r="r" b="b"/>
                <a:pathLst>
                  <a:path w="585" h="232" extrusionOk="0">
                    <a:moveTo>
                      <a:pt x="552" y="1"/>
                    </a:moveTo>
                    <a:cubicBezTo>
                      <a:pt x="470" y="90"/>
                      <a:pt x="348" y="126"/>
                      <a:pt x="226" y="126"/>
                    </a:cubicBezTo>
                    <a:cubicBezTo>
                      <a:pt x="159" y="126"/>
                      <a:pt x="93" y="115"/>
                      <a:pt x="32" y="96"/>
                    </a:cubicBezTo>
                    <a:lnTo>
                      <a:pt x="0" y="202"/>
                    </a:lnTo>
                    <a:cubicBezTo>
                      <a:pt x="68" y="221"/>
                      <a:pt x="141" y="232"/>
                      <a:pt x="214" y="232"/>
                    </a:cubicBezTo>
                    <a:cubicBezTo>
                      <a:pt x="347" y="232"/>
                      <a:pt x="481" y="196"/>
                      <a:pt x="585" y="107"/>
                    </a:cubicBezTo>
                    <a:lnTo>
                      <a:pt x="552" y="1"/>
                    </a:ln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6"/>
              <p:cNvSpPr/>
              <p:nvPr/>
            </p:nvSpPr>
            <p:spPr>
              <a:xfrm>
                <a:off x="4458625" y="2633600"/>
                <a:ext cx="27100" cy="14075"/>
              </a:xfrm>
              <a:custGeom>
                <a:avLst/>
                <a:gdLst/>
                <a:ahLst/>
                <a:cxnLst/>
                <a:rect l="l" t="t" r="r" b="b"/>
                <a:pathLst>
                  <a:path w="1084" h="563" extrusionOk="0">
                    <a:moveTo>
                      <a:pt x="786" y="0"/>
                    </a:moveTo>
                    <a:cubicBezTo>
                      <a:pt x="786" y="0"/>
                      <a:pt x="372" y="128"/>
                      <a:pt x="0" y="74"/>
                    </a:cubicBezTo>
                    <a:cubicBezTo>
                      <a:pt x="0" y="74"/>
                      <a:pt x="499" y="563"/>
                      <a:pt x="1083" y="36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6"/>
              <p:cNvSpPr/>
              <p:nvPr/>
            </p:nvSpPr>
            <p:spPr>
              <a:xfrm>
                <a:off x="4624275" y="2514925"/>
                <a:ext cx="44350" cy="65325"/>
              </a:xfrm>
              <a:custGeom>
                <a:avLst/>
                <a:gdLst/>
                <a:ahLst/>
                <a:cxnLst/>
                <a:rect l="l" t="t" r="r" b="b"/>
                <a:pathLst>
                  <a:path w="1774" h="2613" extrusionOk="0">
                    <a:moveTo>
                      <a:pt x="53" y="1232"/>
                    </a:moveTo>
                    <a:cubicBezTo>
                      <a:pt x="160" y="1137"/>
                      <a:pt x="362" y="1359"/>
                      <a:pt x="489" y="1519"/>
                    </a:cubicBezTo>
                    <a:cubicBezTo>
                      <a:pt x="499" y="1137"/>
                      <a:pt x="627" y="606"/>
                      <a:pt x="787" y="276"/>
                    </a:cubicBezTo>
                    <a:cubicBezTo>
                      <a:pt x="839" y="181"/>
                      <a:pt x="914" y="0"/>
                      <a:pt x="1009" y="11"/>
                    </a:cubicBezTo>
                    <a:cubicBezTo>
                      <a:pt x="1148" y="32"/>
                      <a:pt x="1094" y="255"/>
                      <a:pt x="1073" y="372"/>
                    </a:cubicBezTo>
                    <a:cubicBezTo>
                      <a:pt x="1041" y="531"/>
                      <a:pt x="999" y="616"/>
                      <a:pt x="978" y="755"/>
                    </a:cubicBezTo>
                    <a:cubicBezTo>
                      <a:pt x="1009" y="755"/>
                      <a:pt x="1126" y="701"/>
                      <a:pt x="1190" y="755"/>
                    </a:cubicBezTo>
                    <a:cubicBezTo>
                      <a:pt x="1243" y="807"/>
                      <a:pt x="1243" y="850"/>
                      <a:pt x="1233" y="924"/>
                    </a:cubicBezTo>
                    <a:cubicBezTo>
                      <a:pt x="1339" y="913"/>
                      <a:pt x="1370" y="913"/>
                      <a:pt x="1434" y="988"/>
                    </a:cubicBezTo>
                    <a:cubicBezTo>
                      <a:pt x="1498" y="1062"/>
                      <a:pt x="1445" y="1222"/>
                      <a:pt x="1445" y="1222"/>
                    </a:cubicBezTo>
                    <a:cubicBezTo>
                      <a:pt x="1498" y="1253"/>
                      <a:pt x="1583" y="1307"/>
                      <a:pt x="1625" y="1381"/>
                    </a:cubicBezTo>
                    <a:cubicBezTo>
                      <a:pt x="1774" y="1604"/>
                      <a:pt x="1509" y="2124"/>
                      <a:pt x="1551" y="2613"/>
                    </a:cubicBezTo>
                    <a:cubicBezTo>
                      <a:pt x="1509" y="2178"/>
                      <a:pt x="808" y="2305"/>
                      <a:pt x="383" y="2358"/>
                    </a:cubicBezTo>
                    <a:cubicBezTo>
                      <a:pt x="351" y="2145"/>
                      <a:pt x="319" y="2008"/>
                      <a:pt x="245" y="1816"/>
                    </a:cubicBezTo>
                    <a:cubicBezTo>
                      <a:pt x="181" y="1647"/>
                      <a:pt x="53" y="1508"/>
                      <a:pt x="11" y="1370"/>
                    </a:cubicBezTo>
                    <a:cubicBezTo>
                      <a:pt x="1" y="1338"/>
                      <a:pt x="11" y="1274"/>
                      <a:pt x="53" y="1232"/>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4623225" y="2544125"/>
                <a:ext cx="14075" cy="12750"/>
              </a:xfrm>
              <a:custGeom>
                <a:avLst/>
                <a:gdLst/>
                <a:ahLst/>
                <a:cxnLst/>
                <a:rect l="l" t="t" r="r" b="b"/>
                <a:pathLst>
                  <a:path w="563" h="510" extrusionOk="0">
                    <a:moveTo>
                      <a:pt x="128" y="54"/>
                    </a:moveTo>
                    <a:cubicBezTo>
                      <a:pt x="265" y="0"/>
                      <a:pt x="552" y="224"/>
                      <a:pt x="563" y="510"/>
                    </a:cubicBezTo>
                    <a:cubicBezTo>
                      <a:pt x="520" y="415"/>
                      <a:pt x="383" y="255"/>
                      <a:pt x="265" y="202"/>
                    </a:cubicBezTo>
                    <a:cubicBezTo>
                      <a:pt x="202" y="170"/>
                      <a:pt x="74" y="170"/>
                      <a:pt x="85" y="287"/>
                    </a:cubicBezTo>
                    <a:cubicBezTo>
                      <a:pt x="0" y="170"/>
                      <a:pt x="53" y="75"/>
                      <a:pt x="128" y="5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4646300" y="2531125"/>
                <a:ext cx="21275" cy="39575"/>
              </a:xfrm>
              <a:custGeom>
                <a:avLst/>
                <a:gdLst/>
                <a:ahLst/>
                <a:cxnLst/>
                <a:rect l="l" t="t" r="r" b="b"/>
                <a:pathLst>
                  <a:path w="851" h="1583" extrusionOk="0">
                    <a:moveTo>
                      <a:pt x="1" y="244"/>
                    </a:moveTo>
                    <a:cubicBezTo>
                      <a:pt x="97" y="0"/>
                      <a:pt x="415" y="0"/>
                      <a:pt x="352" y="276"/>
                    </a:cubicBezTo>
                    <a:cubicBezTo>
                      <a:pt x="394" y="255"/>
                      <a:pt x="479" y="265"/>
                      <a:pt x="500" y="287"/>
                    </a:cubicBezTo>
                    <a:cubicBezTo>
                      <a:pt x="606" y="361"/>
                      <a:pt x="606" y="478"/>
                      <a:pt x="564" y="574"/>
                    </a:cubicBezTo>
                    <a:cubicBezTo>
                      <a:pt x="702" y="626"/>
                      <a:pt x="819" y="765"/>
                      <a:pt x="829" y="966"/>
                    </a:cubicBezTo>
                    <a:cubicBezTo>
                      <a:pt x="850" y="1105"/>
                      <a:pt x="691" y="1412"/>
                      <a:pt x="680" y="1582"/>
                    </a:cubicBezTo>
                    <a:cubicBezTo>
                      <a:pt x="680" y="1582"/>
                      <a:pt x="670" y="1434"/>
                      <a:pt x="670" y="1349"/>
                    </a:cubicBezTo>
                    <a:cubicBezTo>
                      <a:pt x="680" y="1094"/>
                      <a:pt x="744" y="786"/>
                      <a:pt x="500" y="765"/>
                    </a:cubicBezTo>
                    <a:cubicBezTo>
                      <a:pt x="510" y="659"/>
                      <a:pt x="500" y="584"/>
                      <a:pt x="447" y="531"/>
                    </a:cubicBezTo>
                    <a:cubicBezTo>
                      <a:pt x="404" y="499"/>
                      <a:pt x="319" y="446"/>
                      <a:pt x="245" y="457"/>
                    </a:cubicBezTo>
                    <a:cubicBezTo>
                      <a:pt x="213" y="350"/>
                      <a:pt x="139" y="191"/>
                      <a:pt x="1" y="24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4319225" y="2572000"/>
                <a:ext cx="363200" cy="353375"/>
              </a:xfrm>
              <a:custGeom>
                <a:avLst/>
                <a:gdLst/>
                <a:ahLst/>
                <a:cxnLst/>
                <a:rect l="l" t="t" r="r" b="b"/>
                <a:pathLst>
                  <a:path w="14528" h="14135" extrusionOk="0">
                    <a:moveTo>
                      <a:pt x="13763" y="1"/>
                    </a:moveTo>
                    <a:cubicBezTo>
                      <a:pt x="14029" y="1318"/>
                      <a:pt x="14337" y="2814"/>
                      <a:pt x="14454" y="4397"/>
                    </a:cubicBezTo>
                    <a:cubicBezTo>
                      <a:pt x="14528" y="5374"/>
                      <a:pt x="14358" y="6128"/>
                      <a:pt x="13700" y="6457"/>
                    </a:cubicBezTo>
                    <a:cubicBezTo>
                      <a:pt x="13232" y="6691"/>
                      <a:pt x="12468" y="6691"/>
                      <a:pt x="11767" y="6670"/>
                    </a:cubicBezTo>
                    <a:cubicBezTo>
                      <a:pt x="11066" y="6648"/>
                      <a:pt x="10376" y="6552"/>
                      <a:pt x="9909" y="6394"/>
                    </a:cubicBezTo>
                    <a:cubicBezTo>
                      <a:pt x="9909" y="6680"/>
                      <a:pt x="9930" y="6850"/>
                      <a:pt x="9994" y="7031"/>
                    </a:cubicBezTo>
                    <a:cubicBezTo>
                      <a:pt x="10089" y="7253"/>
                      <a:pt x="10291" y="7392"/>
                      <a:pt x="10312" y="7636"/>
                    </a:cubicBezTo>
                    <a:cubicBezTo>
                      <a:pt x="10334" y="7891"/>
                      <a:pt x="10153" y="8093"/>
                      <a:pt x="10100" y="8263"/>
                    </a:cubicBezTo>
                    <a:cubicBezTo>
                      <a:pt x="9877" y="9122"/>
                      <a:pt x="10334" y="10217"/>
                      <a:pt x="9803" y="10991"/>
                    </a:cubicBezTo>
                    <a:cubicBezTo>
                      <a:pt x="9336" y="11671"/>
                      <a:pt x="8061" y="11555"/>
                      <a:pt x="6936" y="11618"/>
                    </a:cubicBezTo>
                    <a:cubicBezTo>
                      <a:pt x="6457" y="11640"/>
                      <a:pt x="6032" y="11629"/>
                      <a:pt x="5544" y="11576"/>
                    </a:cubicBezTo>
                    <a:cubicBezTo>
                      <a:pt x="5140" y="11522"/>
                      <a:pt x="4663" y="11448"/>
                      <a:pt x="4387" y="11279"/>
                    </a:cubicBezTo>
                    <a:cubicBezTo>
                      <a:pt x="3537" y="10737"/>
                      <a:pt x="3962" y="9346"/>
                      <a:pt x="3877" y="8039"/>
                    </a:cubicBezTo>
                    <a:cubicBezTo>
                      <a:pt x="3739" y="8188"/>
                      <a:pt x="3611" y="8369"/>
                      <a:pt x="3474" y="8539"/>
                    </a:cubicBezTo>
                    <a:cubicBezTo>
                      <a:pt x="3080" y="9059"/>
                      <a:pt x="2667" y="9622"/>
                      <a:pt x="2263" y="10142"/>
                    </a:cubicBezTo>
                    <a:cubicBezTo>
                      <a:pt x="2953" y="10875"/>
                      <a:pt x="3537" y="11714"/>
                      <a:pt x="4132" y="12553"/>
                    </a:cubicBezTo>
                    <a:cubicBezTo>
                      <a:pt x="4132" y="12553"/>
                      <a:pt x="3898" y="13020"/>
                      <a:pt x="3813" y="13169"/>
                    </a:cubicBezTo>
                    <a:cubicBezTo>
                      <a:pt x="3686" y="13413"/>
                      <a:pt x="3282" y="14135"/>
                      <a:pt x="3282" y="14135"/>
                    </a:cubicBezTo>
                    <a:cubicBezTo>
                      <a:pt x="3165" y="14018"/>
                      <a:pt x="3049" y="13880"/>
                      <a:pt x="2995" y="13816"/>
                    </a:cubicBezTo>
                    <a:cubicBezTo>
                      <a:pt x="2209" y="13030"/>
                      <a:pt x="1350" y="12266"/>
                      <a:pt x="680" y="11364"/>
                    </a:cubicBezTo>
                    <a:cubicBezTo>
                      <a:pt x="340" y="10896"/>
                      <a:pt x="1" y="10387"/>
                      <a:pt x="75" y="9632"/>
                    </a:cubicBezTo>
                    <a:cubicBezTo>
                      <a:pt x="107" y="9207"/>
                      <a:pt x="394" y="8719"/>
                      <a:pt x="595" y="8326"/>
                    </a:cubicBezTo>
                    <a:cubicBezTo>
                      <a:pt x="829" y="7902"/>
                      <a:pt x="1010" y="7477"/>
                      <a:pt x="1211" y="7137"/>
                    </a:cubicBezTo>
                    <a:cubicBezTo>
                      <a:pt x="1424" y="6744"/>
                      <a:pt x="1679" y="6372"/>
                      <a:pt x="1902" y="6000"/>
                    </a:cubicBezTo>
                    <a:cubicBezTo>
                      <a:pt x="2348" y="5257"/>
                      <a:pt x="2762" y="4418"/>
                      <a:pt x="3410" y="3876"/>
                    </a:cubicBezTo>
                    <a:cubicBezTo>
                      <a:pt x="3760" y="3579"/>
                      <a:pt x="4142" y="3430"/>
                      <a:pt x="4652" y="3303"/>
                    </a:cubicBezTo>
                    <a:cubicBezTo>
                      <a:pt x="5151" y="3187"/>
                      <a:pt x="5682" y="3144"/>
                      <a:pt x="6256" y="3091"/>
                    </a:cubicBezTo>
                    <a:cubicBezTo>
                      <a:pt x="6818" y="3048"/>
                      <a:pt x="7370" y="2953"/>
                      <a:pt x="7955" y="2984"/>
                    </a:cubicBezTo>
                    <a:cubicBezTo>
                      <a:pt x="8815" y="3038"/>
                      <a:pt x="9527" y="3345"/>
                      <a:pt x="10249" y="3579"/>
                    </a:cubicBezTo>
                    <a:cubicBezTo>
                      <a:pt x="10971" y="3802"/>
                      <a:pt x="11661" y="4015"/>
                      <a:pt x="12415" y="4291"/>
                    </a:cubicBezTo>
                    <a:cubicBezTo>
                      <a:pt x="12383" y="2932"/>
                      <a:pt x="12404" y="1349"/>
                      <a:pt x="12543" y="22"/>
                    </a:cubicBezTo>
                    <a:cubicBezTo>
                      <a:pt x="12543" y="22"/>
                      <a:pt x="13381" y="11"/>
                      <a:pt x="13763"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4529775" y="2714500"/>
                <a:ext cx="40375" cy="35125"/>
              </a:xfrm>
              <a:custGeom>
                <a:avLst/>
                <a:gdLst/>
                <a:ahLst/>
                <a:cxnLst/>
                <a:rect l="l" t="t" r="r" b="b"/>
                <a:pathLst>
                  <a:path w="1615" h="1405" extrusionOk="0">
                    <a:moveTo>
                      <a:pt x="187" y="0"/>
                    </a:moveTo>
                    <a:cubicBezTo>
                      <a:pt x="147" y="0"/>
                      <a:pt x="109" y="10"/>
                      <a:pt x="74" y="35"/>
                    </a:cubicBezTo>
                    <a:cubicBezTo>
                      <a:pt x="0" y="248"/>
                      <a:pt x="202" y="406"/>
                      <a:pt x="319" y="534"/>
                    </a:cubicBezTo>
                    <a:cubicBezTo>
                      <a:pt x="605" y="821"/>
                      <a:pt x="892" y="1033"/>
                      <a:pt x="1221" y="1225"/>
                    </a:cubicBezTo>
                    <a:cubicBezTo>
                      <a:pt x="1338" y="1299"/>
                      <a:pt x="1466" y="1373"/>
                      <a:pt x="1614" y="1405"/>
                    </a:cubicBezTo>
                    <a:cubicBezTo>
                      <a:pt x="1593" y="1383"/>
                      <a:pt x="1582" y="1352"/>
                      <a:pt x="1572" y="1331"/>
                    </a:cubicBezTo>
                    <a:cubicBezTo>
                      <a:pt x="1508" y="1150"/>
                      <a:pt x="1487" y="980"/>
                      <a:pt x="1487" y="694"/>
                    </a:cubicBezTo>
                    <a:cubicBezTo>
                      <a:pt x="1190" y="534"/>
                      <a:pt x="871" y="343"/>
                      <a:pt x="616" y="194"/>
                    </a:cubicBezTo>
                    <a:cubicBezTo>
                      <a:pt x="477" y="113"/>
                      <a:pt x="320" y="0"/>
                      <a:pt x="187"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6"/>
              <p:cNvSpPr/>
              <p:nvPr/>
            </p:nvSpPr>
            <p:spPr>
              <a:xfrm>
                <a:off x="4620025" y="2675800"/>
                <a:ext cx="12500" cy="19675"/>
              </a:xfrm>
              <a:custGeom>
                <a:avLst/>
                <a:gdLst/>
                <a:ahLst/>
                <a:cxnLst/>
                <a:rect l="l" t="t" r="r" b="b"/>
                <a:pathLst>
                  <a:path w="500" h="787" extrusionOk="0">
                    <a:moveTo>
                      <a:pt x="1" y="0"/>
                    </a:moveTo>
                    <a:cubicBezTo>
                      <a:pt x="32" y="181"/>
                      <a:pt x="86" y="351"/>
                      <a:pt x="171" y="531"/>
                    </a:cubicBezTo>
                    <a:cubicBezTo>
                      <a:pt x="213" y="627"/>
                      <a:pt x="266" y="786"/>
                      <a:pt x="404" y="786"/>
                    </a:cubicBezTo>
                    <a:cubicBezTo>
                      <a:pt x="500" y="723"/>
                      <a:pt x="457" y="564"/>
                      <a:pt x="436" y="436"/>
                    </a:cubicBezTo>
                    <a:cubicBezTo>
                      <a:pt x="415" y="340"/>
                      <a:pt x="393" y="234"/>
                      <a:pt x="383" y="128"/>
                    </a:cubicBezTo>
                    <a:lnTo>
                      <a:pt x="383" y="139"/>
                    </a:lnTo>
                    <a:cubicBezTo>
                      <a:pt x="256" y="96"/>
                      <a:pt x="128" y="43"/>
                      <a:pt x="1"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6"/>
              <p:cNvSpPr/>
              <p:nvPr/>
            </p:nvSpPr>
            <p:spPr>
              <a:xfrm>
                <a:off x="4361175" y="2811625"/>
                <a:ext cx="20200" cy="13675"/>
              </a:xfrm>
              <a:custGeom>
                <a:avLst/>
                <a:gdLst/>
                <a:ahLst/>
                <a:cxnLst/>
                <a:rect l="l" t="t" r="r" b="b"/>
                <a:pathLst>
                  <a:path w="808" h="547" extrusionOk="0">
                    <a:moveTo>
                      <a:pt x="150" y="0"/>
                    </a:moveTo>
                    <a:cubicBezTo>
                      <a:pt x="105" y="0"/>
                      <a:pt x="60" y="12"/>
                      <a:pt x="22" y="47"/>
                    </a:cubicBezTo>
                    <a:cubicBezTo>
                      <a:pt x="1" y="153"/>
                      <a:pt x="149" y="238"/>
                      <a:pt x="266" y="313"/>
                    </a:cubicBezTo>
                    <a:cubicBezTo>
                      <a:pt x="362" y="387"/>
                      <a:pt x="468" y="462"/>
                      <a:pt x="585" y="547"/>
                    </a:cubicBezTo>
                    <a:cubicBezTo>
                      <a:pt x="659" y="462"/>
                      <a:pt x="734" y="366"/>
                      <a:pt x="808" y="271"/>
                    </a:cubicBezTo>
                    <a:cubicBezTo>
                      <a:pt x="670" y="186"/>
                      <a:pt x="531" y="122"/>
                      <a:pt x="383" y="58"/>
                    </a:cubicBezTo>
                    <a:cubicBezTo>
                      <a:pt x="315" y="38"/>
                      <a:pt x="231" y="0"/>
                      <a:pt x="150"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4429675" y="2840150"/>
                <a:ext cx="15175" cy="7450"/>
              </a:xfrm>
              <a:custGeom>
                <a:avLst/>
                <a:gdLst/>
                <a:ahLst/>
                <a:cxnLst/>
                <a:rect l="l" t="t" r="r" b="b"/>
                <a:pathLst>
                  <a:path w="607" h="298" extrusionOk="0">
                    <a:moveTo>
                      <a:pt x="33" y="32"/>
                    </a:moveTo>
                    <a:cubicBezTo>
                      <a:pt x="128" y="0"/>
                      <a:pt x="287" y="43"/>
                      <a:pt x="436" y="95"/>
                    </a:cubicBezTo>
                    <a:cubicBezTo>
                      <a:pt x="500" y="117"/>
                      <a:pt x="606" y="159"/>
                      <a:pt x="595" y="223"/>
                    </a:cubicBezTo>
                    <a:cubicBezTo>
                      <a:pt x="585" y="298"/>
                      <a:pt x="457" y="265"/>
                      <a:pt x="404" y="265"/>
                    </a:cubicBezTo>
                    <a:cubicBezTo>
                      <a:pt x="266" y="234"/>
                      <a:pt x="96" y="170"/>
                      <a:pt x="11" y="107"/>
                    </a:cubicBezTo>
                    <a:cubicBezTo>
                      <a:pt x="0" y="95"/>
                      <a:pt x="11" y="53"/>
                      <a:pt x="33" y="3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4449050" y="2834825"/>
                <a:ext cx="8525" cy="6950"/>
              </a:xfrm>
              <a:custGeom>
                <a:avLst/>
                <a:gdLst/>
                <a:ahLst/>
                <a:cxnLst/>
                <a:rect l="l" t="t" r="r" b="b"/>
                <a:pathLst>
                  <a:path w="341" h="278" extrusionOk="0">
                    <a:moveTo>
                      <a:pt x="1" y="160"/>
                    </a:moveTo>
                    <a:cubicBezTo>
                      <a:pt x="1" y="1"/>
                      <a:pt x="341" y="65"/>
                      <a:pt x="298" y="192"/>
                    </a:cubicBezTo>
                    <a:cubicBezTo>
                      <a:pt x="287" y="245"/>
                      <a:pt x="107" y="277"/>
                      <a:pt x="32" y="235"/>
                    </a:cubicBezTo>
                    <a:cubicBezTo>
                      <a:pt x="11" y="224"/>
                      <a:pt x="1" y="192"/>
                      <a:pt x="1" y="16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4457550" y="2842000"/>
                <a:ext cx="8775" cy="4550"/>
              </a:xfrm>
              <a:custGeom>
                <a:avLst/>
                <a:gdLst/>
                <a:ahLst/>
                <a:cxnLst/>
                <a:rect l="l" t="t" r="r" b="b"/>
                <a:pathLst>
                  <a:path w="351" h="182" extrusionOk="0">
                    <a:moveTo>
                      <a:pt x="11" y="106"/>
                    </a:moveTo>
                    <a:cubicBezTo>
                      <a:pt x="1" y="43"/>
                      <a:pt x="75" y="11"/>
                      <a:pt x="160" y="0"/>
                    </a:cubicBezTo>
                    <a:cubicBezTo>
                      <a:pt x="223" y="0"/>
                      <a:pt x="351" y="11"/>
                      <a:pt x="330" y="85"/>
                    </a:cubicBezTo>
                    <a:cubicBezTo>
                      <a:pt x="330" y="117"/>
                      <a:pt x="266" y="160"/>
                      <a:pt x="202" y="160"/>
                    </a:cubicBezTo>
                    <a:cubicBezTo>
                      <a:pt x="128" y="170"/>
                      <a:pt x="11" y="181"/>
                      <a:pt x="11" y="106"/>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4661450" y="2710600"/>
                <a:ext cx="9575" cy="14350"/>
              </a:xfrm>
              <a:custGeom>
                <a:avLst/>
                <a:gdLst/>
                <a:ahLst/>
                <a:cxnLst/>
                <a:rect l="l" t="t" r="r" b="b"/>
                <a:pathLst>
                  <a:path w="383" h="574" extrusionOk="0">
                    <a:moveTo>
                      <a:pt x="0" y="541"/>
                    </a:moveTo>
                    <a:cubicBezTo>
                      <a:pt x="0" y="435"/>
                      <a:pt x="74" y="297"/>
                      <a:pt x="159" y="159"/>
                    </a:cubicBezTo>
                    <a:cubicBezTo>
                      <a:pt x="202" y="95"/>
                      <a:pt x="255" y="0"/>
                      <a:pt x="319" y="32"/>
                    </a:cubicBezTo>
                    <a:cubicBezTo>
                      <a:pt x="383" y="64"/>
                      <a:pt x="329" y="180"/>
                      <a:pt x="319" y="223"/>
                    </a:cubicBezTo>
                    <a:cubicBezTo>
                      <a:pt x="255" y="361"/>
                      <a:pt x="159" y="510"/>
                      <a:pt x="74" y="574"/>
                    </a:cubicBezTo>
                    <a:cubicBezTo>
                      <a:pt x="53" y="574"/>
                      <a:pt x="22" y="562"/>
                      <a:pt x="0" y="5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4658275" y="2703675"/>
                <a:ext cx="7450" cy="9075"/>
              </a:xfrm>
              <a:custGeom>
                <a:avLst/>
                <a:gdLst/>
                <a:ahLst/>
                <a:cxnLst/>
                <a:rect l="l" t="t" r="r" b="b"/>
                <a:pathLst>
                  <a:path w="298" h="363" extrusionOk="0">
                    <a:moveTo>
                      <a:pt x="149" y="362"/>
                    </a:moveTo>
                    <a:cubicBezTo>
                      <a:pt x="0" y="320"/>
                      <a:pt x="138" y="1"/>
                      <a:pt x="255" y="65"/>
                    </a:cubicBezTo>
                    <a:cubicBezTo>
                      <a:pt x="297" y="96"/>
                      <a:pt x="286" y="277"/>
                      <a:pt x="234" y="341"/>
                    </a:cubicBezTo>
                    <a:cubicBezTo>
                      <a:pt x="212" y="362"/>
                      <a:pt x="180" y="362"/>
                      <a:pt x="149" y="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4672325" y="2685100"/>
                <a:ext cx="4800" cy="9050"/>
              </a:xfrm>
              <a:custGeom>
                <a:avLst/>
                <a:gdLst/>
                <a:ahLst/>
                <a:cxnLst/>
                <a:rect l="l" t="t" r="r" b="b"/>
                <a:pathLst>
                  <a:path w="192" h="362" extrusionOk="0">
                    <a:moveTo>
                      <a:pt x="85" y="351"/>
                    </a:moveTo>
                    <a:cubicBezTo>
                      <a:pt x="22" y="340"/>
                      <a:pt x="0" y="266"/>
                      <a:pt x="11" y="181"/>
                    </a:cubicBezTo>
                    <a:cubicBezTo>
                      <a:pt x="22" y="117"/>
                      <a:pt x="64" y="1"/>
                      <a:pt x="139" y="32"/>
                    </a:cubicBezTo>
                    <a:cubicBezTo>
                      <a:pt x="170" y="43"/>
                      <a:pt x="192" y="107"/>
                      <a:pt x="181" y="171"/>
                    </a:cubicBezTo>
                    <a:cubicBezTo>
                      <a:pt x="181" y="255"/>
                      <a:pt x="149" y="362"/>
                      <a:pt x="85" y="3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4326125" y="2820750"/>
                <a:ext cx="9600" cy="14650"/>
              </a:xfrm>
              <a:custGeom>
                <a:avLst/>
                <a:gdLst/>
                <a:ahLst/>
                <a:cxnLst/>
                <a:rect l="l" t="t" r="r" b="b"/>
                <a:pathLst>
                  <a:path w="384" h="586" extrusionOk="0">
                    <a:moveTo>
                      <a:pt x="373" y="543"/>
                    </a:moveTo>
                    <a:cubicBezTo>
                      <a:pt x="383" y="447"/>
                      <a:pt x="309" y="298"/>
                      <a:pt x="224" y="160"/>
                    </a:cubicBezTo>
                    <a:cubicBezTo>
                      <a:pt x="192" y="97"/>
                      <a:pt x="128" y="1"/>
                      <a:pt x="76" y="33"/>
                    </a:cubicBezTo>
                    <a:cubicBezTo>
                      <a:pt x="1" y="64"/>
                      <a:pt x="54" y="182"/>
                      <a:pt x="76" y="224"/>
                    </a:cubicBezTo>
                    <a:cubicBezTo>
                      <a:pt x="128" y="362"/>
                      <a:pt x="224" y="510"/>
                      <a:pt x="298" y="574"/>
                    </a:cubicBezTo>
                    <a:cubicBezTo>
                      <a:pt x="319" y="585"/>
                      <a:pt x="362" y="564"/>
                      <a:pt x="373" y="5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4331450" y="2814125"/>
                <a:ext cx="7450" cy="9050"/>
              </a:xfrm>
              <a:custGeom>
                <a:avLst/>
                <a:gdLst/>
                <a:ahLst/>
                <a:cxnLst/>
                <a:rect l="l" t="t" r="r" b="b"/>
                <a:pathLst>
                  <a:path w="298" h="362" extrusionOk="0">
                    <a:moveTo>
                      <a:pt x="149" y="351"/>
                    </a:moveTo>
                    <a:cubicBezTo>
                      <a:pt x="297" y="319"/>
                      <a:pt x="170" y="1"/>
                      <a:pt x="54" y="64"/>
                    </a:cubicBezTo>
                    <a:cubicBezTo>
                      <a:pt x="0" y="96"/>
                      <a:pt x="11" y="266"/>
                      <a:pt x="64" y="329"/>
                    </a:cubicBezTo>
                    <a:cubicBezTo>
                      <a:pt x="85" y="362"/>
                      <a:pt x="128" y="362"/>
                      <a:pt x="149" y="3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4348975" y="2546775"/>
                <a:ext cx="131450" cy="257300"/>
              </a:xfrm>
              <a:custGeom>
                <a:avLst/>
                <a:gdLst/>
                <a:ahLst/>
                <a:cxnLst/>
                <a:rect l="l" t="t" r="r" b="b"/>
                <a:pathLst>
                  <a:path w="5258" h="10292" extrusionOk="0">
                    <a:moveTo>
                      <a:pt x="5066" y="10079"/>
                    </a:moveTo>
                    <a:cubicBezTo>
                      <a:pt x="3558" y="10291"/>
                      <a:pt x="1880" y="10174"/>
                      <a:pt x="223" y="10164"/>
                    </a:cubicBezTo>
                    <a:cubicBezTo>
                      <a:pt x="170" y="9473"/>
                      <a:pt x="521" y="8974"/>
                      <a:pt x="521" y="8326"/>
                    </a:cubicBezTo>
                    <a:cubicBezTo>
                      <a:pt x="521" y="7710"/>
                      <a:pt x="149" y="7275"/>
                      <a:pt x="96" y="6648"/>
                    </a:cubicBezTo>
                    <a:cubicBezTo>
                      <a:pt x="0" y="5459"/>
                      <a:pt x="606" y="4790"/>
                      <a:pt x="1073" y="4036"/>
                    </a:cubicBezTo>
                    <a:cubicBezTo>
                      <a:pt x="1253" y="3738"/>
                      <a:pt x="1413" y="3420"/>
                      <a:pt x="1508" y="3070"/>
                    </a:cubicBezTo>
                    <a:cubicBezTo>
                      <a:pt x="1614" y="2698"/>
                      <a:pt x="1614" y="2294"/>
                      <a:pt x="1720" y="1869"/>
                    </a:cubicBezTo>
                    <a:cubicBezTo>
                      <a:pt x="1838" y="1402"/>
                      <a:pt x="2145" y="840"/>
                      <a:pt x="2517" y="531"/>
                    </a:cubicBezTo>
                    <a:cubicBezTo>
                      <a:pt x="2952" y="160"/>
                      <a:pt x="3696" y="0"/>
                      <a:pt x="4386" y="255"/>
                    </a:cubicBezTo>
                    <a:cubicBezTo>
                      <a:pt x="4588" y="330"/>
                      <a:pt x="4821" y="479"/>
                      <a:pt x="4875" y="616"/>
                    </a:cubicBezTo>
                    <a:cubicBezTo>
                      <a:pt x="4981" y="914"/>
                      <a:pt x="4832" y="1296"/>
                      <a:pt x="4747" y="1541"/>
                    </a:cubicBezTo>
                    <a:cubicBezTo>
                      <a:pt x="4651" y="1817"/>
                      <a:pt x="4524" y="2114"/>
                      <a:pt x="4535" y="2422"/>
                    </a:cubicBezTo>
                    <a:cubicBezTo>
                      <a:pt x="4556" y="2846"/>
                      <a:pt x="4875" y="3197"/>
                      <a:pt x="5002" y="3601"/>
                    </a:cubicBezTo>
                    <a:cubicBezTo>
                      <a:pt x="5257" y="4408"/>
                      <a:pt x="5087" y="5331"/>
                      <a:pt x="4917" y="6117"/>
                    </a:cubicBezTo>
                    <a:cubicBezTo>
                      <a:pt x="4821" y="6553"/>
                      <a:pt x="4705" y="6978"/>
                      <a:pt x="4705" y="7403"/>
                    </a:cubicBezTo>
                    <a:cubicBezTo>
                      <a:pt x="4705" y="8347"/>
                      <a:pt x="5076" y="9133"/>
                      <a:pt x="5066" y="10079"/>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4435250" y="2553150"/>
                <a:ext cx="15150" cy="5325"/>
              </a:xfrm>
              <a:custGeom>
                <a:avLst/>
                <a:gdLst/>
                <a:ahLst/>
                <a:cxnLst/>
                <a:rect l="l" t="t" r="r" b="b"/>
                <a:pathLst>
                  <a:path w="606" h="213" extrusionOk="0">
                    <a:moveTo>
                      <a:pt x="11" y="170"/>
                    </a:moveTo>
                    <a:cubicBezTo>
                      <a:pt x="96" y="213"/>
                      <a:pt x="266" y="203"/>
                      <a:pt x="426" y="170"/>
                    </a:cubicBezTo>
                    <a:cubicBezTo>
                      <a:pt x="499" y="160"/>
                      <a:pt x="606" y="139"/>
                      <a:pt x="606" y="75"/>
                    </a:cubicBezTo>
                    <a:cubicBezTo>
                      <a:pt x="595" y="0"/>
                      <a:pt x="468" y="0"/>
                      <a:pt x="426" y="0"/>
                    </a:cubicBezTo>
                    <a:cubicBezTo>
                      <a:pt x="277" y="11"/>
                      <a:pt x="96" y="43"/>
                      <a:pt x="11" y="96"/>
                    </a:cubicBezTo>
                    <a:cubicBezTo>
                      <a:pt x="1" y="107"/>
                      <a:pt x="1" y="149"/>
                      <a:pt x="11" y="1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4445875" y="2558975"/>
                <a:ext cx="8525" cy="6400"/>
              </a:xfrm>
              <a:custGeom>
                <a:avLst/>
                <a:gdLst/>
                <a:ahLst/>
                <a:cxnLst/>
                <a:rect l="l" t="t" r="r" b="b"/>
                <a:pathLst>
                  <a:path w="341" h="256" extrusionOk="0">
                    <a:moveTo>
                      <a:pt x="22" y="97"/>
                    </a:moveTo>
                    <a:cubicBezTo>
                      <a:pt x="1" y="256"/>
                      <a:pt x="340" y="235"/>
                      <a:pt x="319" y="107"/>
                    </a:cubicBezTo>
                    <a:cubicBezTo>
                      <a:pt x="319" y="54"/>
                      <a:pt x="149" y="1"/>
                      <a:pt x="64" y="22"/>
                    </a:cubicBezTo>
                    <a:cubicBezTo>
                      <a:pt x="32" y="43"/>
                      <a:pt x="22" y="65"/>
                      <a:pt x="22" y="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4365700" y="2678975"/>
                <a:ext cx="6650" cy="15175"/>
              </a:xfrm>
              <a:custGeom>
                <a:avLst/>
                <a:gdLst/>
                <a:ahLst/>
                <a:cxnLst/>
                <a:rect l="l" t="t" r="r" b="b"/>
                <a:pathLst>
                  <a:path w="266" h="607" extrusionOk="0">
                    <a:moveTo>
                      <a:pt x="223" y="22"/>
                    </a:moveTo>
                    <a:cubicBezTo>
                      <a:pt x="266" y="107"/>
                      <a:pt x="234" y="277"/>
                      <a:pt x="192" y="437"/>
                    </a:cubicBezTo>
                    <a:cubicBezTo>
                      <a:pt x="170" y="500"/>
                      <a:pt x="138" y="607"/>
                      <a:pt x="74" y="596"/>
                    </a:cubicBezTo>
                    <a:cubicBezTo>
                      <a:pt x="0" y="585"/>
                      <a:pt x="22" y="458"/>
                      <a:pt x="22" y="416"/>
                    </a:cubicBezTo>
                    <a:cubicBezTo>
                      <a:pt x="43" y="267"/>
                      <a:pt x="96" y="97"/>
                      <a:pt x="149" y="12"/>
                    </a:cubicBezTo>
                    <a:cubicBezTo>
                      <a:pt x="170" y="1"/>
                      <a:pt x="202" y="1"/>
                      <a:pt x="223"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4371550" y="2690400"/>
                <a:ext cx="6650" cy="8525"/>
              </a:xfrm>
              <a:custGeom>
                <a:avLst/>
                <a:gdLst/>
                <a:ahLst/>
                <a:cxnLst/>
                <a:rect l="l" t="t" r="r" b="b"/>
                <a:pathLst>
                  <a:path w="266" h="341" extrusionOk="0">
                    <a:moveTo>
                      <a:pt x="106" y="1"/>
                    </a:moveTo>
                    <a:cubicBezTo>
                      <a:pt x="265" y="1"/>
                      <a:pt x="223" y="341"/>
                      <a:pt x="95" y="309"/>
                    </a:cubicBezTo>
                    <a:cubicBezTo>
                      <a:pt x="43" y="298"/>
                      <a:pt x="0" y="128"/>
                      <a:pt x="43" y="43"/>
                    </a:cubicBezTo>
                    <a:cubicBezTo>
                      <a:pt x="53" y="22"/>
                      <a:pt x="85" y="1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4366225" y="2711900"/>
                <a:ext cx="4800" cy="8525"/>
              </a:xfrm>
              <a:custGeom>
                <a:avLst/>
                <a:gdLst/>
                <a:ahLst/>
                <a:cxnLst/>
                <a:rect l="l" t="t" r="r" b="b"/>
                <a:pathLst>
                  <a:path w="192" h="341" extrusionOk="0">
                    <a:moveTo>
                      <a:pt x="75" y="1"/>
                    </a:moveTo>
                    <a:cubicBezTo>
                      <a:pt x="128" y="1"/>
                      <a:pt x="171" y="64"/>
                      <a:pt x="181" y="149"/>
                    </a:cubicBezTo>
                    <a:cubicBezTo>
                      <a:pt x="192" y="213"/>
                      <a:pt x="192" y="341"/>
                      <a:pt x="117" y="330"/>
                    </a:cubicBezTo>
                    <a:cubicBezTo>
                      <a:pt x="86" y="319"/>
                      <a:pt x="43" y="277"/>
                      <a:pt x="32" y="203"/>
                    </a:cubicBezTo>
                    <a:cubicBezTo>
                      <a:pt x="11" y="128"/>
                      <a:pt x="1" y="22"/>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551-39E1-B551-960B-E3F90A7F6AAE}"/>
              </a:ext>
            </a:extLst>
          </p:cNvPr>
          <p:cNvSpPr>
            <a:spLocks noGrp="1"/>
          </p:cNvSpPr>
          <p:nvPr>
            <p:ph type="title"/>
          </p:nvPr>
        </p:nvSpPr>
        <p:spPr/>
        <p:txBody>
          <a:bodyPr/>
          <a:lstStyle/>
          <a:p>
            <a:r>
              <a:rPr lang="en-US" dirty="0"/>
              <a:t>Problem</a:t>
            </a:r>
          </a:p>
        </p:txBody>
      </p:sp>
      <p:sp>
        <p:nvSpPr>
          <p:cNvPr id="3" name="Text Placeholder 2">
            <a:extLst>
              <a:ext uri="{FF2B5EF4-FFF2-40B4-BE49-F238E27FC236}">
                <a16:creationId xmlns:a16="http://schemas.microsoft.com/office/drawing/2014/main" id="{1F30EB6E-AD2E-C246-79CC-634E4FFE263D}"/>
              </a:ext>
            </a:extLst>
          </p:cNvPr>
          <p:cNvSpPr>
            <a:spLocks noGrp="1"/>
          </p:cNvSpPr>
          <p:nvPr>
            <p:ph type="body" idx="1"/>
          </p:nvPr>
        </p:nvSpPr>
        <p:spPr/>
        <p:txBody>
          <a:bodyPr/>
          <a:lstStyle/>
          <a:p>
            <a:pPr marL="127000" indent="0">
              <a:buNone/>
            </a:pPr>
            <a:r>
              <a:rPr lang="en-US" sz="2400" dirty="0"/>
              <a:t>Both the CEO and CMO are interested in viewing and understanding how they can use the data to make more meaningful decisions. You would need to provide insights which they can use to create the expansion strategy. The executives want to </a:t>
            </a:r>
            <a:r>
              <a:rPr lang="en-US" sz="2400" dirty="0" err="1"/>
              <a:t>analyse</a:t>
            </a:r>
            <a:r>
              <a:rPr lang="en-US" sz="2400" dirty="0"/>
              <a:t> the trends and the breakdown by different categories so that they have clarity on how the revenue is being generated and what are the main factors affecting the online store.</a:t>
            </a:r>
          </a:p>
        </p:txBody>
      </p:sp>
    </p:spTree>
    <p:extLst>
      <p:ext uri="{BB962C8B-B14F-4D97-AF65-F5344CB8AC3E}">
        <p14:creationId xmlns:p14="http://schemas.microsoft.com/office/powerpoint/2010/main" val="23581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9"/>
        <p:cNvGrpSpPr/>
        <p:nvPr/>
      </p:nvGrpSpPr>
      <p:grpSpPr>
        <a:xfrm>
          <a:off x="0" y="0"/>
          <a:ext cx="0" cy="0"/>
          <a:chOff x="0" y="0"/>
          <a:chExt cx="0" cy="0"/>
        </a:xfrm>
      </p:grpSpPr>
      <p:sp>
        <p:nvSpPr>
          <p:cNvPr id="5130" name="Google Shape;5130;p51"/>
          <p:cNvSpPr/>
          <p:nvPr/>
        </p:nvSpPr>
        <p:spPr>
          <a:xfrm>
            <a:off x="548575" y="3354625"/>
            <a:ext cx="49194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1"/>
          <p:cNvSpPr txBox="1">
            <a:spLocks noGrp="1"/>
          </p:cNvSpPr>
          <p:nvPr>
            <p:ph type="title"/>
          </p:nvPr>
        </p:nvSpPr>
        <p:spPr>
          <a:xfrm>
            <a:off x="698418" y="3048409"/>
            <a:ext cx="45960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PROCESS</a:t>
            </a:r>
            <a:endParaRPr dirty="0">
              <a:solidFill>
                <a:schemeClr val="lt1"/>
              </a:solidFill>
            </a:endParaRPr>
          </a:p>
        </p:txBody>
      </p:sp>
      <p:sp>
        <p:nvSpPr>
          <p:cNvPr id="5133" name="Google Shape;5133;p51"/>
          <p:cNvSpPr txBox="1">
            <a:spLocks noGrp="1"/>
          </p:cNvSpPr>
          <p:nvPr>
            <p:ph type="title" idx="2"/>
          </p:nvPr>
        </p:nvSpPr>
        <p:spPr>
          <a:xfrm>
            <a:off x="4094700" y="533525"/>
            <a:ext cx="4329300" cy="1610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grpSp>
        <p:nvGrpSpPr>
          <p:cNvPr id="5134" name="Google Shape;5134;p51"/>
          <p:cNvGrpSpPr/>
          <p:nvPr/>
        </p:nvGrpSpPr>
        <p:grpSpPr>
          <a:xfrm>
            <a:off x="5960763" y="2041954"/>
            <a:ext cx="2462841" cy="2631367"/>
            <a:chOff x="5960763" y="2041954"/>
            <a:chExt cx="2462841" cy="2631367"/>
          </a:xfrm>
        </p:grpSpPr>
        <p:sp>
          <p:nvSpPr>
            <p:cNvPr id="5135" name="Google Shape;5135;p51"/>
            <p:cNvSpPr/>
            <p:nvPr/>
          </p:nvSpPr>
          <p:spPr>
            <a:xfrm>
              <a:off x="5960763" y="4504721"/>
              <a:ext cx="1842300" cy="1686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6" name="Google Shape;5136;p51"/>
            <p:cNvGrpSpPr/>
            <p:nvPr/>
          </p:nvGrpSpPr>
          <p:grpSpPr>
            <a:xfrm>
              <a:off x="6141160" y="2041954"/>
              <a:ext cx="2282444" cy="2576058"/>
              <a:chOff x="5226925" y="3412525"/>
              <a:chExt cx="741800" cy="837225"/>
            </a:xfrm>
          </p:grpSpPr>
          <p:sp>
            <p:nvSpPr>
              <p:cNvPr id="5137" name="Google Shape;5137;p51"/>
              <p:cNvSpPr/>
              <p:nvPr/>
            </p:nvSpPr>
            <p:spPr>
              <a:xfrm>
                <a:off x="5756550" y="3679600"/>
                <a:ext cx="212175" cy="164100"/>
              </a:xfrm>
              <a:custGeom>
                <a:avLst/>
                <a:gdLst/>
                <a:ahLst/>
                <a:cxnLst/>
                <a:rect l="l" t="t" r="r" b="b"/>
                <a:pathLst>
                  <a:path w="8487" h="6564" extrusionOk="0">
                    <a:moveTo>
                      <a:pt x="7934" y="6564"/>
                    </a:moveTo>
                    <a:lnTo>
                      <a:pt x="543" y="6564"/>
                    </a:lnTo>
                    <a:cubicBezTo>
                      <a:pt x="246" y="6564"/>
                      <a:pt x="1" y="6319"/>
                      <a:pt x="1" y="6012"/>
                    </a:cubicBezTo>
                    <a:lnTo>
                      <a:pt x="1" y="542"/>
                    </a:lnTo>
                    <a:cubicBezTo>
                      <a:pt x="1" y="245"/>
                      <a:pt x="246" y="1"/>
                      <a:pt x="543" y="1"/>
                    </a:cubicBezTo>
                    <a:lnTo>
                      <a:pt x="7934" y="1"/>
                    </a:lnTo>
                    <a:cubicBezTo>
                      <a:pt x="8242" y="1"/>
                      <a:pt x="8486" y="245"/>
                      <a:pt x="8486" y="542"/>
                    </a:cubicBezTo>
                    <a:lnTo>
                      <a:pt x="8486" y="6012"/>
                    </a:lnTo>
                    <a:cubicBezTo>
                      <a:pt x="8486" y="6319"/>
                      <a:pt x="8242" y="6564"/>
                      <a:pt x="7934" y="656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51"/>
              <p:cNvSpPr/>
              <p:nvPr/>
            </p:nvSpPr>
            <p:spPr>
              <a:xfrm>
                <a:off x="5882150" y="3778375"/>
                <a:ext cx="49125" cy="54175"/>
              </a:xfrm>
              <a:custGeom>
                <a:avLst/>
                <a:gdLst/>
                <a:ahLst/>
                <a:cxnLst/>
                <a:rect l="l" t="t" r="r" b="b"/>
                <a:pathLst>
                  <a:path w="1965" h="2167" extrusionOk="0">
                    <a:moveTo>
                      <a:pt x="1041" y="2167"/>
                    </a:moveTo>
                    <a:lnTo>
                      <a:pt x="659" y="1625"/>
                    </a:lnTo>
                    <a:lnTo>
                      <a:pt x="0" y="1530"/>
                    </a:lnTo>
                    <a:lnTo>
                      <a:pt x="924" y="0"/>
                    </a:lnTo>
                    <a:lnTo>
                      <a:pt x="1964" y="626"/>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51"/>
              <p:cNvSpPr/>
              <p:nvPr/>
            </p:nvSpPr>
            <p:spPr>
              <a:xfrm>
                <a:off x="5908950" y="3778375"/>
                <a:ext cx="49400" cy="54175"/>
              </a:xfrm>
              <a:custGeom>
                <a:avLst/>
                <a:gdLst/>
                <a:ahLst/>
                <a:cxnLst/>
                <a:rect l="l" t="t" r="r" b="b"/>
                <a:pathLst>
                  <a:path w="1976" h="2167" extrusionOk="0">
                    <a:moveTo>
                      <a:pt x="935" y="2167"/>
                    </a:moveTo>
                    <a:lnTo>
                      <a:pt x="1317" y="1625"/>
                    </a:lnTo>
                    <a:lnTo>
                      <a:pt x="1976" y="1530"/>
                    </a:lnTo>
                    <a:lnTo>
                      <a:pt x="1041" y="0"/>
                    </a:lnTo>
                    <a:lnTo>
                      <a:pt x="0" y="626"/>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51"/>
              <p:cNvSpPr/>
              <p:nvPr/>
            </p:nvSpPr>
            <p:spPr>
              <a:xfrm>
                <a:off x="5895950" y="3763750"/>
                <a:ext cx="48075" cy="48100"/>
              </a:xfrm>
              <a:custGeom>
                <a:avLst/>
                <a:gdLst/>
                <a:ahLst/>
                <a:cxnLst/>
                <a:rect l="l" t="t" r="r" b="b"/>
                <a:pathLst>
                  <a:path w="1923" h="1924" extrusionOk="0">
                    <a:moveTo>
                      <a:pt x="1922" y="968"/>
                    </a:moveTo>
                    <a:cubicBezTo>
                      <a:pt x="1922" y="1499"/>
                      <a:pt x="1497" y="1923"/>
                      <a:pt x="966" y="1923"/>
                    </a:cubicBezTo>
                    <a:cubicBezTo>
                      <a:pt x="435" y="1923"/>
                      <a:pt x="1" y="1499"/>
                      <a:pt x="1" y="968"/>
                    </a:cubicBezTo>
                    <a:cubicBezTo>
                      <a:pt x="1" y="437"/>
                      <a:pt x="435" y="1"/>
                      <a:pt x="966" y="1"/>
                    </a:cubicBezTo>
                    <a:cubicBezTo>
                      <a:pt x="1497" y="1"/>
                      <a:pt x="1922" y="437"/>
                      <a:pt x="1922" y="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51"/>
              <p:cNvSpPr/>
              <p:nvPr/>
            </p:nvSpPr>
            <p:spPr>
              <a:xfrm>
                <a:off x="5775950" y="3696600"/>
                <a:ext cx="175500" cy="5600"/>
              </a:xfrm>
              <a:custGeom>
                <a:avLst/>
                <a:gdLst/>
                <a:ahLst/>
                <a:cxnLst/>
                <a:rect l="l" t="t" r="r" b="b"/>
                <a:pathLst>
                  <a:path w="7020" h="224" extrusionOk="0">
                    <a:moveTo>
                      <a:pt x="107" y="1"/>
                    </a:moveTo>
                    <a:cubicBezTo>
                      <a:pt x="43" y="1"/>
                      <a:pt x="1" y="53"/>
                      <a:pt x="1" y="117"/>
                    </a:cubicBezTo>
                    <a:cubicBezTo>
                      <a:pt x="1" y="181"/>
                      <a:pt x="43" y="223"/>
                      <a:pt x="107" y="223"/>
                    </a:cubicBezTo>
                    <a:lnTo>
                      <a:pt x="6903" y="223"/>
                    </a:lnTo>
                    <a:cubicBezTo>
                      <a:pt x="6967" y="223"/>
                      <a:pt x="7020" y="181"/>
                      <a:pt x="7020" y="117"/>
                    </a:cubicBezTo>
                    <a:cubicBezTo>
                      <a:pt x="7020" y="53"/>
                      <a:pt x="6967" y="1"/>
                      <a:pt x="6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51"/>
              <p:cNvSpPr/>
              <p:nvPr/>
            </p:nvSpPr>
            <p:spPr>
              <a:xfrm>
                <a:off x="5775950" y="3718100"/>
                <a:ext cx="175500" cy="5600"/>
              </a:xfrm>
              <a:custGeom>
                <a:avLst/>
                <a:gdLst/>
                <a:ahLst/>
                <a:cxnLst/>
                <a:rect l="l" t="t" r="r" b="b"/>
                <a:pathLst>
                  <a:path w="7020" h="224" extrusionOk="0">
                    <a:moveTo>
                      <a:pt x="107" y="0"/>
                    </a:moveTo>
                    <a:cubicBezTo>
                      <a:pt x="43" y="0"/>
                      <a:pt x="1" y="54"/>
                      <a:pt x="1" y="107"/>
                    </a:cubicBezTo>
                    <a:cubicBezTo>
                      <a:pt x="1" y="170"/>
                      <a:pt x="43" y="224"/>
                      <a:pt x="107" y="224"/>
                    </a:cubicBezTo>
                    <a:lnTo>
                      <a:pt x="6903" y="224"/>
                    </a:lnTo>
                    <a:cubicBezTo>
                      <a:pt x="6967" y="224"/>
                      <a:pt x="7020" y="170"/>
                      <a:pt x="7020" y="107"/>
                    </a:cubicBezTo>
                    <a:cubicBezTo>
                      <a:pt x="7020" y="54"/>
                      <a:pt x="6967" y="0"/>
                      <a:pt x="69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51"/>
              <p:cNvSpPr/>
              <p:nvPr/>
            </p:nvSpPr>
            <p:spPr>
              <a:xfrm>
                <a:off x="5775950" y="3741200"/>
                <a:ext cx="175500" cy="5600"/>
              </a:xfrm>
              <a:custGeom>
                <a:avLst/>
                <a:gdLst/>
                <a:ahLst/>
                <a:cxnLst/>
                <a:rect l="l" t="t" r="r" b="b"/>
                <a:pathLst>
                  <a:path w="7020" h="224" extrusionOk="0">
                    <a:moveTo>
                      <a:pt x="107" y="1"/>
                    </a:moveTo>
                    <a:cubicBezTo>
                      <a:pt x="43" y="1"/>
                      <a:pt x="1" y="43"/>
                      <a:pt x="1" y="107"/>
                    </a:cubicBezTo>
                    <a:cubicBezTo>
                      <a:pt x="1" y="171"/>
                      <a:pt x="43" y="223"/>
                      <a:pt x="107" y="223"/>
                    </a:cubicBezTo>
                    <a:lnTo>
                      <a:pt x="6903" y="223"/>
                    </a:lnTo>
                    <a:cubicBezTo>
                      <a:pt x="6967" y="223"/>
                      <a:pt x="7020" y="171"/>
                      <a:pt x="7020" y="107"/>
                    </a:cubicBezTo>
                    <a:cubicBezTo>
                      <a:pt x="7020" y="43"/>
                      <a:pt x="6967" y="1"/>
                      <a:pt x="6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51"/>
              <p:cNvSpPr/>
              <p:nvPr/>
            </p:nvSpPr>
            <p:spPr>
              <a:xfrm>
                <a:off x="5775950" y="3762450"/>
                <a:ext cx="103025" cy="5850"/>
              </a:xfrm>
              <a:custGeom>
                <a:avLst/>
                <a:gdLst/>
                <a:ahLst/>
                <a:cxnLst/>
                <a:rect l="l" t="t" r="r" b="b"/>
                <a:pathLst>
                  <a:path w="4121" h="234" extrusionOk="0">
                    <a:moveTo>
                      <a:pt x="107" y="0"/>
                    </a:moveTo>
                    <a:cubicBezTo>
                      <a:pt x="43" y="0"/>
                      <a:pt x="1" y="53"/>
                      <a:pt x="1" y="117"/>
                    </a:cubicBezTo>
                    <a:cubicBezTo>
                      <a:pt x="1" y="180"/>
                      <a:pt x="43" y="234"/>
                      <a:pt x="107" y="234"/>
                    </a:cubicBezTo>
                    <a:lnTo>
                      <a:pt x="4015" y="234"/>
                    </a:lnTo>
                    <a:cubicBezTo>
                      <a:pt x="4067" y="234"/>
                      <a:pt x="4121" y="180"/>
                      <a:pt x="4121" y="117"/>
                    </a:cubicBezTo>
                    <a:cubicBezTo>
                      <a:pt x="4121" y="53"/>
                      <a:pt x="4067" y="0"/>
                      <a:pt x="4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51"/>
              <p:cNvSpPr/>
              <p:nvPr/>
            </p:nvSpPr>
            <p:spPr>
              <a:xfrm>
                <a:off x="5775950" y="3784750"/>
                <a:ext cx="103025" cy="5575"/>
              </a:xfrm>
              <a:custGeom>
                <a:avLst/>
                <a:gdLst/>
                <a:ahLst/>
                <a:cxnLst/>
                <a:rect l="l" t="t" r="r" b="b"/>
                <a:pathLst>
                  <a:path w="4121" h="223" extrusionOk="0">
                    <a:moveTo>
                      <a:pt x="107" y="0"/>
                    </a:moveTo>
                    <a:cubicBezTo>
                      <a:pt x="43" y="0"/>
                      <a:pt x="1" y="53"/>
                      <a:pt x="1" y="117"/>
                    </a:cubicBezTo>
                    <a:cubicBezTo>
                      <a:pt x="1" y="180"/>
                      <a:pt x="43" y="223"/>
                      <a:pt x="107" y="223"/>
                    </a:cubicBezTo>
                    <a:lnTo>
                      <a:pt x="4015" y="223"/>
                    </a:lnTo>
                    <a:cubicBezTo>
                      <a:pt x="4067" y="223"/>
                      <a:pt x="4121" y="180"/>
                      <a:pt x="4121" y="117"/>
                    </a:cubicBezTo>
                    <a:cubicBezTo>
                      <a:pt x="4121" y="53"/>
                      <a:pt x="4067" y="0"/>
                      <a:pt x="4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51"/>
              <p:cNvSpPr/>
              <p:nvPr/>
            </p:nvSpPr>
            <p:spPr>
              <a:xfrm>
                <a:off x="5696300" y="3445175"/>
                <a:ext cx="193825" cy="257825"/>
              </a:xfrm>
              <a:custGeom>
                <a:avLst/>
                <a:gdLst/>
                <a:ahLst/>
                <a:cxnLst/>
                <a:rect l="l" t="t" r="r" b="b"/>
                <a:pathLst>
                  <a:path w="7753" h="10313" extrusionOk="0">
                    <a:moveTo>
                      <a:pt x="7668" y="10312"/>
                    </a:moveTo>
                    <a:lnTo>
                      <a:pt x="86" y="10312"/>
                    </a:lnTo>
                    <a:cubicBezTo>
                      <a:pt x="43" y="10312"/>
                      <a:pt x="1" y="10270"/>
                      <a:pt x="1" y="10216"/>
                    </a:cubicBezTo>
                    <a:lnTo>
                      <a:pt x="1" y="86"/>
                    </a:lnTo>
                    <a:cubicBezTo>
                      <a:pt x="1" y="33"/>
                      <a:pt x="43" y="1"/>
                      <a:pt x="86" y="1"/>
                    </a:cubicBezTo>
                    <a:lnTo>
                      <a:pt x="7668" y="1"/>
                    </a:lnTo>
                    <a:cubicBezTo>
                      <a:pt x="7710" y="1"/>
                      <a:pt x="7753" y="33"/>
                      <a:pt x="7753" y="86"/>
                    </a:cubicBezTo>
                    <a:lnTo>
                      <a:pt x="7753" y="10216"/>
                    </a:lnTo>
                    <a:cubicBezTo>
                      <a:pt x="7753" y="10270"/>
                      <a:pt x="7710" y="10312"/>
                      <a:pt x="7668" y="10312"/>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51"/>
              <p:cNvSpPr/>
              <p:nvPr/>
            </p:nvSpPr>
            <p:spPr>
              <a:xfrm>
                <a:off x="5716200" y="3476250"/>
                <a:ext cx="154550" cy="7450"/>
              </a:xfrm>
              <a:custGeom>
                <a:avLst/>
                <a:gdLst/>
                <a:ahLst/>
                <a:cxnLst/>
                <a:rect l="l" t="t" r="r" b="b"/>
                <a:pathLst>
                  <a:path w="6182" h="298" extrusionOk="0">
                    <a:moveTo>
                      <a:pt x="149" y="0"/>
                    </a:moveTo>
                    <a:cubicBezTo>
                      <a:pt x="64" y="0"/>
                      <a:pt x="1" y="74"/>
                      <a:pt x="1" y="149"/>
                    </a:cubicBezTo>
                    <a:cubicBezTo>
                      <a:pt x="1" y="234"/>
                      <a:pt x="64" y="298"/>
                      <a:pt x="149" y="298"/>
                    </a:cubicBezTo>
                    <a:lnTo>
                      <a:pt x="6033" y="298"/>
                    </a:lnTo>
                    <a:cubicBezTo>
                      <a:pt x="6118" y="298"/>
                      <a:pt x="6181" y="234"/>
                      <a:pt x="6181" y="149"/>
                    </a:cubicBezTo>
                    <a:cubicBezTo>
                      <a:pt x="6181" y="74"/>
                      <a:pt x="6118" y="0"/>
                      <a:pt x="6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51"/>
              <p:cNvSpPr/>
              <p:nvPr/>
            </p:nvSpPr>
            <p:spPr>
              <a:xfrm>
                <a:off x="5716200" y="3506775"/>
                <a:ext cx="154550" cy="7450"/>
              </a:xfrm>
              <a:custGeom>
                <a:avLst/>
                <a:gdLst/>
                <a:ahLst/>
                <a:cxnLst/>
                <a:rect l="l" t="t" r="r" b="b"/>
                <a:pathLst>
                  <a:path w="6182" h="298" extrusionOk="0">
                    <a:moveTo>
                      <a:pt x="149" y="0"/>
                    </a:moveTo>
                    <a:cubicBezTo>
                      <a:pt x="64" y="0"/>
                      <a:pt x="1" y="64"/>
                      <a:pt x="1" y="149"/>
                    </a:cubicBezTo>
                    <a:cubicBezTo>
                      <a:pt x="1" y="234"/>
                      <a:pt x="64" y="298"/>
                      <a:pt x="149" y="298"/>
                    </a:cubicBezTo>
                    <a:lnTo>
                      <a:pt x="6033" y="298"/>
                    </a:lnTo>
                    <a:cubicBezTo>
                      <a:pt x="6118" y="298"/>
                      <a:pt x="6181" y="234"/>
                      <a:pt x="6181" y="149"/>
                    </a:cubicBezTo>
                    <a:cubicBezTo>
                      <a:pt x="6181" y="64"/>
                      <a:pt x="6118" y="0"/>
                      <a:pt x="6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51"/>
              <p:cNvSpPr/>
              <p:nvPr/>
            </p:nvSpPr>
            <p:spPr>
              <a:xfrm>
                <a:off x="5716200" y="3537300"/>
                <a:ext cx="154550" cy="7200"/>
              </a:xfrm>
              <a:custGeom>
                <a:avLst/>
                <a:gdLst/>
                <a:ahLst/>
                <a:cxnLst/>
                <a:rect l="l" t="t" r="r" b="b"/>
                <a:pathLst>
                  <a:path w="6182" h="288" extrusionOk="0">
                    <a:moveTo>
                      <a:pt x="149" y="1"/>
                    </a:moveTo>
                    <a:cubicBezTo>
                      <a:pt x="64" y="1"/>
                      <a:pt x="1" y="65"/>
                      <a:pt x="1" y="139"/>
                    </a:cubicBezTo>
                    <a:cubicBezTo>
                      <a:pt x="1" y="224"/>
                      <a:pt x="64" y="287"/>
                      <a:pt x="149" y="287"/>
                    </a:cubicBezTo>
                    <a:lnTo>
                      <a:pt x="6033" y="287"/>
                    </a:lnTo>
                    <a:cubicBezTo>
                      <a:pt x="6118" y="287"/>
                      <a:pt x="6181" y="224"/>
                      <a:pt x="6181" y="139"/>
                    </a:cubicBezTo>
                    <a:cubicBezTo>
                      <a:pt x="6181" y="65"/>
                      <a:pt x="6118" y="1"/>
                      <a:pt x="60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51"/>
              <p:cNvSpPr/>
              <p:nvPr/>
            </p:nvSpPr>
            <p:spPr>
              <a:xfrm>
                <a:off x="5716200" y="3567575"/>
                <a:ext cx="154550" cy="7450"/>
              </a:xfrm>
              <a:custGeom>
                <a:avLst/>
                <a:gdLst/>
                <a:ahLst/>
                <a:cxnLst/>
                <a:rect l="l" t="t" r="r" b="b"/>
                <a:pathLst>
                  <a:path w="6182" h="298" extrusionOk="0">
                    <a:moveTo>
                      <a:pt x="149" y="1"/>
                    </a:moveTo>
                    <a:cubicBezTo>
                      <a:pt x="64" y="1"/>
                      <a:pt x="1" y="64"/>
                      <a:pt x="1" y="149"/>
                    </a:cubicBezTo>
                    <a:cubicBezTo>
                      <a:pt x="1" y="234"/>
                      <a:pt x="64" y="298"/>
                      <a:pt x="149" y="298"/>
                    </a:cubicBezTo>
                    <a:lnTo>
                      <a:pt x="6033" y="298"/>
                    </a:lnTo>
                    <a:cubicBezTo>
                      <a:pt x="6118" y="298"/>
                      <a:pt x="6181" y="234"/>
                      <a:pt x="6181" y="149"/>
                    </a:cubicBezTo>
                    <a:cubicBezTo>
                      <a:pt x="6181" y="64"/>
                      <a:pt x="6118" y="1"/>
                      <a:pt x="60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51"/>
              <p:cNvSpPr/>
              <p:nvPr/>
            </p:nvSpPr>
            <p:spPr>
              <a:xfrm>
                <a:off x="5716200" y="3598100"/>
                <a:ext cx="107275" cy="7450"/>
              </a:xfrm>
              <a:custGeom>
                <a:avLst/>
                <a:gdLst/>
                <a:ahLst/>
                <a:cxnLst/>
                <a:rect l="l" t="t" r="r" b="b"/>
                <a:pathLst>
                  <a:path w="4291" h="298" extrusionOk="0">
                    <a:moveTo>
                      <a:pt x="149" y="0"/>
                    </a:moveTo>
                    <a:cubicBezTo>
                      <a:pt x="64" y="0"/>
                      <a:pt x="1" y="64"/>
                      <a:pt x="1" y="149"/>
                    </a:cubicBezTo>
                    <a:cubicBezTo>
                      <a:pt x="1" y="224"/>
                      <a:pt x="64" y="298"/>
                      <a:pt x="149" y="298"/>
                    </a:cubicBezTo>
                    <a:lnTo>
                      <a:pt x="4142" y="298"/>
                    </a:lnTo>
                    <a:cubicBezTo>
                      <a:pt x="4227" y="298"/>
                      <a:pt x="4291" y="224"/>
                      <a:pt x="4291" y="149"/>
                    </a:cubicBezTo>
                    <a:cubicBezTo>
                      <a:pt x="4291" y="64"/>
                      <a:pt x="4227" y="0"/>
                      <a:pt x="4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51"/>
              <p:cNvSpPr/>
              <p:nvPr/>
            </p:nvSpPr>
            <p:spPr>
              <a:xfrm>
                <a:off x="5784700" y="3615900"/>
                <a:ext cx="89225" cy="78600"/>
              </a:xfrm>
              <a:custGeom>
                <a:avLst/>
                <a:gdLst/>
                <a:ahLst/>
                <a:cxnLst/>
                <a:rect l="l" t="t" r="r" b="b"/>
                <a:pathLst>
                  <a:path w="3569" h="3144" extrusionOk="0">
                    <a:moveTo>
                      <a:pt x="1520" y="1922"/>
                    </a:moveTo>
                    <a:cubicBezTo>
                      <a:pt x="1477" y="2007"/>
                      <a:pt x="1424" y="2103"/>
                      <a:pt x="1360" y="2209"/>
                    </a:cubicBezTo>
                    <a:cubicBezTo>
                      <a:pt x="1307" y="2315"/>
                      <a:pt x="1232" y="2432"/>
                      <a:pt x="1159" y="2528"/>
                    </a:cubicBezTo>
                    <a:cubicBezTo>
                      <a:pt x="1243" y="2283"/>
                      <a:pt x="1381" y="2103"/>
                      <a:pt x="1520" y="1922"/>
                    </a:cubicBezTo>
                    <a:close/>
                    <a:moveTo>
                      <a:pt x="723" y="2422"/>
                    </a:moveTo>
                    <a:cubicBezTo>
                      <a:pt x="670" y="2517"/>
                      <a:pt x="606" y="2634"/>
                      <a:pt x="543" y="2729"/>
                    </a:cubicBezTo>
                    <a:cubicBezTo>
                      <a:pt x="564" y="2665"/>
                      <a:pt x="606" y="2602"/>
                      <a:pt x="638" y="2549"/>
                    </a:cubicBezTo>
                    <a:lnTo>
                      <a:pt x="649" y="2528"/>
                    </a:lnTo>
                    <a:cubicBezTo>
                      <a:pt x="670" y="2495"/>
                      <a:pt x="691" y="2453"/>
                      <a:pt x="723" y="2422"/>
                    </a:cubicBezTo>
                    <a:close/>
                    <a:moveTo>
                      <a:pt x="1116" y="1412"/>
                    </a:moveTo>
                    <a:lnTo>
                      <a:pt x="1116" y="1412"/>
                    </a:lnTo>
                    <a:cubicBezTo>
                      <a:pt x="1095" y="1518"/>
                      <a:pt x="1063" y="1614"/>
                      <a:pt x="1031" y="1710"/>
                    </a:cubicBezTo>
                    <a:lnTo>
                      <a:pt x="1010" y="1752"/>
                    </a:lnTo>
                    <a:cubicBezTo>
                      <a:pt x="1010" y="1763"/>
                      <a:pt x="1010" y="1784"/>
                      <a:pt x="999" y="1795"/>
                    </a:cubicBezTo>
                    <a:cubicBezTo>
                      <a:pt x="989" y="1827"/>
                      <a:pt x="989" y="1848"/>
                      <a:pt x="978" y="1869"/>
                    </a:cubicBezTo>
                    <a:cubicBezTo>
                      <a:pt x="967" y="1891"/>
                      <a:pt x="946" y="1901"/>
                      <a:pt x="925" y="1922"/>
                    </a:cubicBezTo>
                    <a:cubicBezTo>
                      <a:pt x="914" y="1943"/>
                      <a:pt x="893" y="1954"/>
                      <a:pt x="882" y="1964"/>
                    </a:cubicBezTo>
                    <a:cubicBezTo>
                      <a:pt x="734" y="2134"/>
                      <a:pt x="574" y="2337"/>
                      <a:pt x="458" y="2559"/>
                    </a:cubicBezTo>
                    <a:cubicBezTo>
                      <a:pt x="404" y="2665"/>
                      <a:pt x="330" y="2793"/>
                      <a:pt x="330" y="2963"/>
                    </a:cubicBezTo>
                    <a:lnTo>
                      <a:pt x="319" y="2963"/>
                    </a:lnTo>
                    <a:cubicBezTo>
                      <a:pt x="293" y="2980"/>
                      <a:pt x="267" y="2998"/>
                      <a:pt x="241" y="2998"/>
                    </a:cubicBezTo>
                    <a:cubicBezTo>
                      <a:pt x="235" y="2998"/>
                      <a:pt x="230" y="2997"/>
                      <a:pt x="224" y="2995"/>
                    </a:cubicBezTo>
                    <a:cubicBezTo>
                      <a:pt x="182" y="2984"/>
                      <a:pt x="170" y="2889"/>
                      <a:pt x="203" y="2761"/>
                    </a:cubicBezTo>
                    <a:cubicBezTo>
                      <a:pt x="245" y="2506"/>
                      <a:pt x="383" y="2294"/>
                      <a:pt x="510" y="2092"/>
                    </a:cubicBezTo>
                    <a:cubicBezTo>
                      <a:pt x="606" y="1964"/>
                      <a:pt x="701" y="1837"/>
                      <a:pt x="797" y="1721"/>
                    </a:cubicBezTo>
                    <a:cubicBezTo>
                      <a:pt x="882" y="1625"/>
                      <a:pt x="989" y="1508"/>
                      <a:pt x="1116" y="1412"/>
                    </a:cubicBezTo>
                    <a:close/>
                    <a:moveTo>
                      <a:pt x="1721" y="0"/>
                    </a:moveTo>
                    <a:cubicBezTo>
                      <a:pt x="1678" y="0"/>
                      <a:pt x="1647" y="10"/>
                      <a:pt x="1647" y="43"/>
                    </a:cubicBezTo>
                    <a:lnTo>
                      <a:pt x="1593" y="202"/>
                    </a:lnTo>
                    <a:cubicBezTo>
                      <a:pt x="1498" y="563"/>
                      <a:pt x="1392" y="945"/>
                      <a:pt x="1254" y="1296"/>
                    </a:cubicBezTo>
                    <a:cubicBezTo>
                      <a:pt x="1243" y="1264"/>
                      <a:pt x="1232" y="1253"/>
                      <a:pt x="1211" y="1242"/>
                    </a:cubicBezTo>
                    <a:cubicBezTo>
                      <a:pt x="1199" y="1238"/>
                      <a:pt x="1186" y="1236"/>
                      <a:pt x="1172" y="1236"/>
                    </a:cubicBezTo>
                    <a:cubicBezTo>
                      <a:pt x="1114" y="1236"/>
                      <a:pt x="1040" y="1274"/>
                      <a:pt x="946" y="1360"/>
                    </a:cubicBezTo>
                    <a:cubicBezTo>
                      <a:pt x="871" y="1423"/>
                      <a:pt x="819" y="1487"/>
                      <a:pt x="765" y="1540"/>
                    </a:cubicBezTo>
                    <a:cubicBezTo>
                      <a:pt x="521" y="1806"/>
                      <a:pt x="309" y="2103"/>
                      <a:pt x="182" y="2379"/>
                    </a:cubicBezTo>
                    <a:cubicBezTo>
                      <a:pt x="107" y="2517"/>
                      <a:pt x="1" y="2740"/>
                      <a:pt x="33" y="2952"/>
                    </a:cubicBezTo>
                    <a:cubicBezTo>
                      <a:pt x="54" y="3037"/>
                      <a:pt x="97" y="3101"/>
                      <a:pt x="160" y="3122"/>
                    </a:cubicBezTo>
                    <a:cubicBezTo>
                      <a:pt x="182" y="3144"/>
                      <a:pt x="213" y="3144"/>
                      <a:pt x="245" y="3144"/>
                    </a:cubicBezTo>
                    <a:cubicBezTo>
                      <a:pt x="288" y="3144"/>
                      <a:pt x="340" y="3133"/>
                      <a:pt x="383" y="3101"/>
                    </a:cubicBezTo>
                    <a:cubicBezTo>
                      <a:pt x="447" y="3069"/>
                      <a:pt x="510" y="3016"/>
                      <a:pt x="553" y="2974"/>
                    </a:cubicBezTo>
                    <a:cubicBezTo>
                      <a:pt x="606" y="2910"/>
                      <a:pt x="649" y="2835"/>
                      <a:pt x="701" y="2772"/>
                    </a:cubicBezTo>
                    <a:lnTo>
                      <a:pt x="734" y="2708"/>
                    </a:lnTo>
                    <a:cubicBezTo>
                      <a:pt x="871" y="2506"/>
                      <a:pt x="999" y="2273"/>
                      <a:pt x="1137" y="1997"/>
                    </a:cubicBezTo>
                    <a:cubicBezTo>
                      <a:pt x="1137" y="1975"/>
                      <a:pt x="1147" y="1954"/>
                      <a:pt x="1159" y="1933"/>
                    </a:cubicBezTo>
                    <a:cubicBezTo>
                      <a:pt x="1169" y="1901"/>
                      <a:pt x="1180" y="1869"/>
                      <a:pt x="1190" y="1848"/>
                    </a:cubicBezTo>
                    <a:cubicBezTo>
                      <a:pt x="1211" y="1827"/>
                      <a:pt x="1232" y="1806"/>
                      <a:pt x="1265" y="1784"/>
                    </a:cubicBezTo>
                    <a:cubicBezTo>
                      <a:pt x="1286" y="1773"/>
                      <a:pt x="1296" y="1752"/>
                      <a:pt x="1317" y="1742"/>
                    </a:cubicBezTo>
                    <a:cubicBezTo>
                      <a:pt x="1424" y="1636"/>
                      <a:pt x="1551" y="1518"/>
                      <a:pt x="1678" y="1466"/>
                    </a:cubicBezTo>
                    <a:lnTo>
                      <a:pt x="1678" y="1466"/>
                    </a:lnTo>
                    <a:cubicBezTo>
                      <a:pt x="1678" y="1529"/>
                      <a:pt x="1636" y="1561"/>
                      <a:pt x="1605" y="1593"/>
                    </a:cubicBezTo>
                    <a:lnTo>
                      <a:pt x="1562" y="1636"/>
                    </a:lnTo>
                    <a:cubicBezTo>
                      <a:pt x="1381" y="1827"/>
                      <a:pt x="1201" y="2049"/>
                      <a:pt x="1052" y="2379"/>
                    </a:cubicBezTo>
                    <a:cubicBezTo>
                      <a:pt x="1010" y="2495"/>
                      <a:pt x="946" y="2644"/>
                      <a:pt x="989" y="2719"/>
                    </a:cubicBezTo>
                    <a:cubicBezTo>
                      <a:pt x="999" y="2750"/>
                      <a:pt x="1031" y="2761"/>
                      <a:pt x="1063" y="2772"/>
                    </a:cubicBezTo>
                    <a:cubicBezTo>
                      <a:pt x="1066" y="2772"/>
                      <a:pt x="1070" y="2772"/>
                      <a:pt x="1073" y="2772"/>
                    </a:cubicBezTo>
                    <a:cubicBezTo>
                      <a:pt x="1166" y="2772"/>
                      <a:pt x="1267" y="2641"/>
                      <a:pt x="1317" y="2559"/>
                    </a:cubicBezTo>
                    <a:lnTo>
                      <a:pt x="1328" y="2538"/>
                    </a:lnTo>
                    <a:cubicBezTo>
                      <a:pt x="1424" y="2422"/>
                      <a:pt x="1487" y="2294"/>
                      <a:pt x="1520" y="2252"/>
                    </a:cubicBezTo>
                    <a:cubicBezTo>
                      <a:pt x="1615" y="2082"/>
                      <a:pt x="1689" y="1922"/>
                      <a:pt x="1753" y="1773"/>
                    </a:cubicBezTo>
                    <a:cubicBezTo>
                      <a:pt x="1753" y="1742"/>
                      <a:pt x="1763" y="1721"/>
                      <a:pt x="1774" y="1699"/>
                    </a:cubicBezTo>
                    <a:cubicBezTo>
                      <a:pt x="1785" y="1657"/>
                      <a:pt x="1785" y="1625"/>
                      <a:pt x="1806" y="1593"/>
                    </a:cubicBezTo>
                    <a:cubicBezTo>
                      <a:pt x="1817" y="1582"/>
                      <a:pt x="1838" y="1561"/>
                      <a:pt x="1859" y="1551"/>
                    </a:cubicBezTo>
                    <a:lnTo>
                      <a:pt x="1902" y="1508"/>
                    </a:lnTo>
                    <a:cubicBezTo>
                      <a:pt x="2072" y="1338"/>
                      <a:pt x="2252" y="1200"/>
                      <a:pt x="2443" y="1083"/>
                    </a:cubicBezTo>
                    <a:cubicBezTo>
                      <a:pt x="2518" y="1041"/>
                      <a:pt x="2592" y="999"/>
                      <a:pt x="2677" y="999"/>
                    </a:cubicBezTo>
                    <a:cubicBezTo>
                      <a:pt x="2698" y="1083"/>
                      <a:pt x="2666" y="1168"/>
                      <a:pt x="2634" y="1242"/>
                    </a:cubicBezTo>
                    <a:lnTo>
                      <a:pt x="2624" y="1264"/>
                    </a:lnTo>
                    <a:cubicBezTo>
                      <a:pt x="2592" y="1349"/>
                      <a:pt x="2560" y="1423"/>
                      <a:pt x="2528" y="1497"/>
                    </a:cubicBezTo>
                    <a:lnTo>
                      <a:pt x="2507" y="1529"/>
                    </a:lnTo>
                    <a:cubicBezTo>
                      <a:pt x="2358" y="1646"/>
                      <a:pt x="2167" y="1795"/>
                      <a:pt x="2039" y="2028"/>
                    </a:cubicBezTo>
                    <a:cubicBezTo>
                      <a:pt x="2008" y="2092"/>
                      <a:pt x="1944" y="2241"/>
                      <a:pt x="2018" y="2294"/>
                    </a:cubicBezTo>
                    <a:cubicBezTo>
                      <a:pt x="2037" y="2310"/>
                      <a:pt x="2056" y="2317"/>
                      <a:pt x="2075" y="2317"/>
                    </a:cubicBezTo>
                    <a:cubicBezTo>
                      <a:pt x="2146" y="2317"/>
                      <a:pt x="2219" y="2229"/>
                      <a:pt x="2252" y="2188"/>
                    </a:cubicBezTo>
                    <a:lnTo>
                      <a:pt x="2263" y="2188"/>
                    </a:lnTo>
                    <a:cubicBezTo>
                      <a:pt x="2358" y="2071"/>
                      <a:pt x="2433" y="1964"/>
                      <a:pt x="2518" y="1816"/>
                    </a:cubicBezTo>
                    <a:lnTo>
                      <a:pt x="2549" y="1752"/>
                    </a:lnTo>
                    <a:cubicBezTo>
                      <a:pt x="2592" y="1688"/>
                      <a:pt x="2613" y="1625"/>
                      <a:pt x="2677" y="1603"/>
                    </a:cubicBezTo>
                    <a:cubicBezTo>
                      <a:pt x="2688" y="1646"/>
                      <a:pt x="2698" y="1678"/>
                      <a:pt x="2719" y="1688"/>
                    </a:cubicBezTo>
                    <a:cubicBezTo>
                      <a:pt x="2733" y="1695"/>
                      <a:pt x="2747" y="1698"/>
                      <a:pt x="2761" y="1698"/>
                    </a:cubicBezTo>
                    <a:cubicBezTo>
                      <a:pt x="2814" y="1698"/>
                      <a:pt x="2871" y="1658"/>
                      <a:pt x="2921" y="1625"/>
                    </a:cubicBezTo>
                    <a:cubicBezTo>
                      <a:pt x="2943" y="1614"/>
                      <a:pt x="2953" y="1603"/>
                      <a:pt x="2964" y="1593"/>
                    </a:cubicBezTo>
                    <a:cubicBezTo>
                      <a:pt x="3042" y="1547"/>
                      <a:pt x="3141" y="1510"/>
                      <a:pt x="3237" y="1510"/>
                    </a:cubicBezTo>
                    <a:cubicBezTo>
                      <a:pt x="3297" y="1510"/>
                      <a:pt x="3357" y="1524"/>
                      <a:pt x="3410" y="1561"/>
                    </a:cubicBezTo>
                    <a:lnTo>
                      <a:pt x="3399" y="1572"/>
                    </a:lnTo>
                    <a:cubicBezTo>
                      <a:pt x="3378" y="1582"/>
                      <a:pt x="3356" y="1603"/>
                      <a:pt x="3367" y="1657"/>
                    </a:cubicBezTo>
                    <a:lnTo>
                      <a:pt x="3367" y="1667"/>
                    </a:lnTo>
                    <a:cubicBezTo>
                      <a:pt x="3395" y="1688"/>
                      <a:pt x="3422" y="1700"/>
                      <a:pt x="3449" y="1700"/>
                    </a:cubicBezTo>
                    <a:cubicBezTo>
                      <a:pt x="3464" y="1700"/>
                      <a:pt x="3480" y="1696"/>
                      <a:pt x="3495" y="1688"/>
                    </a:cubicBezTo>
                    <a:cubicBezTo>
                      <a:pt x="3537" y="1667"/>
                      <a:pt x="3569" y="1603"/>
                      <a:pt x="3569" y="1551"/>
                    </a:cubicBezTo>
                    <a:cubicBezTo>
                      <a:pt x="3569" y="1487"/>
                      <a:pt x="3516" y="1433"/>
                      <a:pt x="3462" y="1412"/>
                    </a:cubicBezTo>
                    <a:cubicBezTo>
                      <a:pt x="3393" y="1378"/>
                      <a:pt x="3318" y="1364"/>
                      <a:pt x="3245" y="1364"/>
                    </a:cubicBezTo>
                    <a:cubicBezTo>
                      <a:pt x="3072" y="1364"/>
                      <a:pt x="2905" y="1441"/>
                      <a:pt x="2815" y="1508"/>
                    </a:cubicBezTo>
                    <a:cubicBezTo>
                      <a:pt x="2783" y="1476"/>
                      <a:pt x="2751" y="1455"/>
                      <a:pt x="2709" y="1445"/>
                    </a:cubicBezTo>
                    <a:lnTo>
                      <a:pt x="2740" y="1381"/>
                    </a:lnTo>
                    <a:cubicBezTo>
                      <a:pt x="2794" y="1264"/>
                      <a:pt x="2858" y="1126"/>
                      <a:pt x="2836" y="977"/>
                    </a:cubicBezTo>
                    <a:cubicBezTo>
                      <a:pt x="2825" y="924"/>
                      <a:pt x="2804" y="881"/>
                      <a:pt x="2762" y="860"/>
                    </a:cubicBezTo>
                    <a:cubicBezTo>
                      <a:pt x="2738" y="847"/>
                      <a:pt x="2711" y="842"/>
                      <a:pt x="2682" y="842"/>
                    </a:cubicBezTo>
                    <a:cubicBezTo>
                      <a:pt x="2592" y="842"/>
                      <a:pt x="2486" y="892"/>
                      <a:pt x="2422" y="924"/>
                    </a:cubicBezTo>
                    <a:cubicBezTo>
                      <a:pt x="2199" y="1051"/>
                      <a:pt x="1976" y="1232"/>
                      <a:pt x="1817" y="1381"/>
                    </a:cubicBezTo>
                    <a:cubicBezTo>
                      <a:pt x="1806" y="1349"/>
                      <a:pt x="1785" y="1327"/>
                      <a:pt x="1753" y="1306"/>
                    </a:cubicBezTo>
                    <a:cubicBezTo>
                      <a:pt x="1741" y="1301"/>
                      <a:pt x="1727" y="1299"/>
                      <a:pt x="1713" y="1299"/>
                    </a:cubicBezTo>
                    <a:cubicBezTo>
                      <a:pt x="1634" y="1299"/>
                      <a:pt x="1540" y="1367"/>
                      <a:pt x="1477" y="1412"/>
                    </a:cubicBezTo>
                    <a:lnTo>
                      <a:pt x="1466" y="1423"/>
                    </a:lnTo>
                    <a:cubicBezTo>
                      <a:pt x="1424" y="1455"/>
                      <a:pt x="1381" y="1487"/>
                      <a:pt x="1350" y="1508"/>
                    </a:cubicBezTo>
                    <a:lnTo>
                      <a:pt x="1328" y="1529"/>
                    </a:lnTo>
                    <a:cubicBezTo>
                      <a:pt x="1487" y="1126"/>
                      <a:pt x="1636" y="669"/>
                      <a:pt x="1732" y="234"/>
                    </a:cubicBezTo>
                    <a:cubicBezTo>
                      <a:pt x="1742" y="223"/>
                      <a:pt x="1742" y="213"/>
                      <a:pt x="1742" y="202"/>
                    </a:cubicBezTo>
                    <a:cubicBezTo>
                      <a:pt x="1763" y="138"/>
                      <a:pt x="1785" y="74"/>
                      <a:pt x="1742" y="10"/>
                    </a:cubicBezTo>
                    <a:lnTo>
                      <a:pt x="1732" y="0"/>
                    </a:ln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51"/>
              <p:cNvSpPr/>
              <p:nvPr/>
            </p:nvSpPr>
            <p:spPr>
              <a:xfrm>
                <a:off x="5454725" y="3436950"/>
                <a:ext cx="93475" cy="70025"/>
              </a:xfrm>
              <a:custGeom>
                <a:avLst/>
                <a:gdLst/>
                <a:ahLst/>
                <a:cxnLst/>
                <a:rect l="l" t="t" r="r" b="b"/>
                <a:pathLst>
                  <a:path w="3739" h="2801" extrusionOk="0">
                    <a:moveTo>
                      <a:pt x="945" y="1"/>
                    </a:moveTo>
                    <a:cubicBezTo>
                      <a:pt x="690" y="1"/>
                      <a:pt x="446" y="96"/>
                      <a:pt x="276" y="277"/>
                    </a:cubicBezTo>
                    <a:cubicBezTo>
                      <a:pt x="95" y="457"/>
                      <a:pt x="0" y="691"/>
                      <a:pt x="0" y="946"/>
                    </a:cubicBezTo>
                    <a:lnTo>
                      <a:pt x="0" y="1254"/>
                    </a:lnTo>
                    <a:cubicBezTo>
                      <a:pt x="0" y="1530"/>
                      <a:pt x="128" y="1806"/>
                      <a:pt x="350" y="1986"/>
                    </a:cubicBezTo>
                    <a:cubicBezTo>
                      <a:pt x="510" y="2114"/>
                      <a:pt x="722" y="2188"/>
                      <a:pt x="945" y="2188"/>
                    </a:cubicBezTo>
                    <a:lnTo>
                      <a:pt x="1593" y="2188"/>
                    </a:lnTo>
                    <a:cubicBezTo>
                      <a:pt x="1678" y="2188"/>
                      <a:pt x="1763" y="2220"/>
                      <a:pt x="1837" y="2284"/>
                    </a:cubicBezTo>
                    <a:cubicBezTo>
                      <a:pt x="1901" y="2337"/>
                      <a:pt x="1954" y="2390"/>
                      <a:pt x="1997" y="2443"/>
                    </a:cubicBezTo>
                    <a:cubicBezTo>
                      <a:pt x="2018" y="2475"/>
                      <a:pt x="2028" y="2496"/>
                      <a:pt x="2049" y="2517"/>
                    </a:cubicBezTo>
                    <a:lnTo>
                      <a:pt x="2092" y="2560"/>
                    </a:lnTo>
                    <a:cubicBezTo>
                      <a:pt x="2145" y="2613"/>
                      <a:pt x="2209" y="2687"/>
                      <a:pt x="2273" y="2741"/>
                    </a:cubicBezTo>
                    <a:cubicBezTo>
                      <a:pt x="2315" y="2772"/>
                      <a:pt x="2347" y="2793"/>
                      <a:pt x="2358" y="2793"/>
                    </a:cubicBezTo>
                    <a:cubicBezTo>
                      <a:pt x="2376" y="2798"/>
                      <a:pt x="2395" y="2800"/>
                      <a:pt x="2412" y="2800"/>
                    </a:cubicBezTo>
                    <a:cubicBezTo>
                      <a:pt x="2473" y="2800"/>
                      <a:pt x="2524" y="2774"/>
                      <a:pt x="2549" y="2741"/>
                    </a:cubicBezTo>
                    <a:cubicBezTo>
                      <a:pt x="2570" y="2708"/>
                      <a:pt x="2570" y="2677"/>
                      <a:pt x="2570" y="2613"/>
                    </a:cubicBezTo>
                    <a:cubicBezTo>
                      <a:pt x="2559" y="2592"/>
                      <a:pt x="2559" y="2560"/>
                      <a:pt x="2559" y="2528"/>
                    </a:cubicBezTo>
                    <a:lnTo>
                      <a:pt x="2559" y="2496"/>
                    </a:lnTo>
                    <a:cubicBezTo>
                      <a:pt x="2559" y="2422"/>
                      <a:pt x="2559" y="2252"/>
                      <a:pt x="2729" y="2199"/>
                    </a:cubicBezTo>
                    <a:cubicBezTo>
                      <a:pt x="2771" y="2188"/>
                      <a:pt x="2835" y="2177"/>
                      <a:pt x="2899" y="2167"/>
                    </a:cubicBezTo>
                    <a:cubicBezTo>
                      <a:pt x="2995" y="2156"/>
                      <a:pt x="3101" y="2146"/>
                      <a:pt x="3186" y="2103"/>
                    </a:cubicBezTo>
                    <a:cubicBezTo>
                      <a:pt x="3515" y="1965"/>
                      <a:pt x="3738" y="1625"/>
                      <a:pt x="3738" y="1243"/>
                    </a:cubicBezTo>
                    <a:lnTo>
                      <a:pt x="3738" y="946"/>
                    </a:lnTo>
                    <a:cubicBezTo>
                      <a:pt x="3738" y="659"/>
                      <a:pt x="3611" y="393"/>
                      <a:pt x="3387" y="213"/>
                    </a:cubicBezTo>
                    <a:cubicBezTo>
                      <a:pt x="3217" y="75"/>
                      <a:pt x="3005" y="1"/>
                      <a:pt x="2793"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51"/>
              <p:cNvSpPr/>
              <p:nvPr/>
            </p:nvSpPr>
            <p:spPr>
              <a:xfrm>
                <a:off x="5518975" y="3461375"/>
                <a:ext cx="8225" cy="8250"/>
              </a:xfrm>
              <a:custGeom>
                <a:avLst/>
                <a:gdLst/>
                <a:ahLst/>
                <a:cxnLst/>
                <a:rect l="l" t="t" r="r" b="b"/>
                <a:pathLst>
                  <a:path w="329" h="330" extrusionOk="0">
                    <a:moveTo>
                      <a:pt x="170" y="1"/>
                    </a:moveTo>
                    <a:cubicBezTo>
                      <a:pt x="127" y="1"/>
                      <a:pt x="85" y="11"/>
                      <a:pt x="53" y="43"/>
                    </a:cubicBezTo>
                    <a:cubicBezTo>
                      <a:pt x="21" y="75"/>
                      <a:pt x="0" y="117"/>
                      <a:pt x="0" y="160"/>
                    </a:cubicBezTo>
                    <a:cubicBezTo>
                      <a:pt x="0" y="213"/>
                      <a:pt x="21" y="266"/>
                      <a:pt x="64" y="298"/>
                    </a:cubicBezTo>
                    <a:cubicBezTo>
                      <a:pt x="95" y="319"/>
                      <a:pt x="127" y="330"/>
                      <a:pt x="170" y="330"/>
                    </a:cubicBezTo>
                    <a:cubicBezTo>
                      <a:pt x="255" y="330"/>
                      <a:pt x="329" y="256"/>
                      <a:pt x="329" y="160"/>
                    </a:cubicBezTo>
                    <a:cubicBezTo>
                      <a:pt x="329" y="117"/>
                      <a:pt x="308" y="65"/>
                      <a:pt x="276" y="32"/>
                    </a:cubicBezTo>
                    <a:cubicBezTo>
                      <a:pt x="244" y="11"/>
                      <a:pt x="201"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51"/>
              <p:cNvSpPr/>
              <p:nvPr/>
            </p:nvSpPr>
            <p:spPr>
              <a:xfrm>
                <a:off x="5497975" y="3461375"/>
                <a:ext cx="8275" cy="8250"/>
              </a:xfrm>
              <a:custGeom>
                <a:avLst/>
                <a:gdLst/>
                <a:ahLst/>
                <a:cxnLst/>
                <a:rect l="l" t="t" r="r" b="b"/>
                <a:pathLst>
                  <a:path w="331" h="330" extrusionOk="0">
                    <a:moveTo>
                      <a:pt x="171" y="1"/>
                    </a:moveTo>
                    <a:cubicBezTo>
                      <a:pt x="75" y="1"/>
                      <a:pt x="1" y="75"/>
                      <a:pt x="1" y="160"/>
                    </a:cubicBezTo>
                    <a:cubicBezTo>
                      <a:pt x="1" y="213"/>
                      <a:pt x="22" y="266"/>
                      <a:pt x="64" y="298"/>
                    </a:cubicBezTo>
                    <a:cubicBezTo>
                      <a:pt x="97" y="319"/>
                      <a:pt x="128" y="330"/>
                      <a:pt x="171" y="330"/>
                    </a:cubicBezTo>
                    <a:cubicBezTo>
                      <a:pt x="213" y="330"/>
                      <a:pt x="256" y="319"/>
                      <a:pt x="288" y="287"/>
                    </a:cubicBezTo>
                    <a:cubicBezTo>
                      <a:pt x="319" y="256"/>
                      <a:pt x="330" y="213"/>
                      <a:pt x="330" y="160"/>
                    </a:cubicBezTo>
                    <a:cubicBezTo>
                      <a:pt x="330" y="117"/>
                      <a:pt x="309" y="65"/>
                      <a:pt x="277" y="32"/>
                    </a:cubicBezTo>
                    <a:cubicBezTo>
                      <a:pt x="245" y="11"/>
                      <a:pt x="203" y="1"/>
                      <a:pt x="1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51"/>
              <p:cNvSpPr/>
              <p:nvPr/>
            </p:nvSpPr>
            <p:spPr>
              <a:xfrm>
                <a:off x="5477025" y="3461375"/>
                <a:ext cx="8225" cy="8250"/>
              </a:xfrm>
              <a:custGeom>
                <a:avLst/>
                <a:gdLst/>
                <a:ahLst/>
                <a:cxnLst/>
                <a:rect l="l" t="t" r="r" b="b"/>
                <a:pathLst>
                  <a:path w="329" h="330" extrusionOk="0">
                    <a:moveTo>
                      <a:pt x="170" y="1"/>
                    </a:moveTo>
                    <a:cubicBezTo>
                      <a:pt x="128" y="1"/>
                      <a:pt x="85" y="11"/>
                      <a:pt x="53" y="43"/>
                    </a:cubicBezTo>
                    <a:cubicBezTo>
                      <a:pt x="21" y="75"/>
                      <a:pt x="0" y="117"/>
                      <a:pt x="0" y="160"/>
                    </a:cubicBezTo>
                    <a:cubicBezTo>
                      <a:pt x="0" y="213"/>
                      <a:pt x="21" y="266"/>
                      <a:pt x="64" y="298"/>
                    </a:cubicBezTo>
                    <a:cubicBezTo>
                      <a:pt x="95" y="319"/>
                      <a:pt x="128" y="330"/>
                      <a:pt x="170" y="330"/>
                    </a:cubicBezTo>
                    <a:cubicBezTo>
                      <a:pt x="213" y="330"/>
                      <a:pt x="255" y="308"/>
                      <a:pt x="286" y="287"/>
                    </a:cubicBezTo>
                    <a:cubicBezTo>
                      <a:pt x="319" y="256"/>
                      <a:pt x="329" y="213"/>
                      <a:pt x="329" y="160"/>
                    </a:cubicBezTo>
                    <a:cubicBezTo>
                      <a:pt x="329" y="117"/>
                      <a:pt x="308" y="65"/>
                      <a:pt x="276" y="32"/>
                    </a:cubicBezTo>
                    <a:cubicBezTo>
                      <a:pt x="244" y="11"/>
                      <a:pt x="201"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51"/>
              <p:cNvSpPr/>
              <p:nvPr/>
            </p:nvSpPr>
            <p:spPr>
              <a:xfrm>
                <a:off x="5489475" y="3682525"/>
                <a:ext cx="54475" cy="34000"/>
              </a:xfrm>
              <a:custGeom>
                <a:avLst/>
                <a:gdLst/>
                <a:ahLst/>
                <a:cxnLst/>
                <a:rect l="l" t="t" r="r" b="b"/>
                <a:pathLst>
                  <a:path w="2179" h="1360" extrusionOk="0">
                    <a:moveTo>
                      <a:pt x="2115" y="1190"/>
                    </a:moveTo>
                    <a:cubicBezTo>
                      <a:pt x="1690" y="1264"/>
                      <a:pt x="1381" y="1052"/>
                      <a:pt x="1063" y="903"/>
                    </a:cubicBezTo>
                    <a:cubicBezTo>
                      <a:pt x="1010" y="871"/>
                      <a:pt x="957" y="850"/>
                      <a:pt x="904" y="818"/>
                    </a:cubicBezTo>
                    <a:cubicBezTo>
                      <a:pt x="850" y="797"/>
                      <a:pt x="808" y="755"/>
                      <a:pt x="755" y="734"/>
                    </a:cubicBezTo>
                    <a:cubicBezTo>
                      <a:pt x="713" y="722"/>
                      <a:pt x="617" y="701"/>
                      <a:pt x="574" y="712"/>
                    </a:cubicBezTo>
                    <a:cubicBezTo>
                      <a:pt x="522" y="734"/>
                      <a:pt x="479" y="818"/>
                      <a:pt x="447" y="871"/>
                    </a:cubicBezTo>
                    <a:cubicBezTo>
                      <a:pt x="383" y="1010"/>
                      <a:pt x="330" y="1126"/>
                      <a:pt x="245" y="1232"/>
                    </a:cubicBezTo>
                    <a:cubicBezTo>
                      <a:pt x="203" y="1286"/>
                      <a:pt x="149" y="1349"/>
                      <a:pt x="76" y="1360"/>
                    </a:cubicBezTo>
                    <a:cubicBezTo>
                      <a:pt x="1" y="1211"/>
                      <a:pt x="65" y="1041"/>
                      <a:pt x="97" y="892"/>
                    </a:cubicBezTo>
                    <a:cubicBezTo>
                      <a:pt x="128" y="755"/>
                      <a:pt x="161" y="542"/>
                      <a:pt x="245" y="457"/>
                    </a:cubicBezTo>
                    <a:cubicBezTo>
                      <a:pt x="319" y="383"/>
                      <a:pt x="522" y="351"/>
                      <a:pt x="638" y="298"/>
                    </a:cubicBezTo>
                    <a:cubicBezTo>
                      <a:pt x="692" y="287"/>
                      <a:pt x="1690" y="0"/>
                      <a:pt x="1742" y="0"/>
                    </a:cubicBezTo>
                    <a:cubicBezTo>
                      <a:pt x="1775" y="11"/>
                      <a:pt x="1849" y="75"/>
                      <a:pt x="1891" y="118"/>
                    </a:cubicBezTo>
                    <a:cubicBezTo>
                      <a:pt x="2178" y="361"/>
                      <a:pt x="1721" y="807"/>
                      <a:pt x="1997" y="1062"/>
                    </a:cubicBezTo>
                    <a:cubicBezTo>
                      <a:pt x="2019" y="1073"/>
                      <a:pt x="2051" y="1105"/>
                      <a:pt x="2072" y="1126"/>
                    </a:cubicBezTo>
                    <a:cubicBezTo>
                      <a:pt x="2082" y="1137"/>
                      <a:pt x="2125" y="1158"/>
                      <a:pt x="2115" y="119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51"/>
              <p:cNvSpPr/>
              <p:nvPr/>
            </p:nvSpPr>
            <p:spPr>
              <a:xfrm>
                <a:off x="5531700" y="3650950"/>
                <a:ext cx="78075" cy="76200"/>
              </a:xfrm>
              <a:custGeom>
                <a:avLst/>
                <a:gdLst/>
                <a:ahLst/>
                <a:cxnLst/>
                <a:rect l="l" t="t" r="r" b="b"/>
                <a:pathLst>
                  <a:path w="3123" h="3048" extrusionOk="0">
                    <a:moveTo>
                      <a:pt x="3123" y="2527"/>
                    </a:moveTo>
                    <a:cubicBezTo>
                      <a:pt x="2326" y="2825"/>
                      <a:pt x="1402" y="3005"/>
                      <a:pt x="351" y="3047"/>
                    </a:cubicBezTo>
                    <a:cubicBezTo>
                      <a:pt x="202" y="2443"/>
                      <a:pt x="117" y="1773"/>
                      <a:pt x="1" y="1126"/>
                    </a:cubicBezTo>
                    <a:cubicBezTo>
                      <a:pt x="882" y="945"/>
                      <a:pt x="1721" y="647"/>
                      <a:pt x="2411" y="234"/>
                    </a:cubicBezTo>
                    <a:cubicBezTo>
                      <a:pt x="2528" y="170"/>
                      <a:pt x="2666" y="106"/>
                      <a:pt x="2729" y="10"/>
                    </a:cubicBezTo>
                    <a:cubicBezTo>
                      <a:pt x="2751" y="0"/>
                      <a:pt x="2751" y="21"/>
                      <a:pt x="2751" y="31"/>
                    </a:cubicBezTo>
                    <a:lnTo>
                      <a:pt x="2793" y="31"/>
                    </a:lnTo>
                    <a:cubicBezTo>
                      <a:pt x="2793" y="966"/>
                      <a:pt x="2953" y="1752"/>
                      <a:pt x="3123" y="2527"/>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51"/>
              <p:cNvSpPr/>
              <p:nvPr/>
            </p:nvSpPr>
            <p:spPr>
              <a:xfrm>
                <a:off x="5347450" y="4173675"/>
                <a:ext cx="62425" cy="65600"/>
              </a:xfrm>
              <a:custGeom>
                <a:avLst/>
                <a:gdLst/>
                <a:ahLst/>
                <a:cxnLst/>
                <a:rect l="l" t="t" r="r" b="b"/>
                <a:pathLst>
                  <a:path w="2497" h="2624" extrusionOk="0">
                    <a:moveTo>
                      <a:pt x="192" y="0"/>
                    </a:moveTo>
                    <a:lnTo>
                      <a:pt x="1" y="1923"/>
                    </a:lnTo>
                    <a:lnTo>
                      <a:pt x="1413" y="2624"/>
                    </a:lnTo>
                    <a:cubicBezTo>
                      <a:pt x="1413" y="2624"/>
                      <a:pt x="2496" y="2060"/>
                      <a:pt x="2305" y="1965"/>
                    </a:cubicBezTo>
                    <a:cubicBezTo>
                      <a:pt x="2231" y="1923"/>
                      <a:pt x="1912" y="1774"/>
                      <a:pt x="1838" y="1487"/>
                    </a:cubicBezTo>
                    <a:cubicBezTo>
                      <a:pt x="1721" y="998"/>
                      <a:pt x="1912" y="117"/>
                      <a:pt x="1912" y="117"/>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51"/>
              <p:cNvSpPr/>
              <p:nvPr/>
            </p:nvSpPr>
            <p:spPr>
              <a:xfrm>
                <a:off x="5345050" y="4215625"/>
                <a:ext cx="101725" cy="34125"/>
              </a:xfrm>
              <a:custGeom>
                <a:avLst/>
                <a:gdLst/>
                <a:ahLst/>
                <a:cxnLst/>
                <a:rect l="l" t="t" r="r" b="b"/>
                <a:pathLst>
                  <a:path w="4069" h="1365" extrusionOk="0">
                    <a:moveTo>
                      <a:pt x="128" y="0"/>
                    </a:moveTo>
                    <a:cubicBezTo>
                      <a:pt x="86" y="382"/>
                      <a:pt x="43" y="786"/>
                      <a:pt x="22" y="1031"/>
                    </a:cubicBezTo>
                    <a:cubicBezTo>
                      <a:pt x="12" y="1116"/>
                      <a:pt x="1" y="1211"/>
                      <a:pt x="12" y="1274"/>
                    </a:cubicBezTo>
                    <a:cubicBezTo>
                      <a:pt x="12" y="1286"/>
                      <a:pt x="22" y="1307"/>
                      <a:pt x="22" y="1317"/>
                    </a:cubicBezTo>
                    <a:cubicBezTo>
                      <a:pt x="54" y="1355"/>
                      <a:pt x="136" y="1363"/>
                      <a:pt x="228" y="1363"/>
                    </a:cubicBezTo>
                    <a:cubicBezTo>
                      <a:pt x="290" y="1363"/>
                      <a:pt x="356" y="1359"/>
                      <a:pt x="415" y="1359"/>
                    </a:cubicBezTo>
                    <a:cubicBezTo>
                      <a:pt x="974" y="1359"/>
                      <a:pt x="1742" y="1364"/>
                      <a:pt x="2430" y="1364"/>
                    </a:cubicBezTo>
                    <a:cubicBezTo>
                      <a:pt x="2774" y="1364"/>
                      <a:pt x="3099" y="1363"/>
                      <a:pt x="3368" y="1359"/>
                    </a:cubicBezTo>
                    <a:lnTo>
                      <a:pt x="3410" y="1359"/>
                    </a:lnTo>
                    <a:cubicBezTo>
                      <a:pt x="3453" y="1349"/>
                      <a:pt x="3495" y="1349"/>
                      <a:pt x="3538" y="1349"/>
                    </a:cubicBezTo>
                    <a:cubicBezTo>
                      <a:pt x="3675" y="1349"/>
                      <a:pt x="3962" y="1338"/>
                      <a:pt x="3962" y="1338"/>
                    </a:cubicBezTo>
                    <a:cubicBezTo>
                      <a:pt x="4069" y="1105"/>
                      <a:pt x="4005" y="882"/>
                      <a:pt x="3888" y="722"/>
                    </a:cubicBezTo>
                    <a:cubicBezTo>
                      <a:pt x="3856" y="670"/>
                      <a:pt x="3814" y="627"/>
                      <a:pt x="3771" y="595"/>
                    </a:cubicBezTo>
                    <a:cubicBezTo>
                      <a:pt x="3760" y="585"/>
                      <a:pt x="3750" y="574"/>
                      <a:pt x="3739" y="574"/>
                    </a:cubicBezTo>
                    <a:lnTo>
                      <a:pt x="3718" y="552"/>
                    </a:lnTo>
                    <a:cubicBezTo>
                      <a:pt x="3707" y="542"/>
                      <a:pt x="3696" y="542"/>
                      <a:pt x="3675" y="531"/>
                    </a:cubicBezTo>
                    <a:cubicBezTo>
                      <a:pt x="3675" y="531"/>
                      <a:pt x="3665" y="531"/>
                      <a:pt x="3654" y="521"/>
                    </a:cubicBezTo>
                    <a:cubicBezTo>
                      <a:pt x="3644" y="510"/>
                      <a:pt x="3623" y="510"/>
                      <a:pt x="3611" y="500"/>
                    </a:cubicBezTo>
                    <a:lnTo>
                      <a:pt x="3601" y="500"/>
                    </a:lnTo>
                    <a:cubicBezTo>
                      <a:pt x="3580" y="489"/>
                      <a:pt x="3569" y="478"/>
                      <a:pt x="3548" y="467"/>
                    </a:cubicBezTo>
                    <a:cubicBezTo>
                      <a:pt x="3495" y="457"/>
                      <a:pt x="3453" y="436"/>
                      <a:pt x="3399" y="415"/>
                    </a:cubicBezTo>
                    <a:lnTo>
                      <a:pt x="3208" y="351"/>
                    </a:lnTo>
                    <a:cubicBezTo>
                      <a:pt x="3028" y="276"/>
                      <a:pt x="2125" y="181"/>
                      <a:pt x="2051" y="32"/>
                    </a:cubicBezTo>
                    <a:lnTo>
                      <a:pt x="2051" y="21"/>
                    </a:lnTo>
                    <a:cubicBezTo>
                      <a:pt x="1764" y="255"/>
                      <a:pt x="1594" y="404"/>
                      <a:pt x="1201" y="404"/>
                    </a:cubicBezTo>
                    <a:cubicBezTo>
                      <a:pt x="798" y="404"/>
                      <a:pt x="415" y="245"/>
                      <a:pt x="128"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51"/>
              <p:cNvSpPr/>
              <p:nvPr/>
            </p:nvSpPr>
            <p:spPr>
              <a:xfrm>
                <a:off x="5338700" y="3773600"/>
                <a:ext cx="77800" cy="443625"/>
              </a:xfrm>
              <a:custGeom>
                <a:avLst/>
                <a:gdLst/>
                <a:ahLst/>
                <a:cxnLst/>
                <a:rect l="l" t="t" r="r" b="b"/>
                <a:pathLst>
                  <a:path w="3112" h="17745" extrusionOk="0">
                    <a:moveTo>
                      <a:pt x="1519" y="0"/>
                    </a:moveTo>
                    <a:lnTo>
                      <a:pt x="1465" y="0"/>
                    </a:lnTo>
                    <a:cubicBezTo>
                      <a:pt x="1477" y="2846"/>
                      <a:pt x="1052" y="5533"/>
                      <a:pt x="828" y="8262"/>
                    </a:cubicBezTo>
                    <a:cubicBezTo>
                      <a:pt x="606" y="10981"/>
                      <a:pt x="266" y="14931"/>
                      <a:pt x="0" y="17628"/>
                    </a:cubicBezTo>
                    <a:cubicBezTo>
                      <a:pt x="1019" y="17745"/>
                      <a:pt x="2081" y="17617"/>
                      <a:pt x="3016" y="17511"/>
                    </a:cubicBezTo>
                    <a:cubicBezTo>
                      <a:pt x="3112" y="16099"/>
                      <a:pt x="3006" y="13370"/>
                      <a:pt x="2984" y="11925"/>
                    </a:cubicBezTo>
                    <a:cubicBezTo>
                      <a:pt x="2952" y="10545"/>
                      <a:pt x="2900" y="9143"/>
                      <a:pt x="2708" y="7784"/>
                    </a:cubicBezTo>
                    <a:cubicBezTo>
                      <a:pt x="2390" y="5511"/>
                      <a:pt x="2103" y="3302"/>
                      <a:pt x="1742" y="1009"/>
                    </a:cubicBezTo>
                    <a:cubicBezTo>
                      <a:pt x="1689" y="669"/>
                      <a:pt x="1657" y="223"/>
                      <a:pt x="1519"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51"/>
              <p:cNvSpPr/>
              <p:nvPr/>
            </p:nvSpPr>
            <p:spPr>
              <a:xfrm>
                <a:off x="5342675" y="3781550"/>
                <a:ext cx="44625" cy="390550"/>
              </a:xfrm>
              <a:custGeom>
                <a:avLst/>
                <a:gdLst/>
                <a:ahLst/>
                <a:cxnLst/>
                <a:rect l="l" t="t" r="r" b="b"/>
                <a:pathLst>
                  <a:path w="1785" h="15622" extrusionOk="0">
                    <a:moveTo>
                      <a:pt x="1466" y="1"/>
                    </a:moveTo>
                    <a:cubicBezTo>
                      <a:pt x="1445" y="1"/>
                      <a:pt x="1445" y="11"/>
                      <a:pt x="1445" y="22"/>
                    </a:cubicBezTo>
                    <a:cubicBezTo>
                      <a:pt x="999" y="5268"/>
                      <a:pt x="447" y="10578"/>
                      <a:pt x="1" y="15622"/>
                    </a:cubicBezTo>
                    <a:cubicBezTo>
                      <a:pt x="723" y="13466"/>
                      <a:pt x="999" y="10939"/>
                      <a:pt x="1381" y="8241"/>
                    </a:cubicBezTo>
                    <a:cubicBezTo>
                      <a:pt x="1636" y="6415"/>
                      <a:pt x="1785" y="4216"/>
                      <a:pt x="1700" y="2018"/>
                    </a:cubicBezTo>
                    <a:cubicBezTo>
                      <a:pt x="1668" y="1307"/>
                      <a:pt x="1604" y="648"/>
                      <a:pt x="146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51"/>
              <p:cNvSpPr/>
              <p:nvPr/>
            </p:nvSpPr>
            <p:spPr>
              <a:xfrm>
                <a:off x="5404525" y="4184825"/>
                <a:ext cx="5350" cy="16750"/>
              </a:xfrm>
              <a:custGeom>
                <a:avLst/>
                <a:gdLst/>
                <a:ahLst/>
                <a:cxnLst/>
                <a:rect l="l" t="t" r="r" b="b"/>
                <a:pathLst>
                  <a:path w="214" h="670" extrusionOk="0">
                    <a:moveTo>
                      <a:pt x="97" y="0"/>
                    </a:moveTo>
                    <a:cubicBezTo>
                      <a:pt x="33" y="85"/>
                      <a:pt x="12" y="266"/>
                      <a:pt x="1" y="446"/>
                    </a:cubicBezTo>
                    <a:cubicBezTo>
                      <a:pt x="1" y="521"/>
                      <a:pt x="1" y="648"/>
                      <a:pt x="64" y="659"/>
                    </a:cubicBezTo>
                    <a:cubicBezTo>
                      <a:pt x="149" y="670"/>
                      <a:pt x="171" y="531"/>
                      <a:pt x="182" y="479"/>
                    </a:cubicBezTo>
                    <a:cubicBezTo>
                      <a:pt x="213" y="319"/>
                      <a:pt x="213" y="128"/>
                      <a:pt x="182" y="22"/>
                    </a:cubicBezTo>
                    <a:cubicBezTo>
                      <a:pt x="160" y="0"/>
                      <a:pt x="118"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51"/>
              <p:cNvSpPr/>
              <p:nvPr/>
            </p:nvSpPr>
            <p:spPr>
              <a:xfrm>
                <a:off x="5394725" y="4194125"/>
                <a:ext cx="7700" cy="9575"/>
              </a:xfrm>
              <a:custGeom>
                <a:avLst/>
                <a:gdLst/>
                <a:ahLst/>
                <a:cxnLst/>
                <a:rect l="l" t="t" r="r" b="b"/>
                <a:pathLst>
                  <a:path w="308" h="383" extrusionOk="0">
                    <a:moveTo>
                      <a:pt x="223" y="53"/>
                    </a:moveTo>
                    <a:cubicBezTo>
                      <a:pt x="64" y="0"/>
                      <a:pt x="0" y="372"/>
                      <a:pt x="149" y="383"/>
                    </a:cubicBezTo>
                    <a:cubicBezTo>
                      <a:pt x="201" y="383"/>
                      <a:pt x="308" y="213"/>
                      <a:pt x="286" y="128"/>
                    </a:cubicBezTo>
                    <a:cubicBezTo>
                      <a:pt x="286" y="96"/>
                      <a:pt x="255" y="64"/>
                      <a:pt x="223"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51"/>
              <p:cNvSpPr/>
              <p:nvPr/>
            </p:nvSpPr>
            <p:spPr>
              <a:xfrm>
                <a:off x="5273375" y="4173675"/>
                <a:ext cx="62425" cy="65600"/>
              </a:xfrm>
              <a:custGeom>
                <a:avLst/>
                <a:gdLst/>
                <a:ahLst/>
                <a:cxnLst/>
                <a:rect l="l" t="t" r="r" b="b"/>
                <a:pathLst>
                  <a:path w="2497" h="2624" extrusionOk="0">
                    <a:moveTo>
                      <a:pt x="192" y="0"/>
                    </a:moveTo>
                    <a:lnTo>
                      <a:pt x="1" y="1923"/>
                    </a:lnTo>
                    <a:lnTo>
                      <a:pt x="1413" y="2624"/>
                    </a:lnTo>
                    <a:cubicBezTo>
                      <a:pt x="1413" y="2624"/>
                      <a:pt x="2497" y="2060"/>
                      <a:pt x="2305" y="1965"/>
                    </a:cubicBezTo>
                    <a:cubicBezTo>
                      <a:pt x="2231" y="1923"/>
                      <a:pt x="1912" y="1774"/>
                      <a:pt x="1838" y="1487"/>
                    </a:cubicBezTo>
                    <a:cubicBezTo>
                      <a:pt x="1721" y="998"/>
                      <a:pt x="1912" y="117"/>
                      <a:pt x="1912" y="117"/>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51"/>
              <p:cNvSpPr/>
              <p:nvPr/>
            </p:nvSpPr>
            <p:spPr>
              <a:xfrm>
                <a:off x="5271000" y="4215625"/>
                <a:ext cx="101450" cy="34125"/>
              </a:xfrm>
              <a:custGeom>
                <a:avLst/>
                <a:gdLst/>
                <a:ahLst/>
                <a:cxnLst/>
                <a:rect l="l" t="t" r="r" b="b"/>
                <a:pathLst>
                  <a:path w="4058" h="1365" extrusionOk="0">
                    <a:moveTo>
                      <a:pt x="117" y="0"/>
                    </a:moveTo>
                    <a:cubicBezTo>
                      <a:pt x="85" y="382"/>
                      <a:pt x="43" y="786"/>
                      <a:pt x="22" y="1031"/>
                    </a:cubicBezTo>
                    <a:cubicBezTo>
                      <a:pt x="11" y="1116"/>
                      <a:pt x="1" y="1211"/>
                      <a:pt x="11" y="1274"/>
                    </a:cubicBezTo>
                    <a:cubicBezTo>
                      <a:pt x="11" y="1286"/>
                      <a:pt x="11" y="1307"/>
                      <a:pt x="22" y="1317"/>
                    </a:cubicBezTo>
                    <a:cubicBezTo>
                      <a:pt x="53" y="1355"/>
                      <a:pt x="135" y="1363"/>
                      <a:pt x="227" y="1363"/>
                    </a:cubicBezTo>
                    <a:cubicBezTo>
                      <a:pt x="289" y="1363"/>
                      <a:pt x="355" y="1359"/>
                      <a:pt x="414" y="1359"/>
                    </a:cubicBezTo>
                    <a:cubicBezTo>
                      <a:pt x="974" y="1359"/>
                      <a:pt x="1741" y="1364"/>
                      <a:pt x="2429" y="1364"/>
                    </a:cubicBezTo>
                    <a:cubicBezTo>
                      <a:pt x="2773" y="1364"/>
                      <a:pt x="3097" y="1363"/>
                      <a:pt x="3366" y="1359"/>
                    </a:cubicBezTo>
                    <a:lnTo>
                      <a:pt x="3409" y="1359"/>
                    </a:lnTo>
                    <a:cubicBezTo>
                      <a:pt x="3451" y="1349"/>
                      <a:pt x="3494" y="1349"/>
                      <a:pt x="3536" y="1349"/>
                    </a:cubicBezTo>
                    <a:cubicBezTo>
                      <a:pt x="3675" y="1349"/>
                      <a:pt x="3961" y="1338"/>
                      <a:pt x="3961" y="1338"/>
                    </a:cubicBezTo>
                    <a:cubicBezTo>
                      <a:pt x="4057" y="1105"/>
                      <a:pt x="4004" y="882"/>
                      <a:pt x="3887" y="722"/>
                    </a:cubicBezTo>
                    <a:cubicBezTo>
                      <a:pt x="3855" y="670"/>
                      <a:pt x="3812" y="627"/>
                      <a:pt x="3760" y="595"/>
                    </a:cubicBezTo>
                    <a:cubicBezTo>
                      <a:pt x="3760" y="585"/>
                      <a:pt x="3749" y="574"/>
                      <a:pt x="3739" y="574"/>
                    </a:cubicBezTo>
                    <a:cubicBezTo>
                      <a:pt x="3727" y="563"/>
                      <a:pt x="3717" y="563"/>
                      <a:pt x="3706" y="552"/>
                    </a:cubicBezTo>
                    <a:cubicBezTo>
                      <a:pt x="3696" y="542"/>
                      <a:pt x="3685" y="542"/>
                      <a:pt x="3675" y="531"/>
                    </a:cubicBezTo>
                    <a:cubicBezTo>
                      <a:pt x="3675" y="531"/>
                      <a:pt x="3664" y="531"/>
                      <a:pt x="3654" y="521"/>
                    </a:cubicBezTo>
                    <a:cubicBezTo>
                      <a:pt x="3643" y="510"/>
                      <a:pt x="3621" y="510"/>
                      <a:pt x="3611" y="500"/>
                    </a:cubicBezTo>
                    <a:lnTo>
                      <a:pt x="3600" y="500"/>
                    </a:lnTo>
                    <a:cubicBezTo>
                      <a:pt x="3579" y="489"/>
                      <a:pt x="3558" y="478"/>
                      <a:pt x="3547" y="467"/>
                    </a:cubicBezTo>
                    <a:lnTo>
                      <a:pt x="3536" y="467"/>
                    </a:lnTo>
                    <a:cubicBezTo>
                      <a:pt x="3494" y="457"/>
                      <a:pt x="3441" y="436"/>
                      <a:pt x="3399" y="415"/>
                    </a:cubicBezTo>
                    <a:lnTo>
                      <a:pt x="3208" y="351"/>
                    </a:lnTo>
                    <a:cubicBezTo>
                      <a:pt x="3027" y="276"/>
                      <a:pt x="2113" y="181"/>
                      <a:pt x="2050" y="32"/>
                    </a:cubicBezTo>
                    <a:lnTo>
                      <a:pt x="2050" y="21"/>
                    </a:lnTo>
                    <a:cubicBezTo>
                      <a:pt x="1763" y="255"/>
                      <a:pt x="1593" y="404"/>
                      <a:pt x="1200" y="404"/>
                    </a:cubicBezTo>
                    <a:cubicBezTo>
                      <a:pt x="797" y="404"/>
                      <a:pt x="414" y="245"/>
                      <a:pt x="117"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51"/>
              <p:cNvSpPr/>
              <p:nvPr/>
            </p:nvSpPr>
            <p:spPr>
              <a:xfrm>
                <a:off x="5260375" y="3769075"/>
                <a:ext cx="123225" cy="446575"/>
              </a:xfrm>
              <a:custGeom>
                <a:avLst/>
                <a:gdLst/>
                <a:ahLst/>
                <a:cxnLst/>
                <a:rect l="l" t="t" r="r" b="b"/>
                <a:pathLst>
                  <a:path w="4929" h="17863" extrusionOk="0">
                    <a:moveTo>
                      <a:pt x="978" y="0"/>
                    </a:moveTo>
                    <a:cubicBezTo>
                      <a:pt x="287" y="840"/>
                      <a:pt x="202" y="2369"/>
                      <a:pt x="574" y="3611"/>
                    </a:cubicBezTo>
                    <a:cubicBezTo>
                      <a:pt x="617" y="3771"/>
                      <a:pt x="702" y="3929"/>
                      <a:pt x="733" y="4078"/>
                    </a:cubicBezTo>
                    <a:cubicBezTo>
                      <a:pt x="776" y="4312"/>
                      <a:pt x="754" y="4588"/>
                      <a:pt x="776" y="4854"/>
                    </a:cubicBezTo>
                    <a:cubicBezTo>
                      <a:pt x="882" y="6563"/>
                      <a:pt x="945" y="8677"/>
                      <a:pt x="733" y="10301"/>
                    </a:cubicBezTo>
                    <a:cubicBezTo>
                      <a:pt x="468" y="12266"/>
                      <a:pt x="1" y="15398"/>
                      <a:pt x="1" y="17448"/>
                    </a:cubicBezTo>
                    <a:cubicBezTo>
                      <a:pt x="978" y="17618"/>
                      <a:pt x="1912" y="17809"/>
                      <a:pt x="3006" y="17862"/>
                    </a:cubicBezTo>
                    <a:cubicBezTo>
                      <a:pt x="3430" y="15346"/>
                      <a:pt x="4206" y="11565"/>
                      <a:pt x="4440" y="8793"/>
                    </a:cubicBezTo>
                    <a:cubicBezTo>
                      <a:pt x="4673" y="6022"/>
                      <a:pt x="4928" y="3101"/>
                      <a:pt x="4832" y="202"/>
                    </a:cubicBezTo>
                    <a:cubicBezTo>
                      <a:pt x="3569" y="118"/>
                      <a:pt x="2295" y="33"/>
                      <a:pt x="978"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51"/>
              <p:cNvSpPr/>
              <p:nvPr/>
            </p:nvSpPr>
            <p:spPr>
              <a:xfrm>
                <a:off x="5266475" y="4197300"/>
                <a:ext cx="16750" cy="5075"/>
              </a:xfrm>
              <a:custGeom>
                <a:avLst/>
                <a:gdLst/>
                <a:ahLst/>
                <a:cxnLst/>
                <a:rect l="l" t="t" r="r" b="b"/>
                <a:pathLst>
                  <a:path w="670" h="203" extrusionOk="0">
                    <a:moveTo>
                      <a:pt x="12" y="53"/>
                    </a:moveTo>
                    <a:cubicBezTo>
                      <a:pt x="97" y="1"/>
                      <a:pt x="277" y="1"/>
                      <a:pt x="458" y="11"/>
                    </a:cubicBezTo>
                    <a:cubicBezTo>
                      <a:pt x="532" y="11"/>
                      <a:pt x="659" y="22"/>
                      <a:pt x="659" y="86"/>
                    </a:cubicBezTo>
                    <a:cubicBezTo>
                      <a:pt x="670" y="171"/>
                      <a:pt x="521" y="181"/>
                      <a:pt x="479" y="192"/>
                    </a:cubicBezTo>
                    <a:cubicBezTo>
                      <a:pt x="319" y="202"/>
                      <a:pt x="118" y="181"/>
                      <a:pt x="22" y="149"/>
                    </a:cubicBezTo>
                    <a:cubicBezTo>
                      <a:pt x="1" y="128"/>
                      <a:pt x="1" y="86"/>
                      <a:pt x="1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51"/>
              <p:cNvSpPr/>
              <p:nvPr/>
            </p:nvSpPr>
            <p:spPr>
              <a:xfrm>
                <a:off x="5276850" y="4188275"/>
                <a:ext cx="9300" cy="7200"/>
              </a:xfrm>
              <a:custGeom>
                <a:avLst/>
                <a:gdLst/>
                <a:ahLst/>
                <a:cxnLst/>
                <a:rect l="l" t="t" r="r" b="b"/>
                <a:pathLst>
                  <a:path w="372" h="288" extrusionOk="0">
                    <a:moveTo>
                      <a:pt x="43" y="202"/>
                    </a:moveTo>
                    <a:cubicBezTo>
                      <a:pt x="0" y="32"/>
                      <a:pt x="371" y="1"/>
                      <a:pt x="371" y="149"/>
                    </a:cubicBezTo>
                    <a:cubicBezTo>
                      <a:pt x="371" y="202"/>
                      <a:pt x="191" y="287"/>
                      <a:pt x="106" y="266"/>
                    </a:cubicBezTo>
                    <a:cubicBezTo>
                      <a:pt x="74" y="256"/>
                      <a:pt x="53" y="223"/>
                      <a:pt x="43" y="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51"/>
              <p:cNvSpPr/>
              <p:nvPr/>
            </p:nvSpPr>
            <p:spPr>
              <a:xfrm>
                <a:off x="5353025" y="3994475"/>
                <a:ext cx="5075" cy="16750"/>
              </a:xfrm>
              <a:custGeom>
                <a:avLst/>
                <a:gdLst/>
                <a:ahLst/>
                <a:cxnLst/>
                <a:rect l="l" t="t" r="r" b="b"/>
                <a:pathLst>
                  <a:path w="203" h="670" extrusionOk="0">
                    <a:moveTo>
                      <a:pt x="85" y="11"/>
                    </a:moveTo>
                    <a:cubicBezTo>
                      <a:pt x="22" y="96"/>
                      <a:pt x="12" y="277"/>
                      <a:pt x="0" y="447"/>
                    </a:cubicBezTo>
                    <a:cubicBezTo>
                      <a:pt x="0" y="521"/>
                      <a:pt x="0" y="648"/>
                      <a:pt x="64" y="659"/>
                    </a:cubicBezTo>
                    <a:cubicBezTo>
                      <a:pt x="149" y="669"/>
                      <a:pt x="170" y="532"/>
                      <a:pt x="181" y="478"/>
                    </a:cubicBezTo>
                    <a:cubicBezTo>
                      <a:pt x="203" y="319"/>
                      <a:pt x="203" y="128"/>
                      <a:pt x="181" y="22"/>
                    </a:cubicBezTo>
                    <a:cubicBezTo>
                      <a:pt x="160" y="1"/>
                      <a:pt x="118" y="1"/>
                      <a:pt x="85"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51"/>
              <p:cNvSpPr/>
              <p:nvPr/>
            </p:nvSpPr>
            <p:spPr>
              <a:xfrm>
                <a:off x="5343200" y="4003750"/>
                <a:ext cx="7475" cy="9600"/>
              </a:xfrm>
              <a:custGeom>
                <a:avLst/>
                <a:gdLst/>
                <a:ahLst/>
                <a:cxnLst/>
                <a:rect l="l" t="t" r="r" b="b"/>
                <a:pathLst>
                  <a:path w="299" h="384" extrusionOk="0">
                    <a:moveTo>
                      <a:pt x="224" y="65"/>
                    </a:moveTo>
                    <a:cubicBezTo>
                      <a:pt x="65" y="1"/>
                      <a:pt x="1" y="373"/>
                      <a:pt x="139" y="383"/>
                    </a:cubicBezTo>
                    <a:cubicBezTo>
                      <a:pt x="202" y="383"/>
                      <a:pt x="298" y="224"/>
                      <a:pt x="287" y="128"/>
                    </a:cubicBezTo>
                    <a:cubicBezTo>
                      <a:pt x="277" y="97"/>
                      <a:pt x="256" y="76"/>
                      <a:pt x="224" y="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51"/>
              <p:cNvSpPr/>
              <p:nvPr/>
            </p:nvSpPr>
            <p:spPr>
              <a:xfrm>
                <a:off x="5342925" y="4029000"/>
                <a:ext cx="7475" cy="9050"/>
              </a:xfrm>
              <a:custGeom>
                <a:avLst/>
                <a:gdLst/>
                <a:ahLst/>
                <a:cxnLst/>
                <a:rect l="l" t="t" r="r" b="b"/>
                <a:pathLst>
                  <a:path w="299" h="362" extrusionOk="0">
                    <a:moveTo>
                      <a:pt x="224" y="32"/>
                    </a:moveTo>
                    <a:cubicBezTo>
                      <a:pt x="171" y="0"/>
                      <a:pt x="107" y="64"/>
                      <a:pt x="65" y="138"/>
                    </a:cubicBezTo>
                    <a:cubicBezTo>
                      <a:pt x="33" y="201"/>
                      <a:pt x="1" y="340"/>
                      <a:pt x="86" y="350"/>
                    </a:cubicBezTo>
                    <a:cubicBezTo>
                      <a:pt x="118" y="361"/>
                      <a:pt x="182" y="319"/>
                      <a:pt x="213" y="255"/>
                    </a:cubicBezTo>
                    <a:cubicBezTo>
                      <a:pt x="256" y="180"/>
                      <a:pt x="298" y="64"/>
                      <a:pt x="224"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51"/>
              <p:cNvSpPr/>
              <p:nvPr/>
            </p:nvSpPr>
            <p:spPr>
              <a:xfrm>
                <a:off x="5321975" y="3444650"/>
                <a:ext cx="74350" cy="111275"/>
              </a:xfrm>
              <a:custGeom>
                <a:avLst/>
                <a:gdLst/>
                <a:ahLst/>
                <a:cxnLst/>
                <a:rect l="l" t="t" r="r" b="b"/>
                <a:pathLst>
                  <a:path w="2974" h="4451" extrusionOk="0">
                    <a:moveTo>
                      <a:pt x="1688" y="3505"/>
                    </a:moveTo>
                    <a:cubicBezTo>
                      <a:pt x="2198" y="3611"/>
                      <a:pt x="2581" y="3473"/>
                      <a:pt x="2729" y="2857"/>
                    </a:cubicBezTo>
                    <a:cubicBezTo>
                      <a:pt x="2772" y="2634"/>
                      <a:pt x="2804" y="2305"/>
                      <a:pt x="2857" y="1997"/>
                    </a:cubicBezTo>
                    <a:cubicBezTo>
                      <a:pt x="2953" y="1445"/>
                      <a:pt x="2974" y="1031"/>
                      <a:pt x="2783" y="680"/>
                    </a:cubicBezTo>
                    <a:cubicBezTo>
                      <a:pt x="2655" y="446"/>
                      <a:pt x="2422" y="276"/>
                      <a:pt x="2209" y="160"/>
                    </a:cubicBezTo>
                    <a:cubicBezTo>
                      <a:pt x="1997" y="43"/>
                      <a:pt x="1636" y="0"/>
                      <a:pt x="1434" y="22"/>
                    </a:cubicBezTo>
                    <a:cubicBezTo>
                      <a:pt x="924" y="64"/>
                      <a:pt x="340" y="553"/>
                      <a:pt x="287" y="1253"/>
                    </a:cubicBezTo>
                    <a:cubicBezTo>
                      <a:pt x="265" y="1530"/>
                      <a:pt x="308" y="1795"/>
                      <a:pt x="361" y="2018"/>
                    </a:cubicBezTo>
                    <a:cubicBezTo>
                      <a:pt x="457" y="2390"/>
                      <a:pt x="414" y="2655"/>
                      <a:pt x="329" y="3080"/>
                    </a:cubicBezTo>
                    <a:cubicBezTo>
                      <a:pt x="287" y="3261"/>
                      <a:pt x="192" y="3643"/>
                      <a:pt x="192" y="3643"/>
                    </a:cubicBezTo>
                    <a:cubicBezTo>
                      <a:pt x="0" y="4238"/>
                      <a:pt x="1211" y="4450"/>
                      <a:pt x="1466" y="420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51"/>
              <p:cNvSpPr/>
              <p:nvPr/>
            </p:nvSpPr>
            <p:spPr>
              <a:xfrm>
                <a:off x="5308425" y="3429775"/>
                <a:ext cx="100650" cy="83400"/>
              </a:xfrm>
              <a:custGeom>
                <a:avLst/>
                <a:gdLst/>
                <a:ahLst/>
                <a:cxnLst/>
                <a:rect l="l" t="t" r="r" b="b"/>
                <a:pathLst>
                  <a:path w="4026" h="3336" extrusionOk="0">
                    <a:moveTo>
                      <a:pt x="1413" y="2921"/>
                    </a:moveTo>
                    <a:cubicBezTo>
                      <a:pt x="1350" y="3176"/>
                      <a:pt x="1201" y="3335"/>
                      <a:pt x="925" y="3293"/>
                    </a:cubicBezTo>
                    <a:cubicBezTo>
                      <a:pt x="500" y="3229"/>
                      <a:pt x="0" y="1817"/>
                      <a:pt x="309" y="1116"/>
                    </a:cubicBezTo>
                    <a:cubicBezTo>
                      <a:pt x="415" y="871"/>
                      <a:pt x="627" y="723"/>
                      <a:pt x="903" y="659"/>
                    </a:cubicBezTo>
                    <a:cubicBezTo>
                      <a:pt x="1169" y="298"/>
                      <a:pt x="1350" y="107"/>
                      <a:pt x="1912" y="64"/>
                    </a:cubicBezTo>
                    <a:cubicBezTo>
                      <a:pt x="2655" y="1"/>
                      <a:pt x="3866" y="149"/>
                      <a:pt x="3951" y="638"/>
                    </a:cubicBezTo>
                    <a:cubicBezTo>
                      <a:pt x="4026" y="1052"/>
                      <a:pt x="3643" y="1350"/>
                      <a:pt x="3399" y="1456"/>
                    </a:cubicBezTo>
                    <a:cubicBezTo>
                      <a:pt x="3261" y="1520"/>
                      <a:pt x="3049" y="1572"/>
                      <a:pt x="2879" y="1594"/>
                    </a:cubicBezTo>
                    <a:cubicBezTo>
                      <a:pt x="2676" y="1626"/>
                      <a:pt x="2443" y="1594"/>
                      <a:pt x="2305" y="1668"/>
                    </a:cubicBezTo>
                    <a:cubicBezTo>
                      <a:pt x="2178" y="1721"/>
                      <a:pt x="2093" y="1966"/>
                      <a:pt x="2050" y="2146"/>
                    </a:cubicBezTo>
                    <a:cubicBezTo>
                      <a:pt x="2018" y="2273"/>
                      <a:pt x="2018" y="2613"/>
                      <a:pt x="1796" y="2624"/>
                    </a:cubicBezTo>
                    <a:cubicBezTo>
                      <a:pt x="1508" y="2645"/>
                      <a:pt x="1583" y="2114"/>
                      <a:pt x="1296" y="2103"/>
                    </a:cubicBezTo>
                    <a:cubicBezTo>
                      <a:pt x="1031" y="2093"/>
                      <a:pt x="977" y="2464"/>
                      <a:pt x="1084" y="2698"/>
                    </a:cubicBezTo>
                    <a:cubicBezTo>
                      <a:pt x="1158" y="2847"/>
                      <a:pt x="1286" y="2868"/>
                      <a:pt x="1413" y="292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51"/>
              <p:cNvSpPr/>
              <p:nvPr/>
            </p:nvSpPr>
            <p:spPr>
              <a:xfrm>
                <a:off x="5318250" y="3455275"/>
                <a:ext cx="8000" cy="12225"/>
              </a:xfrm>
              <a:custGeom>
                <a:avLst/>
                <a:gdLst/>
                <a:ahLst/>
                <a:cxnLst/>
                <a:rect l="l" t="t" r="r" b="b"/>
                <a:pathLst>
                  <a:path w="320" h="489" extrusionOk="0">
                    <a:moveTo>
                      <a:pt x="308" y="149"/>
                    </a:moveTo>
                    <a:cubicBezTo>
                      <a:pt x="245" y="0"/>
                      <a:pt x="1" y="319"/>
                      <a:pt x="96" y="404"/>
                    </a:cubicBezTo>
                    <a:cubicBezTo>
                      <a:pt x="202" y="489"/>
                      <a:pt x="319" y="255"/>
                      <a:pt x="319" y="170"/>
                    </a:cubicBezTo>
                    <a:cubicBezTo>
                      <a:pt x="319" y="160"/>
                      <a:pt x="308" y="160"/>
                      <a:pt x="308"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51"/>
              <p:cNvSpPr/>
              <p:nvPr/>
            </p:nvSpPr>
            <p:spPr>
              <a:xfrm>
                <a:off x="5317975" y="3466425"/>
                <a:ext cx="8525" cy="9575"/>
              </a:xfrm>
              <a:custGeom>
                <a:avLst/>
                <a:gdLst/>
                <a:ahLst/>
                <a:cxnLst/>
                <a:rect l="l" t="t" r="r" b="b"/>
                <a:pathLst>
                  <a:path w="341" h="383" extrusionOk="0">
                    <a:moveTo>
                      <a:pt x="288" y="117"/>
                    </a:moveTo>
                    <a:cubicBezTo>
                      <a:pt x="224" y="0"/>
                      <a:pt x="1" y="255"/>
                      <a:pt x="118" y="330"/>
                    </a:cubicBezTo>
                    <a:cubicBezTo>
                      <a:pt x="213" y="382"/>
                      <a:pt x="341" y="191"/>
                      <a:pt x="288"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51"/>
              <p:cNvSpPr/>
              <p:nvPr/>
            </p:nvSpPr>
            <p:spPr>
              <a:xfrm>
                <a:off x="5392600" y="3435375"/>
                <a:ext cx="8775" cy="11425"/>
              </a:xfrm>
              <a:custGeom>
                <a:avLst/>
                <a:gdLst/>
                <a:ahLst/>
                <a:cxnLst/>
                <a:rect l="l" t="t" r="r" b="b"/>
                <a:pathLst>
                  <a:path w="351" h="457" extrusionOk="0">
                    <a:moveTo>
                      <a:pt x="0" y="170"/>
                    </a:moveTo>
                    <a:cubicBezTo>
                      <a:pt x="21" y="0"/>
                      <a:pt x="350" y="234"/>
                      <a:pt x="286" y="340"/>
                    </a:cubicBezTo>
                    <a:cubicBezTo>
                      <a:pt x="213" y="456"/>
                      <a:pt x="32" y="265"/>
                      <a:pt x="0" y="1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51"/>
              <p:cNvSpPr/>
              <p:nvPr/>
            </p:nvSpPr>
            <p:spPr>
              <a:xfrm>
                <a:off x="5396025" y="3445975"/>
                <a:ext cx="8525" cy="8775"/>
              </a:xfrm>
              <a:custGeom>
                <a:avLst/>
                <a:gdLst/>
                <a:ahLst/>
                <a:cxnLst/>
                <a:rect l="l" t="t" r="r" b="b"/>
                <a:pathLst>
                  <a:path w="341" h="351" extrusionOk="0">
                    <a:moveTo>
                      <a:pt x="22" y="128"/>
                    </a:moveTo>
                    <a:cubicBezTo>
                      <a:pt x="54" y="1"/>
                      <a:pt x="341" y="171"/>
                      <a:pt x="245" y="277"/>
                    </a:cubicBezTo>
                    <a:cubicBezTo>
                      <a:pt x="171" y="351"/>
                      <a:pt x="1" y="213"/>
                      <a:pt x="22"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51"/>
              <p:cNvSpPr/>
              <p:nvPr/>
            </p:nvSpPr>
            <p:spPr>
              <a:xfrm>
                <a:off x="5376675" y="3475450"/>
                <a:ext cx="14350" cy="9575"/>
              </a:xfrm>
              <a:custGeom>
                <a:avLst/>
                <a:gdLst/>
                <a:ahLst/>
                <a:cxnLst/>
                <a:rect l="l" t="t" r="r" b="b"/>
                <a:pathLst>
                  <a:path w="574" h="383" extrusionOk="0">
                    <a:moveTo>
                      <a:pt x="0" y="266"/>
                    </a:moveTo>
                    <a:cubicBezTo>
                      <a:pt x="340" y="0"/>
                      <a:pt x="573" y="276"/>
                      <a:pt x="573" y="276"/>
                    </a:cubicBezTo>
                    <a:cubicBezTo>
                      <a:pt x="573" y="276"/>
                      <a:pt x="477" y="382"/>
                      <a:pt x="276" y="382"/>
                    </a:cubicBezTo>
                    <a:cubicBezTo>
                      <a:pt x="127" y="382"/>
                      <a:pt x="0" y="266"/>
                      <a:pt x="0" y="2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51"/>
              <p:cNvSpPr/>
              <p:nvPr/>
            </p:nvSpPr>
            <p:spPr>
              <a:xfrm>
                <a:off x="5382500" y="3478900"/>
                <a:ext cx="8525" cy="6125"/>
              </a:xfrm>
              <a:custGeom>
                <a:avLst/>
                <a:gdLst/>
                <a:ahLst/>
                <a:cxnLst/>
                <a:rect l="l" t="t" r="r" b="b"/>
                <a:pathLst>
                  <a:path w="341" h="245" extrusionOk="0">
                    <a:moveTo>
                      <a:pt x="340" y="138"/>
                    </a:moveTo>
                    <a:cubicBezTo>
                      <a:pt x="340" y="138"/>
                      <a:pt x="223" y="1"/>
                      <a:pt x="43" y="11"/>
                    </a:cubicBezTo>
                    <a:cubicBezTo>
                      <a:pt x="32" y="22"/>
                      <a:pt x="11" y="53"/>
                      <a:pt x="11" y="64"/>
                    </a:cubicBezTo>
                    <a:cubicBezTo>
                      <a:pt x="1" y="138"/>
                      <a:pt x="32" y="202"/>
                      <a:pt x="107" y="244"/>
                    </a:cubicBezTo>
                    <a:cubicBezTo>
                      <a:pt x="266" y="223"/>
                      <a:pt x="340" y="138"/>
                      <a:pt x="340" y="138"/>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51"/>
              <p:cNvSpPr/>
              <p:nvPr/>
            </p:nvSpPr>
            <p:spPr>
              <a:xfrm>
                <a:off x="5373475" y="3472600"/>
                <a:ext cx="18600" cy="6050"/>
              </a:xfrm>
              <a:custGeom>
                <a:avLst/>
                <a:gdLst/>
                <a:ahLst/>
                <a:cxnLst/>
                <a:rect l="l" t="t" r="r" b="b"/>
                <a:pathLst>
                  <a:path w="744" h="242" extrusionOk="0">
                    <a:moveTo>
                      <a:pt x="456" y="1"/>
                    </a:moveTo>
                    <a:cubicBezTo>
                      <a:pt x="304" y="1"/>
                      <a:pt x="135" y="46"/>
                      <a:pt x="1" y="168"/>
                    </a:cubicBezTo>
                    <a:lnTo>
                      <a:pt x="74" y="242"/>
                    </a:lnTo>
                    <a:cubicBezTo>
                      <a:pt x="193" y="135"/>
                      <a:pt x="337" y="101"/>
                      <a:pt x="461" y="101"/>
                    </a:cubicBezTo>
                    <a:cubicBezTo>
                      <a:pt x="559" y="101"/>
                      <a:pt x="643" y="123"/>
                      <a:pt x="690" y="146"/>
                    </a:cubicBezTo>
                    <a:lnTo>
                      <a:pt x="744" y="62"/>
                    </a:lnTo>
                    <a:cubicBezTo>
                      <a:pt x="672" y="25"/>
                      <a:pt x="569" y="1"/>
                      <a:pt x="45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51"/>
              <p:cNvSpPr/>
              <p:nvPr/>
            </p:nvSpPr>
            <p:spPr>
              <a:xfrm>
                <a:off x="5391250" y="3481275"/>
                <a:ext cx="10650" cy="22600"/>
              </a:xfrm>
              <a:custGeom>
                <a:avLst/>
                <a:gdLst/>
                <a:ahLst/>
                <a:cxnLst/>
                <a:rect l="l" t="t" r="r" b="b"/>
                <a:pathLst>
                  <a:path w="426" h="904" extrusionOk="0">
                    <a:moveTo>
                      <a:pt x="128" y="22"/>
                    </a:moveTo>
                    <a:cubicBezTo>
                      <a:pt x="43" y="1"/>
                      <a:pt x="1" y="607"/>
                      <a:pt x="22" y="861"/>
                    </a:cubicBezTo>
                    <a:cubicBezTo>
                      <a:pt x="128" y="904"/>
                      <a:pt x="288" y="893"/>
                      <a:pt x="330" y="808"/>
                    </a:cubicBezTo>
                    <a:cubicBezTo>
                      <a:pt x="425" y="628"/>
                      <a:pt x="213" y="43"/>
                      <a:pt x="128" y="2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51"/>
              <p:cNvSpPr/>
              <p:nvPr/>
            </p:nvSpPr>
            <p:spPr>
              <a:xfrm>
                <a:off x="5362850" y="3485800"/>
                <a:ext cx="17025" cy="15175"/>
              </a:xfrm>
              <a:custGeom>
                <a:avLst/>
                <a:gdLst/>
                <a:ahLst/>
                <a:cxnLst/>
                <a:rect l="l" t="t" r="r" b="b"/>
                <a:pathLst>
                  <a:path w="681" h="607" extrusionOk="0">
                    <a:moveTo>
                      <a:pt x="343" y="0"/>
                    </a:moveTo>
                    <a:cubicBezTo>
                      <a:pt x="211" y="0"/>
                      <a:pt x="87" y="81"/>
                      <a:pt x="43" y="213"/>
                    </a:cubicBezTo>
                    <a:cubicBezTo>
                      <a:pt x="1" y="372"/>
                      <a:pt x="86" y="542"/>
                      <a:pt x="256" y="595"/>
                    </a:cubicBezTo>
                    <a:cubicBezTo>
                      <a:pt x="283" y="603"/>
                      <a:pt x="311" y="606"/>
                      <a:pt x="338" y="606"/>
                    </a:cubicBezTo>
                    <a:cubicBezTo>
                      <a:pt x="469" y="606"/>
                      <a:pt x="592" y="525"/>
                      <a:pt x="627" y="393"/>
                    </a:cubicBezTo>
                    <a:cubicBezTo>
                      <a:pt x="680" y="223"/>
                      <a:pt x="584" y="64"/>
                      <a:pt x="426" y="11"/>
                    </a:cubicBezTo>
                    <a:cubicBezTo>
                      <a:pt x="398" y="4"/>
                      <a:pt x="370" y="0"/>
                      <a:pt x="343"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51"/>
              <p:cNvSpPr/>
              <p:nvPr/>
            </p:nvSpPr>
            <p:spPr>
              <a:xfrm>
                <a:off x="5374000" y="3505700"/>
                <a:ext cx="17025" cy="9600"/>
              </a:xfrm>
              <a:custGeom>
                <a:avLst/>
                <a:gdLst/>
                <a:ahLst/>
                <a:cxnLst/>
                <a:rect l="l" t="t" r="r" b="b"/>
                <a:pathLst>
                  <a:path w="681" h="384" extrusionOk="0">
                    <a:moveTo>
                      <a:pt x="107" y="1"/>
                    </a:moveTo>
                    <a:lnTo>
                      <a:pt x="1" y="65"/>
                    </a:lnTo>
                    <a:cubicBezTo>
                      <a:pt x="120" y="240"/>
                      <a:pt x="328" y="383"/>
                      <a:pt x="548" y="383"/>
                    </a:cubicBezTo>
                    <a:cubicBezTo>
                      <a:pt x="581" y="383"/>
                      <a:pt x="615" y="380"/>
                      <a:pt x="648" y="373"/>
                    </a:cubicBezTo>
                    <a:lnTo>
                      <a:pt x="680" y="245"/>
                    </a:lnTo>
                    <a:lnTo>
                      <a:pt x="680" y="245"/>
                    </a:lnTo>
                    <a:cubicBezTo>
                      <a:pt x="636" y="259"/>
                      <a:pt x="593" y="266"/>
                      <a:pt x="550" y="266"/>
                    </a:cubicBezTo>
                    <a:cubicBezTo>
                      <a:pt x="366" y="266"/>
                      <a:pt x="201" y="148"/>
                      <a:pt x="107"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51"/>
              <p:cNvSpPr/>
              <p:nvPr/>
            </p:nvSpPr>
            <p:spPr>
              <a:xfrm>
                <a:off x="5344525" y="3520325"/>
                <a:ext cx="19675" cy="23375"/>
              </a:xfrm>
              <a:custGeom>
                <a:avLst/>
                <a:gdLst/>
                <a:ahLst/>
                <a:cxnLst/>
                <a:rect l="l" t="t" r="r" b="b"/>
                <a:pathLst>
                  <a:path w="787" h="935" extrusionOk="0">
                    <a:moveTo>
                      <a:pt x="786" y="478"/>
                    </a:moveTo>
                    <a:cubicBezTo>
                      <a:pt x="786" y="478"/>
                      <a:pt x="288" y="298"/>
                      <a:pt x="1" y="0"/>
                    </a:cubicBezTo>
                    <a:cubicBezTo>
                      <a:pt x="1" y="0"/>
                      <a:pt x="1" y="722"/>
                      <a:pt x="649" y="935"/>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51"/>
              <p:cNvSpPr/>
              <p:nvPr/>
            </p:nvSpPr>
            <p:spPr>
              <a:xfrm>
                <a:off x="5226925" y="3557500"/>
                <a:ext cx="76750" cy="207625"/>
              </a:xfrm>
              <a:custGeom>
                <a:avLst/>
                <a:gdLst/>
                <a:ahLst/>
                <a:cxnLst/>
                <a:rect l="l" t="t" r="r" b="b"/>
                <a:pathLst>
                  <a:path w="3070" h="8305" extrusionOk="0">
                    <a:moveTo>
                      <a:pt x="2995" y="21"/>
                    </a:moveTo>
                    <a:cubicBezTo>
                      <a:pt x="3069" y="21"/>
                      <a:pt x="2995" y="116"/>
                      <a:pt x="2963" y="201"/>
                    </a:cubicBezTo>
                    <a:cubicBezTo>
                      <a:pt x="2613" y="1221"/>
                      <a:pt x="2496" y="2644"/>
                      <a:pt x="2326" y="3939"/>
                    </a:cubicBezTo>
                    <a:cubicBezTo>
                      <a:pt x="2146" y="5299"/>
                      <a:pt x="1944" y="6775"/>
                      <a:pt x="1912" y="8230"/>
                    </a:cubicBezTo>
                    <a:cubicBezTo>
                      <a:pt x="1870" y="8304"/>
                      <a:pt x="1816" y="8187"/>
                      <a:pt x="1806" y="8177"/>
                    </a:cubicBezTo>
                    <a:cubicBezTo>
                      <a:pt x="1498" y="7943"/>
                      <a:pt x="1211" y="7677"/>
                      <a:pt x="914" y="7391"/>
                    </a:cubicBezTo>
                    <a:cubicBezTo>
                      <a:pt x="617" y="7094"/>
                      <a:pt x="256" y="6658"/>
                      <a:pt x="160" y="6233"/>
                    </a:cubicBezTo>
                    <a:cubicBezTo>
                      <a:pt x="1" y="5628"/>
                      <a:pt x="329" y="4906"/>
                      <a:pt x="574" y="4258"/>
                    </a:cubicBezTo>
                    <a:cubicBezTo>
                      <a:pt x="967" y="3196"/>
                      <a:pt x="1339" y="2358"/>
                      <a:pt x="1827" y="1369"/>
                    </a:cubicBezTo>
                    <a:cubicBezTo>
                      <a:pt x="1922" y="1168"/>
                      <a:pt x="2040" y="923"/>
                      <a:pt x="2167" y="701"/>
                    </a:cubicBezTo>
                    <a:cubicBezTo>
                      <a:pt x="2358" y="371"/>
                      <a:pt x="2581" y="0"/>
                      <a:pt x="2995" y="2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51"/>
              <p:cNvSpPr/>
              <p:nvPr/>
            </p:nvSpPr>
            <p:spPr>
              <a:xfrm>
                <a:off x="5266750" y="3545525"/>
                <a:ext cx="127450" cy="250650"/>
              </a:xfrm>
              <a:custGeom>
                <a:avLst/>
                <a:gdLst/>
                <a:ahLst/>
                <a:cxnLst/>
                <a:rect l="l" t="t" r="r" b="b"/>
                <a:pathLst>
                  <a:path w="5098" h="10026" extrusionOk="0">
                    <a:moveTo>
                      <a:pt x="659" y="9813"/>
                    </a:moveTo>
                    <a:cubicBezTo>
                      <a:pt x="1912" y="10015"/>
                      <a:pt x="3335" y="10025"/>
                      <a:pt x="4598" y="9930"/>
                    </a:cubicBezTo>
                    <a:cubicBezTo>
                      <a:pt x="4524" y="8125"/>
                      <a:pt x="4928" y="6436"/>
                      <a:pt x="5013" y="4642"/>
                    </a:cubicBezTo>
                    <a:cubicBezTo>
                      <a:pt x="5098" y="2825"/>
                      <a:pt x="4492" y="1211"/>
                      <a:pt x="3451" y="425"/>
                    </a:cubicBezTo>
                    <a:cubicBezTo>
                      <a:pt x="3197" y="234"/>
                      <a:pt x="2783" y="54"/>
                      <a:pt x="2379" y="22"/>
                    </a:cubicBezTo>
                    <a:cubicBezTo>
                      <a:pt x="2231" y="12"/>
                      <a:pt x="1933" y="1"/>
                      <a:pt x="1763" y="64"/>
                    </a:cubicBezTo>
                    <a:cubicBezTo>
                      <a:pt x="1136" y="267"/>
                      <a:pt x="797" y="1116"/>
                      <a:pt x="617" y="1827"/>
                    </a:cubicBezTo>
                    <a:cubicBezTo>
                      <a:pt x="1" y="4185"/>
                      <a:pt x="329" y="7530"/>
                      <a:pt x="659" y="9813"/>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51"/>
              <p:cNvSpPr/>
              <p:nvPr/>
            </p:nvSpPr>
            <p:spPr>
              <a:xfrm>
                <a:off x="5239150" y="3539425"/>
                <a:ext cx="140200" cy="323125"/>
              </a:xfrm>
              <a:custGeom>
                <a:avLst/>
                <a:gdLst/>
                <a:ahLst/>
                <a:cxnLst/>
                <a:rect l="l" t="t" r="r" b="b"/>
                <a:pathLst>
                  <a:path w="5608" h="12925" extrusionOk="0">
                    <a:moveTo>
                      <a:pt x="0" y="12150"/>
                    </a:moveTo>
                    <a:cubicBezTo>
                      <a:pt x="1275" y="12500"/>
                      <a:pt x="2591" y="12808"/>
                      <a:pt x="4099" y="12924"/>
                    </a:cubicBezTo>
                    <a:cubicBezTo>
                      <a:pt x="4619" y="11215"/>
                      <a:pt x="5044" y="9229"/>
                      <a:pt x="5310" y="6904"/>
                    </a:cubicBezTo>
                    <a:cubicBezTo>
                      <a:pt x="5565" y="4737"/>
                      <a:pt x="5607" y="2029"/>
                      <a:pt x="4492" y="787"/>
                    </a:cubicBezTo>
                    <a:cubicBezTo>
                      <a:pt x="4184" y="457"/>
                      <a:pt x="3536" y="1"/>
                      <a:pt x="2910" y="235"/>
                    </a:cubicBezTo>
                    <a:cubicBezTo>
                      <a:pt x="2793" y="287"/>
                      <a:pt x="2602" y="415"/>
                      <a:pt x="2495" y="511"/>
                    </a:cubicBezTo>
                    <a:cubicBezTo>
                      <a:pt x="1933" y="1042"/>
                      <a:pt x="1614" y="1997"/>
                      <a:pt x="1423" y="2985"/>
                    </a:cubicBezTo>
                    <a:cubicBezTo>
                      <a:pt x="1221" y="3983"/>
                      <a:pt x="1115" y="5087"/>
                      <a:pt x="966" y="6054"/>
                    </a:cubicBezTo>
                    <a:cubicBezTo>
                      <a:pt x="626" y="8199"/>
                      <a:pt x="223" y="10142"/>
                      <a:pt x="0" y="1215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51"/>
              <p:cNvSpPr/>
              <p:nvPr/>
            </p:nvSpPr>
            <p:spPr>
              <a:xfrm>
                <a:off x="5250550" y="3795075"/>
                <a:ext cx="7200" cy="16500"/>
              </a:xfrm>
              <a:custGeom>
                <a:avLst/>
                <a:gdLst/>
                <a:ahLst/>
                <a:cxnLst/>
                <a:rect l="l" t="t" r="r" b="b"/>
                <a:pathLst>
                  <a:path w="288" h="660" extrusionOk="0">
                    <a:moveTo>
                      <a:pt x="255" y="22"/>
                    </a:moveTo>
                    <a:cubicBezTo>
                      <a:pt x="288" y="128"/>
                      <a:pt x="245" y="298"/>
                      <a:pt x="203" y="468"/>
                    </a:cubicBezTo>
                    <a:cubicBezTo>
                      <a:pt x="181" y="543"/>
                      <a:pt x="149" y="659"/>
                      <a:pt x="75" y="649"/>
                    </a:cubicBezTo>
                    <a:cubicBezTo>
                      <a:pt x="0" y="638"/>
                      <a:pt x="11" y="501"/>
                      <a:pt x="22" y="447"/>
                    </a:cubicBezTo>
                    <a:cubicBezTo>
                      <a:pt x="43" y="288"/>
                      <a:pt x="107" y="107"/>
                      <a:pt x="160" y="12"/>
                    </a:cubicBezTo>
                    <a:cubicBezTo>
                      <a:pt x="181" y="1"/>
                      <a:pt x="234" y="12"/>
                      <a:pt x="255"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51"/>
              <p:cNvSpPr/>
              <p:nvPr/>
            </p:nvSpPr>
            <p:spPr>
              <a:xfrm>
                <a:off x="5256675" y="3807575"/>
                <a:ext cx="7450" cy="9575"/>
              </a:xfrm>
              <a:custGeom>
                <a:avLst/>
                <a:gdLst/>
                <a:ahLst/>
                <a:cxnLst/>
                <a:rect l="l" t="t" r="r" b="b"/>
                <a:pathLst>
                  <a:path w="298" h="383" extrusionOk="0">
                    <a:moveTo>
                      <a:pt x="127" y="11"/>
                    </a:moveTo>
                    <a:cubicBezTo>
                      <a:pt x="297" y="1"/>
                      <a:pt x="244" y="383"/>
                      <a:pt x="106" y="340"/>
                    </a:cubicBezTo>
                    <a:cubicBezTo>
                      <a:pt x="43" y="329"/>
                      <a:pt x="0" y="138"/>
                      <a:pt x="43" y="53"/>
                    </a:cubicBezTo>
                    <a:cubicBezTo>
                      <a:pt x="64" y="22"/>
                      <a:pt x="95" y="11"/>
                      <a:pt x="127"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51"/>
              <p:cNvSpPr/>
              <p:nvPr/>
            </p:nvSpPr>
            <p:spPr>
              <a:xfrm>
                <a:off x="5250550" y="3830950"/>
                <a:ext cx="5325" cy="9300"/>
              </a:xfrm>
              <a:custGeom>
                <a:avLst/>
                <a:gdLst/>
                <a:ahLst/>
                <a:cxnLst/>
                <a:rect l="l" t="t" r="r" b="b"/>
                <a:pathLst>
                  <a:path w="213" h="372" extrusionOk="0">
                    <a:moveTo>
                      <a:pt x="75" y="10"/>
                    </a:moveTo>
                    <a:cubicBezTo>
                      <a:pt x="139" y="0"/>
                      <a:pt x="181" y="74"/>
                      <a:pt x="203" y="159"/>
                    </a:cubicBezTo>
                    <a:cubicBezTo>
                      <a:pt x="213" y="234"/>
                      <a:pt x="203" y="371"/>
                      <a:pt x="118" y="361"/>
                    </a:cubicBezTo>
                    <a:cubicBezTo>
                      <a:pt x="85" y="350"/>
                      <a:pt x="43" y="297"/>
                      <a:pt x="22" y="223"/>
                    </a:cubicBezTo>
                    <a:cubicBezTo>
                      <a:pt x="11" y="138"/>
                      <a:pt x="0" y="21"/>
                      <a:pt x="75"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51"/>
              <p:cNvSpPr/>
              <p:nvPr/>
            </p:nvSpPr>
            <p:spPr>
              <a:xfrm>
                <a:off x="5294625" y="3526950"/>
                <a:ext cx="80475" cy="46500"/>
              </a:xfrm>
              <a:custGeom>
                <a:avLst/>
                <a:gdLst/>
                <a:ahLst/>
                <a:cxnLst/>
                <a:rect l="l" t="t" r="r" b="b"/>
                <a:pathLst>
                  <a:path w="3219" h="1860" extrusionOk="0">
                    <a:moveTo>
                      <a:pt x="2645" y="1721"/>
                    </a:moveTo>
                    <a:cubicBezTo>
                      <a:pt x="2517" y="1859"/>
                      <a:pt x="1031" y="1551"/>
                      <a:pt x="585" y="1466"/>
                    </a:cubicBezTo>
                    <a:cubicBezTo>
                      <a:pt x="404" y="1423"/>
                      <a:pt x="64" y="1360"/>
                      <a:pt x="43" y="1211"/>
                    </a:cubicBezTo>
                    <a:cubicBezTo>
                      <a:pt x="0" y="1041"/>
                      <a:pt x="542" y="255"/>
                      <a:pt x="722" y="160"/>
                    </a:cubicBezTo>
                    <a:cubicBezTo>
                      <a:pt x="1020" y="0"/>
                      <a:pt x="3218" y="1105"/>
                      <a:pt x="2645" y="172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51"/>
              <p:cNvSpPr/>
              <p:nvPr/>
            </p:nvSpPr>
            <p:spPr>
              <a:xfrm>
                <a:off x="5462675" y="3689175"/>
                <a:ext cx="76225" cy="50450"/>
              </a:xfrm>
              <a:custGeom>
                <a:avLst/>
                <a:gdLst/>
                <a:ahLst/>
                <a:cxnLst/>
                <a:rect l="l" t="t" r="r" b="b"/>
                <a:pathLst>
                  <a:path w="3049" h="2018" extrusionOk="0">
                    <a:moveTo>
                      <a:pt x="1668" y="53"/>
                    </a:moveTo>
                    <a:cubicBezTo>
                      <a:pt x="1700" y="170"/>
                      <a:pt x="1848" y="446"/>
                      <a:pt x="1870" y="478"/>
                    </a:cubicBezTo>
                    <a:cubicBezTo>
                      <a:pt x="1891" y="499"/>
                      <a:pt x="1965" y="531"/>
                      <a:pt x="2018" y="563"/>
                    </a:cubicBezTo>
                    <a:cubicBezTo>
                      <a:pt x="2283" y="701"/>
                      <a:pt x="2538" y="775"/>
                      <a:pt x="2804" y="924"/>
                    </a:cubicBezTo>
                    <a:cubicBezTo>
                      <a:pt x="2889" y="966"/>
                      <a:pt x="3048" y="1051"/>
                      <a:pt x="3048" y="1179"/>
                    </a:cubicBezTo>
                    <a:cubicBezTo>
                      <a:pt x="3048" y="1264"/>
                      <a:pt x="2889" y="1327"/>
                      <a:pt x="2793" y="1296"/>
                    </a:cubicBezTo>
                    <a:cubicBezTo>
                      <a:pt x="2889" y="1466"/>
                      <a:pt x="2698" y="1582"/>
                      <a:pt x="2549" y="1529"/>
                    </a:cubicBezTo>
                    <a:cubicBezTo>
                      <a:pt x="2634" y="1657"/>
                      <a:pt x="2507" y="1827"/>
                      <a:pt x="2347" y="1763"/>
                    </a:cubicBezTo>
                    <a:cubicBezTo>
                      <a:pt x="2379" y="1858"/>
                      <a:pt x="2347" y="1922"/>
                      <a:pt x="2294" y="1964"/>
                    </a:cubicBezTo>
                    <a:cubicBezTo>
                      <a:pt x="2103" y="2018"/>
                      <a:pt x="1922" y="1975"/>
                      <a:pt x="1764" y="1943"/>
                    </a:cubicBezTo>
                    <a:cubicBezTo>
                      <a:pt x="1604" y="1922"/>
                      <a:pt x="1445" y="1879"/>
                      <a:pt x="1285" y="1837"/>
                    </a:cubicBezTo>
                    <a:cubicBezTo>
                      <a:pt x="1137" y="1806"/>
                      <a:pt x="978" y="1731"/>
                      <a:pt x="818" y="1710"/>
                    </a:cubicBezTo>
                    <a:cubicBezTo>
                      <a:pt x="648" y="1699"/>
                      <a:pt x="425" y="1742"/>
                      <a:pt x="266" y="1742"/>
                    </a:cubicBezTo>
                    <a:cubicBezTo>
                      <a:pt x="171" y="1306"/>
                      <a:pt x="96" y="881"/>
                      <a:pt x="1" y="435"/>
                    </a:cubicBezTo>
                    <a:cubicBezTo>
                      <a:pt x="181" y="435"/>
                      <a:pt x="351" y="414"/>
                      <a:pt x="510" y="361"/>
                    </a:cubicBezTo>
                    <a:cubicBezTo>
                      <a:pt x="754" y="287"/>
                      <a:pt x="956" y="117"/>
                      <a:pt x="1179" y="53"/>
                    </a:cubicBezTo>
                    <a:cubicBezTo>
                      <a:pt x="1349" y="0"/>
                      <a:pt x="1509" y="0"/>
                      <a:pt x="1668" y="5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51"/>
              <p:cNvSpPr/>
              <p:nvPr/>
            </p:nvSpPr>
            <p:spPr>
              <a:xfrm>
                <a:off x="5286125" y="3556675"/>
                <a:ext cx="190100" cy="195950"/>
              </a:xfrm>
              <a:custGeom>
                <a:avLst/>
                <a:gdLst/>
                <a:ahLst/>
                <a:cxnLst/>
                <a:rect l="l" t="t" r="r" b="b"/>
                <a:pathLst>
                  <a:path w="7604" h="7838" extrusionOk="0">
                    <a:moveTo>
                      <a:pt x="7190" y="5661"/>
                    </a:moveTo>
                    <a:cubicBezTo>
                      <a:pt x="6287" y="5778"/>
                      <a:pt x="5374" y="5884"/>
                      <a:pt x="4387" y="5820"/>
                    </a:cubicBezTo>
                    <a:cubicBezTo>
                      <a:pt x="3908" y="4461"/>
                      <a:pt x="3314" y="2783"/>
                      <a:pt x="2709" y="1381"/>
                    </a:cubicBezTo>
                    <a:cubicBezTo>
                      <a:pt x="2518" y="914"/>
                      <a:pt x="2273" y="373"/>
                      <a:pt x="1848" y="213"/>
                    </a:cubicBezTo>
                    <a:cubicBezTo>
                      <a:pt x="1265" y="1"/>
                      <a:pt x="606" y="309"/>
                      <a:pt x="404" y="649"/>
                    </a:cubicBezTo>
                    <a:cubicBezTo>
                      <a:pt x="0" y="1318"/>
                      <a:pt x="404" y="2401"/>
                      <a:pt x="606" y="3049"/>
                    </a:cubicBezTo>
                    <a:cubicBezTo>
                      <a:pt x="914" y="4036"/>
                      <a:pt x="1328" y="5034"/>
                      <a:pt x="1753" y="5895"/>
                    </a:cubicBezTo>
                    <a:cubicBezTo>
                      <a:pt x="1965" y="6330"/>
                      <a:pt x="2199" y="6787"/>
                      <a:pt x="2507" y="7127"/>
                    </a:cubicBezTo>
                    <a:cubicBezTo>
                      <a:pt x="2985" y="7668"/>
                      <a:pt x="3653" y="7838"/>
                      <a:pt x="4567" y="7838"/>
                    </a:cubicBezTo>
                    <a:cubicBezTo>
                      <a:pt x="5703" y="7838"/>
                      <a:pt x="6680" y="7689"/>
                      <a:pt x="7604" y="7467"/>
                    </a:cubicBezTo>
                    <a:cubicBezTo>
                      <a:pt x="7445" y="6872"/>
                      <a:pt x="7307" y="6277"/>
                      <a:pt x="7190" y="566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51"/>
              <p:cNvSpPr/>
              <p:nvPr/>
            </p:nvSpPr>
            <p:spPr>
              <a:xfrm>
                <a:off x="5374800" y="3692075"/>
                <a:ext cx="21000" cy="10125"/>
              </a:xfrm>
              <a:custGeom>
                <a:avLst/>
                <a:gdLst/>
                <a:ahLst/>
                <a:cxnLst/>
                <a:rect l="l" t="t" r="r" b="b"/>
                <a:pathLst>
                  <a:path w="840" h="405" extrusionOk="0">
                    <a:moveTo>
                      <a:pt x="701" y="1"/>
                    </a:moveTo>
                    <a:cubicBezTo>
                      <a:pt x="659" y="1"/>
                      <a:pt x="627" y="12"/>
                      <a:pt x="595" y="12"/>
                    </a:cubicBezTo>
                    <a:cubicBezTo>
                      <a:pt x="361" y="33"/>
                      <a:pt x="11" y="43"/>
                      <a:pt x="0" y="213"/>
                    </a:cubicBezTo>
                    <a:cubicBezTo>
                      <a:pt x="54" y="319"/>
                      <a:pt x="213" y="309"/>
                      <a:pt x="361" y="330"/>
                    </a:cubicBezTo>
                    <a:cubicBezTo>
                      <a:pt x="500" y="352"/>
                      <a:pt x="648" y="394"/>
                      <a:pt x="776" y="404"/>
                    </a:cubicBezTo>
                    <a:lnTo>
                      <a:pt x="840" y="404"/>
                    </a:lnTo>
                    <a:cubicBezTo>
                      <a:pt x="797" y="277"/>
                      <a:pt x="744" y="139"/>
                      <a:pt x="701"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51"/>
              <p:cNvSpPr/>
              <p:nvPr/>
            </p:nvSpPr>
            <p:spPr>
              <a:xfrm>
                <a:off x="5288000" y="3577400"/>
                <a:ext cx="6650" cy="16750"/>
              </a:xfrm>
              <a:custGeom>
                <a:avLst/>
                <a:gdLst/>
                <a:ahLst/>
                <a:cxnLst/>
                <a:rect l="l" t="t" r="r" b="b"/>
                <a:pathLst>
                  <a:path w="266" h="670" extrusionOk="0">
                    <a:moveTo>
                      <a:pt x="106" y="658"/>
                    </a:moveTo>
                    <a:cubicBezTo>
                      <a:pt x="170" y="585"/>
                      <a:pt x="213" y="404"/>
                      <a:pt x="244" y="234"/>
                    </a:cubicBezTo>
                    <a:cubicBezTo>
                      <a:pt x="255" y="160"/>
                      <a:pt x="265" y="32"/>
                      <a:pt x="201" y="21"/>
                    </a:cubicBezTo>
                    <a:cubicBezTo>
                      <a:pt x="128" y="0"/>
                      <a:pt x="85" y="127"/>
                      <a:pt x="64" y="181"/>
                    </a:cubicBezTo>
                    <a:cubicBezTo>
                      <a:pt x="21" y="330"/>
                      <a:pt x="0" y="531"/>
                      <a:pt x="10" y="637"/>
                    </a:cubicBezTo>
                    <a:cubicBezTo>
                      <a:pt x="32" y="658"/>
                      <a:pt x="74" y="669"/>
                      <a:pt x="106" y="6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51"/>
              <p:cNvSpPr/>
              <p:nvPr/>
            </p:nvSpPr>
            <p:spPr>
              <a:xfrm>
                <a:off x="5296750" y="3576075"/>
                <a:ext cx="7975" cy="9825"/>
              </a:xfrm>
              <a:custGeom>
                <a:avLst/>
                <a:gdLst/>
                <a:ahLst/>
                <a:cxnLst/>
                <a:rect l="l" t="t" r="r" b="b"/>
                <a:pathLst>
                  <a:path w="319" h="393" extrusionOk="0">
                    <a:moveTo>
                      <a:pt x="54" y="319"/>
                    </a:moveTo>
                    <a:cubicBezTo>
                      <a:pt x="213" y="393"/>
                      <a:pt x="319" y="43"/>
                      <a:pt x="181" y="11"/>
                    </a:cubicBezTo>
                    <a:cubicBezTo>
                      <a:pt x="117" y="0"/>
                      <a:pt x="0" y="159"/>
                      <a:pt x="0" y="244"/>
                    </a:cubicBezTo>
                    <a:cubicBezTo>
                      <a:pt x="0" y="287"/>
                      <a:pt x="32" y="308"/>
                      <a:pt x="54" y="3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51"/>
              <p:cNvSpPr/>
              <p:nvPr/>
            </p:nvSpPr>
            <p:spPr>
              <a:xfrm>
                <a:off x="5560900" y="4173675"/>
                <a:ext cx="62400" cy="65600"/>
              </a:xfrm>
              <a:custGeom>
                <a:avLst/>
                <a:gdLst/>
                <a:ahLst/>
                <a:cxnLst/>
                <a:rect l="l" t="t" r="r" b="b"/>
                <a:pathLst>
                  <a:path w="2496" h="2624" extrusionOk="0">
                    <a:moveTo>
                      <a:pt x="2295" y="0"/>
                    </a:moveTo>
                    <a:lnTo>
                      <a:pt x="2496" y="1923"/>
                    </a:lnTo>
                    <a:lnTo>
                      <a:pt x="1084" y="2624"/>
                    </a:lnTo>
                    <a:cubicBezTo>
                      <a:pt x="1084" y="2624"/>
                      <a:pt x="1" y="2060"/>
                      <a:pt x="181" y="1965"/>
                    </a:cubicBezTo>
                    <a:cubicBezTo>
                      <a:pt x="266" y="1923"/>
                      <a:pt x="585" y="1774"/>
                      <a:pt x="659" y="1487"/>
                    </a:cubicBezTo>
                    <a:cubicBezTo>
                      <a:pt x="776" y="998"/>
                      <a:pt x="585" y="117"/>
                      <a:pt x="585" y="117"/>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51"/>
              <p:cNvSpPr/>
              <p:nvPr/>
            </p:nvSpPr>
            <p:spPr>
              <a:xfrm>
                <a:off x="5524000" y="4215625"/>
                <a:ext cx="101700" cy="34125"/>
              </a:xfrm>
              <a:custGeom>
                <a:avLst/>
                <a:gdLst/>
                <a:ahLst/>
                <a:cxnLst/>
                <a:rect l="l" t="t" r="r" b="b"/>
                <a:pathLst>
                  <a:path w="4068" h="1365" extrusionOk="0">
                    <a:moveTo>
                      <a:pt x="3941" y="0"/>
                    </a:moveTo>
                    <a:cubicBezTo>
                      <a:pt x="3653" y="245"/>
                      <a:pt x="3271" y="404"/>
                      <a:pt x="2857" y="404"/>
                    </a:cubicBezTo>
                    <a:cubicBezTo>
                      <a:pt x="2475" y="404"/>
                      <a:pt x="2305" y="255"/>
                      <a:pt x="2018" y="21"/>
                    </a:cubicBezTo>
                    <a:lnTo>
                      <a:pt x="2018" y="32"/>
                    </a:lnTo>
                    <a:cubicBezTo>
                      <a:pt x="1944" y="181"/>
                      <a:pt x="1031" y="276"/>
                      <a:pt x="861" y="351"/>
                    </a:cubicBezTo>
                    <a:lnTo>
                      <a:pt x="670" y="415"/>
                    </a:lnTo>
                    <a:cubicBezTo>
                      <a:pt x="616" y="436"/>
                      <a:pt x="564" y="457"/>
                      <a:pt x="521" y="467"/>
                    </a:cubicBezTo>
                    <a:cubicBezTo>
                      <a:pt x="500" y="478"/>
                      <a:pt x="479" y="489"/>
                      <a:pt x="468" y="500"/>
                    </a:cubicBezTo>
                    <a:lnTo>
                      <a:pt x="457" y="500"/>
                    </a:lnTo>
                    <a:cubicBezTo>
                      <a:pt x="436" y="510"/>
                      <a:pt x="425" y="510"/>
                      <a:pt x="404" y="521"/>
                    </a:cubicBezTo>
                    <a:cubicBezTo>
                      <a:pt x="404" y="531"/>
                      <a:pt x="394" y="531"/>
                      <a:pt x="383" y="531"/>
                    </a:cubicBezTo>
                    <a:cubicBezTo>
                      <a:pt x="372" y="542"/>
                      <a:pt x="361" y="542"/>
                      <a:pt x="351" y="552"/>
                    </a:cubicBezTo>
                    <a:cubicBezTo>
                      <a:pt x="340" y="563"/>
                      <a:pt x="330" y="563"/>
                      <a:pt x="330" y="574"/>
                    </a:cubicBezTo>
                    <a:cubicBezTo>
                      <a:pt x="319" y="574"/>
                      <a:pt x="309" y="585"/>
                      <a:pt x="298" y="595"/>
                    </a:cubicBezTo>
                    <a:cubicBezTo>
                      <a:pt x="255" y="627"/>
                      <a:pt x="213" y="670"/>
                      <a:pt x="170" y="722"/>
                    </a:cubicBezTo>
                    <a:cubicBezTo>
                      <a:pt x="64" y="882"/>
                      <a:pt x="0" y="1105"/>
                      <a:pt x="107" y="1338"/>
                    </a:cubicBezTo>
                    <a:cubicBezTo>
                      <a:pt x="107" y="1338"/>
                      <a:pt x="383" y="1349"/>
                      <a:pt x="521" y="1349"/>
                    </a:cubicBezTo>
                    <a:cubicBezTo>
                      <a:pt x="564" y="1349"/>
                      <a:pt x="606" y="1349"/>
                      <a:pt x="649" y="1359"/>
                    </a:cubicBezTo>
                    <a:lnTo>
                      <a:pt x="701" y="1359"/>
                    </a:lnTo>
                    <a:cubicBezTo>
                      <a:pt x="970" y="1363"/>
                      <a:pt x="1295" y="1364"/>
                      <a:pt x="1639" y="1364"/>
                    </a:cubicBezTo>
                    <a:cubicBezTo>
                      <a:pt x="2326" y="1364"/>
                      <a:pt x="3091" y="1359"/>
                      <a:pt x="3643" y="1359"/>
                    </a:cubicBezTo>
                    <a:cubicBezTo>
                      <a:pt x="3703" y="1359"/>
                      <a:pt x="3771" y="1363"/>
                      <a:pt x="3833" y="1363"/>
                    </a:cubicBezTo>
                    <a:cubicBezTo>
                      <a:pt x="3928" y="1363"/>
                      <a:pt x="4010" y="1355"/>
                      <a:pt x="4036" y="1317"/>
                    </a:cubicBezTo>
                    <a:cubicBezTo>
                      <a:pt x="4047" y="1307"/>
                      <a:pt x="4057" y="1286"/>
                      <a:pt x="4057" y="1274"/>
                    </a:cubicBezTo>
                    <a:cubicBezTo>
                      <a:pt x="4068" y="1211"/>
                      <a:pt x="4057" y="1116"/>
                      <a:pt x="4047" y="1031"/>
                    </a:cubicBezTo>
                    <a:cubicBezTo>
                      <a:pt x="4026" y="786"/>
                      <a:pt x="3983" y="382"/>
                      <a:pt x="3941"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51"/>
              <p:cNvSpPr/>
              <p:nvPr/>
            </p:nvSpPr>
            <p:spPr>
              <a:xfrm>
                <a:off x="5554250" y="3773600"/>
                <a:ext cx="77825" cy="443625"/>
              </a:xfrm>
              <a:custGeom>
                <a:avLst/>
                <a:gdLst/>
                <a:ahLst/>
                <a:cxnLst/>
                <a:rect l="l" t="t" r="r" b="b"/>
                <a:pathLst>
                  <a:path w="3113" h="17745" extrusionOk="0">
                    <a:moveTo>
                      <a:pt x="1594" y="0"/>
                    </a:moveTo>
                    <a:lnTo>
                      <a:pt x="1647" y="0"/>
                    </a:lnTo>
                    <a:cubicBezTo>
                      <a:pt x="1636" y="2846"/>
                      <a:pt x="2061" y="5533"/>
                      <a:pt x="2285" y="8262"/>
                    </a:cubicBezTo>
                    <a:cubicBezTo>
                      <a:pt x="2507" y="10981"/>
                      <a:pt x="2837" y="14931"/>
                      <a:pt x="3113" y="17628"/>
                    </a:cubicBezTo>
                    <a:cubicBezTo>
                      <a:pt x="2093" y="17745"/>
                      <a:pt x="1031" y="17617"/>
                      <a:pt x="86" y="17511"/>
                    </a:cubicBezTo>
                    <a:cubicBezTo>
                      <a:pt x="1" y="16099"/>
                      <a:pt x="107" y="13370"/>
                      <a:pt x="128" y="11925"/>
                    </a:cubicBezTo>
                    <a:cubicBezTo>
                      <a:pt x="150" y="10545"/>
                      <a:pt x="213" y="9143"/>
                      <a:pt x="404" y="7784"/>
                    </a:cubicBezTo>
                    <a:cubicBezTo>
                      <a:pt x="723" y="5511"/>
                      <a:pt x="999" y="3302"/>
                      <a:pt x="1371" y="1009"/>
                    </a:cubicBezTo>
                    <a:cubicBezTo>
                      <a:pt x="1424" y="669"/>
                      <a:pt x="1456" y="223"/>
                      <a:pt x="1594"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51"/>
              <p:cNvSpPr/>
              <p:nvPr/>
            </p:nvSpPr>
            <p:spPr>
              <a:xfrm>
                <a:off x="5583475" y="3781550"/>
                <a:ext cx="44625" cy="390550"/>
              </a:xfrm>
              <a:custGeom>
                <a:avLst/>
                <a:gdLst/>
                <a:ahLst/>
                <a:cxnLst/>
                <a:rect l="l" t="t" r="r" b="b"/>
                <a:pathLst>
                  <a:path w="1785" h="15622" extrusionOk="0">
                    <a:moveTo>
                      <a:pt x="308" y="1"/>
                    </a:moveTo>
                    <a:cubicBezTo>
                      <a:pt x="330" y="1"/>
                      <a:pt x="330" y="11"/>
                      <a:pt x="340" y="22"/>
                    </a:cubicBezTo>
                    <a:cubicBezTo>
                      <a:pt x="786" y="5268"/>
                      <a:pt x="1338" y="10578"/>
                      <a:pt x="1784" y="15622"/>
                    </a:cubicBezTo>
                    <a:cubicBezTo>
                      <a:pt x="1062" y="13466"/>
                      <a:pt x="776" y="10939"/>
                      <a:pt x="404" y="8241"/>
                    </a:cubicBezTo>
                    <a:cubicBezTo>
                      <a:pt x="149" y="6415"/>
                      <a:pt x="0" y="4216"/>
                      <a:pt x="85" y="2018"/>
                    </a:cubicBezTo>
                    <a:cubicBezTo>
                      <a:pt x="117" y="1307"/>
                      <a:pt x="181" y="648"/>
                      <a:pt x="308"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51"/>
              <p:cNvSpPr/>
              <p:nvPr/>
            </p:nvSpPr>
            <p:spPr>
              <a:xfrm>
                <a:off x="5560900" y="4184825"/>
                <a:ext cx="5350" cy="16750"/>
              </a:xfrm>
              <a:custGeom>
                <a:avLst/>
                <a:gdLst/>
                <a:ahLst/>
                <a:cxnLst/>
                <a:rect l="l" t="t" r="r" b="b"/>
                <a:pathLst>
                  <a:path w="214" h="670" extrusionOk="0">
                    <a:moveTo>
                      <a:pt x="117" y="0"/>
                    </a:moveTo>
                    <a:cubicBezTo>
                      <a:pt x="181" y="85"/>
                      <a:pt x="202" y="266"/>
                      <a:pt x="202" y="446"/>
                    </a:cubicBezTo>
                    <a:cubicBezTo>
                      <a:pt x="213" y="521"/>
                      <a:pt x="213" y="648"/>
                      <a:pt x="138" y="659"/>
                    </a:cubicBezTo>
                    <a:cubicBezTo>
                      <a:pt x="65" y="670"/>
                      <a:pt x="32" y="531"/>
                      <a:pt x="32" y="479"/>
                    </a:cubicBezTo>
                    <a:cubicBezTo>
                      <a:pt x="1" y="319"/>
                      <a:pt x="1" y="128"/>
                      <a:pt x="32" y="22"/>
                    </a:cubicBezTo>
                    <a:cubicBezTo>
                      <a:pt x="43" y="0"/>
                      <a:pt x="96"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51"/>
              <p:cNvSpPr/>
              <p:nvPr/>
            </p:nvSpPr>
            <p:spPr>
              <a:xfrm>
                <a:off x="5568350" y="4194125"/>
                <a:ext cx="7700" cy="9575"/>
              </a:xfrm>
              <a:custGeom>
                <a:avLst/>
                <a:gdLst/>
                <a:ahLst/>
                <a:cxnLst/>
                <a:rect l="l" t="t" r="r" b="b"/>
                <a:pathLst>
                  <a:path w="308" h="383" extrusionOk="0">
                    <a:moveTo>
                      <a:pt x="74" y="53"/>
                    </a:moveTo>
                    <a:cubicBezTo>
                      <a:pt x="244" y="0"/>
                      <a:pt x="308" y="372"/>
                      <a:pt x="159" y="383"/>
                    </a:cubicBezTo>
                    <a:cubicBezTo>
                      <a:pt x="95" y="383"/>
                      <a:pt x="0" y="213"/>
                      <a:pt x="21" y="128"/>
                    </a:cubicBezTo>
                    <a:cubicBezTo>
                      <a:pt x="21" y="96"/>
                      <a:pt x="53" y="64"/>
                      <a:pt x="74"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51"/>
              <p:cNvSpPr/>
              <p:nvPr/>
            </p:nvSpPr>
            <p:spPr>
              <a:xfrm>
                <a:off x="5634975" y="4173675"/>
                <a:ext cx="62425" cy="65600"/>
              </a:xfrm>
              <a:custGeom>
                <a:avLst/>
                <a:gdLst/>
                <a:ahLst/>
                <a:cxnLst/>
                <a:rect l="l" t="t" r="r" b="b"/>
                <a:pathLst>
                  <a:path w="2497" h="2624" extrusionOk="0">
                    <a:moveTo>
                      <a:pt x="2305" y="0"/>
                    </a:moveTo>
                    <a:lnTo>
                      <a:pt x="2496" y="1923"/>
                    </a:lnTo>
                    <a:lnTo>
                      <a:pt x="1083" y="2624"/>
                    </a:lnTo>
                    <a:cubicBezTo>
                      <a:pt x="1083" y="2624"/>
                      <a:pt x="0" y="2060"/>
                      <a:pt x="191" y="1965"/>
                    </a:cubicBezTo>
                    <a:cubicBezTo>
                      <a:pt x="266" y="1923"/>
                      <a:pt x="585" y="1774"/>
                      <a:pt x="659" y="1487"/>
                    </a:cubicBezTo>
                    <a:cubicBezTo>
                      <a:pt x="776" y="998"/>
                      <a:pt x="585" y="117"/>
                      <a:pt x="585" y="117"/>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51"/>
              <p:cNvSpPr/>
              <p:nvPr/>
            </p:nvSpPr>
            <p:spPr>
              <a:xfrm>
                <a:off x="5598075" y="4215625"/>
                <a:ext cx="101700" cy="34125"/>
              </a:xfrm>
              <a:custGeom>
                <a:avLst/>
                <a:gdLst/>
                <a:ahLst/>
                <a:cxnLst/>
                <a:rect l="l" t="t" r="r" b="b"/>
                <a:pathLst>
                  <a:path w="4068" h="1365" extrusionOk="0">
                    <a:moveTo>
                      <a:pt x="3940" y="0"/>
                    </a:moveTo>
                    <a:cubicBezTo>
                      <a:pt x="3654" y="245"/>
                      <a:pt x="3271" y="404"/>
                      <a:pt x="2868" y="404"/>
                    </a:cubicBezTo>
                    <a:cubicBezTo>
                      <a:pt x="2474" y="404"/>
                      <a:pt x="2305" y="255"/>
                      <a:pt x="2018" y="21"/>
                    </a:cubicBezTo>
                    <a:lnTo>
                      <a:pt x="2018" y="32"/>
                    </a:lnTo>
                    <a:cubicBezTo>
                      <a:pt x="1943" y="181"/>
                      <a:pt x="1030" y="276"/>
                      <a:pt x="860" y="351"/>
                    </a:cubicBezTo>
                    <a:lnTo>
                      <a:pt x="669" y="415"/>
                    </a:lnTo>
                    <a:cubicBezTo>
                      <a:pt x="616" y="436"/>
                      <a:pt x="574" y="457"/>
                      <a:pt x="520" y="467"/>
                    </a:cubicBezTo>
                    <a:cubicBezTo>
                      <a:pt x="499" y="478"/>
                      <a:pt x="489" y="489"/>
                      <a:pt x="468" y="500"/>
                    </a:cubicBezTo>
                    <a:lnTo>
                      <a:pt x="457" y="500"/>
                    </a:lnTo>
                    <a:cubicBezTo>
                      <a:pt x="436" y="510"/>
                      <a:pt x="425" y="510"/>
                      <a:pt x="414" y="521"/>
                    </a:cubicBezTo>
                    <a:cubicBezTo>
                      <a:pt x="404" y="531"/>
                      <a:pt x="393" y="531"/>
                      <a:pt x="393" y="531"/>
                    </a:cubicBezTo>
                    <a:cubicBezTo>
                      <a:pt x="372" y="542"/>
                      <a:pt x="362" y="542"/>
                      <a:pt x="351" y="552"/>
                    </a:cubicBezTo>
                    <a:lnTo>
                      <a:pt x="329" y="574"/>
                    </a:lnTo>
                    <a:cubicBezTo>
                      <a:pt x="319" y="574"/>
                      <a:pt x="308" y="585"/>
                      <a:pt x="298" y="595"/>
                    </a:cubicBezTo>
                    <a:cubicBezTo>
                      <a:pt x="255" y="627"/>
                      <a:pt x="213" y="670"/>
                      <a:pt x="181" y="722"/>
                    </a:cubicBezTo>
                    <a:cubicBezTo>
                      <a:pt x="64" y="882"/>
                      <a:pt x="1" y="1105"/>
                      <a:pt x="107" y="1338"/>
                    </a:cubicBezTo>
                    <a:cubicBezTo>
                      <a:pt x="107" y="1338"/>
                      <a:pt x="383" y="1349"/>
                      <a:pt x="532" y="1349"/>
                    </a:cubicBezTo>
                    <a:cubicBezTo>
                      <a:pt x="574" y="1349"/>
                      <a:pt x="616" y="1349"/>
                      <a:pt x="659" y="1359"/>
                    </a:cubicBezTo>
                    <a:lnTo>
                      <a:pt x="701" y="1359"/>
                    </a:lnTo>
                    <a:cubicBezTo>
                      <a:pt x="970" y="1363"/>
                      <a:pt x="1295" y="1364"/>
                      <a:pt x="1639" y="1364"/>
                    </a:cubicBezTo>
                    <a:cubicBezTo>
                      <a:pt x="2326" y="1364"/>
                      <a:pt x="3090" y="1359"/>
                      <a:pt x="3643" y="1359"/>
                    </a:cubicBezTo>
                    <a:cubicBezTo>
                      <a:pt x="3706" y="1359"/>
                      <a:pt x="3775" y="1363"/>
                      <a:pt x="3838" y="1363"/>
                    </a:cubicBezTo>
                    <a:cubicBezTo>
                      <a:pt x="3933" y="1363"/>
                      <a:pt x="4015" y="1355"/>
                      <a:pt x="4046" y="1317"/>
                    </a:cubicBezTo>
                    <a:cubicBezTo>
                      <a:pt x="4046" y="1307"/>
                      <a:pt x="4057" y="1286"/>
                      <a:pt x="4057" y="1274"/>
                    </a:cubicBezTo>
                    <a:cubicBezTo>
                      <a:pt x="4067" y="1211"/>
                      <a:pt x="4057" y="1116"/>
                      <a:pt x="4046" y="1031"/>
                    </a:cubicBezTo>
                    <a:cubicBezTo>
                      <a:pt x="4025" y="786"/>
                      <a:pt x="3982" y="382"/>
                      <a:pt x="3940"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51"/>
              <p:cNvSpPr/>
              <p:nvPr/>
            </p:nvSpPr>
            <p:spPr>
              <a:xfrm>
                <a:off x="5587175" y="3769075"/>
                <a:ext cx="123225" cy="446575"/>
              </a:xfrm>
              <a:custGeom>
                <a:avLst/>
                <a:gdLst/>
                <a:ahLst/>
                <a:cxnLst/>
                <a:rect l="l" t="t" r="r" b="b"/>
                <a:pathLst>
                  <a:path w="4929" h="17863" extrusionOk="0">
                    <a:moveTo>
                      <a:pt x="3941" y="0"/>
                    </a:moveTo>
                    <a:cubicBezTo>
                      <a:pt x="4631" y="840"/>
                      <a:pt x="4727" y="2369"/>
                      <a:pt x="4355" y="3611"/>
                    </a:cubicBezTo>
                    <a:cubicBezTo>
                      <a:pt x="4312" y="3771"/>
                      <a:pt x="4227" y="3929"/>
                      <a:pt x="4196" y="4078"/>
                    </a:cubicBezTo>
                    <a:cubicBezTo>
                      <a:pt x="4153" y="4312"/>
                      <a:pt x="4164" y="4588"/>
                      <a:pt x="4153" y="4854"/>
                    </a:cubicBezTo>
                    <a:cubicBezTo>
                      <a:pt x="4047" y="6563"/>
                      <a:pt x="3972" y="8677"/>
                      <a:pt x="4196" y="10301"/>
                    </a:cubicBezTo>
                    <a:cubicBezTo>
                      <a:pt x="4461" y="12266"/>
                      <a:pt x="4928" y="15398"/>
                      <a:pt x="4918" y="17448"/>
                    </a:cubicBezTo>
                    <a:cubicBezTo>
                      <a:pt x="3951" y="17618"/>
                      <a:pt x="3017" y="17809"/>
                      <a:pt x="1923" y="17862"/>
                    </a:cubicBezTo>
                    <a:cubicBezTo>
                      <a:pt x="1499" y="15346"/>
                      <a:pt x="723" y="11565"/>
                      <a:pt x="489" y="8793"/>
                    </a:cubicBezTo>
                    <a:cubicBezTo>
                      <a:pt x="256" y="6022"/>
                      <a:pt x="1" y="3101"/>
                      <a:pt x="97" y="202"/>
                    </a:cubicBezTo>
                    <a:cubicBezTo>
                      <a:pt x="1360" y="118"/>
                      <a:pt x="2624" y="33"/>
                      <a:pt x="3941"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51"/>
              <p:cNvSpPr/>
              <p:nvPr/>
            </p:nvSpPr>
            <p:spPr>
              <a:xfrm>
                <a:off x="5687525" y="4197300"/>
                <a:ext cx="16775" cy="5075"/>
              </a:xfrm>
              <a:custGeom>
                <a:avLst/>
                <a:gdLst/>
                <a:ahLst/>
                <a:cxnLst/>
                <a:rect l="l" t="t" r="r" b="b"/>
                <a:pathLst>
                  <a:path w="671" h="203" extrusionOk="0">
                    <a:moveTo>
                      <a:pt x="659" y="53"/>
                    </a:moveTo>
                    <a:cubicBezTo>
                      <a:pt x="564" y="1"/>
                      <a:pt x="383" y="1"/>
                      <a:pt x="213" y="11"/>
                    </a:cubicBezTo>
                    <a:cubicBezTo>
                      <a:pt x="139" y="11"/>
                      <a:pt x="12" y="22"/>
                      <a:pt x="12" y="86"/>
                    </a:cubicBezTo>
                    <a:cubicBezTo>
                      <a:pt x="1" y="171"/>
                      <a:pt x="139" y="181"/>
                      <a:pt x="192" y="192"/>
                    </a:cubicBezTo>
                    <a:cubicBezTo>
                      <a:pt x="352" y="202"/>
                      <a:pt x="553" y="181"/>
                      <a:pt x="649" y="149"/>
                    </a:cubicBezTo>
                    <a:cubicBezTo>
                      <a:pt x="670" y="128"/>
                      <a:pt x="670" y="86"/>
                      <a:pt x="659"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51"/>
              <p:cNvSpPr/>
              <p:nvPr/>
            </p:nvSpPr>
            <p:spPr>
              <a:xfrm>
                <a:off x="5684350" y="4188275"/>
                <a:ext cx="9575" cy="7200"/>
              </a:xfrm>
              <a:custGeom>
                <a:avLst/>
                <a:gdLst/>
                <a:ahLst/>
                <a:cxnLst/>
                <a:rect l="l" t="t" r="r" b="b"/>
                <a:pathLst>
                  <a:path w="383" h="288" extrusionOk="0">
                    <a:moveTo>
                      <a:pt x="340" y="202"/>
                    </a:moveTo>
                    <a:cubicBezTo>
                      <a:pt x="383" y="32"/>
                      <a:pt x="0" y="1"/>
                      <a:pt x="11" y="149"/>
                    </a:cubicBezTo>
                    <a:cubicBezTo>
                      <a:pt x="11" y="202"/>
                      <a:pt x="192" y="287"/>
                      <a:pt x="277" y="266"/>
                    </a:cubicBezTo>
                    <a:cubicBezTo>
                      <a:pt x="309" y="256"/>
                      <a:pt x="330" y="223"/>
                      <a:pt x="340" y="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51"/>
              <p:cNvSpPr/>
              <p:nvPr/>
            </p:nvSpPr>
            <p:spPr>
              <a:xfrm>
                <a:off x="5612425" y="3994475"/>
                <a:ext cx="5325" cy="16750"/>
              </a:xfrm>
              <a:custGeom>
                <a:avLst/>
                <a:gdLst/>
                <a:ahLst/>
                <a:cxnLst/>
                <a:rect l="l" t="t" r="r" b="b"/>
                <a:pathLst>
                  <a:path w="213" h="670" extrusionOk="0">
                    <a:moveTo>
                      <a:pt x="116" y="11"/>
                    </a:moveTo>
                    <a:cubicBezTo>
                      <a:pt x="180" y="96"/>
                      <a:pt x="201" y="277"/>
                      <a:pt x="212" y="447"/>
                    </a:cubicBezTo>
                    <a:cubicBezTo>
                      <a:pt x="212" y="521"/>
                      <a:pt x="212" y="648"/>
                      <a:pt x="149" y="659"/>
                    </a:cubicBezTo>
                    <a:cubicBezTo>
                      <a:pt x="64" y="669"/>
                      <a:pt x="42" y="532"/>
                      <a:pt x="31" y="478"/>
                    </a:cubicBezTo>
                    <a:cubicBezTo>
                      <a:pt x="0" y="319"/>
                      <a:pt x="0" y="128"/>
                      <a:pt x="31" y="22"/>
                    </a:cubicBezTo>
                    <a:cubicBezTo>
                      <a:pt x="53" y="1"/>
                      <a:pt x="95" y="1"/>
                      <a:pt x="116"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51"/>
              <p:cNvSpPr/>
              <p:nvPr/>
            </p:nvSpPr>
            <p:spPr>
              <a:xfrm>
                <a:off x="5619850" y="4003750"/>
                <a:ext cx="7700" cy="9600"/>
              </a:xfrm>
              <a:custGeom>
                <a:avLst/>
                <a:gdLst/>
                <a:ahLst/>
                <a:cxnLst/>
                <a:rect l="l" t="t" r="r" b="b"/>
                <a:pathLst>
                  <a:path w="308" h="384" extrusionOk="0">
                    <a:moveTo>
                      <a:pt x="85" y="65"/>
                    </a:moveTo>
                    <a:cubicBezTo>
                      <a:pt x="244" y="1"/>
                      <a:pt x="308" y="373"/>
                      <a:pt x="159" y="383"/>
                    </a:cubicBezTo>
                    <a:cubicBezTo>
                      <a:pt x="107" y="383"/>
                      <a:pt x="0" y="224"/>
                      <a:pt x="22" y="128"/>
                    </a:cubicBezTo>
                    <a:cubicBezTo>
                      <a:pt x="22" y="97"/>
                      <a:pt x="53" y="76"/>
                      <a:pt x="85" y="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51"/>
              <p:cNvSpPr/>
              <p:nvPr/>
            </p:nvSpPr>
            <p:spPr>
              <a:xfrm>
                <a:off x="5620375" y="4029000"/>
                <a:ext cx="7450" cy="9050"/>
              </a:xfrm>
              <a:custGeom>
                <a:avLst/>
                <a:gdLst/>
                <a:ahLst/>
                <a:cxnLst/>
                <a:rect l="l" t="t" r="r" b="b"/>
                <a:pathLst>
                  <a:path w="298" h="362" extrusionOk="0">
                    <a:moveTo>
                      <a:pt x="75" y="32"/>
                    </a:moveTo>
                    <a:cubicBezTo>
                      <a:pt x="128" y="0"/>
                      <a:pt x="192" y="64"/>
                      <a:pt x="234" y="138"/>
                    </a:cubicBezTo>
                    <a:cubicBezTo>
                      <a:pt x="266" y="201"/>
                      <a:pt x="298" y="340"/>
                      <a:pt x="213" y="350"/>
                    </a:cubicBezTo>
                    <a:cubicBezTo>
                      <a:pt x="181" y="361"/>
                      <a:pt x="117" y="319"/>
                      <a:pt x="86" y="255"/>
                    </a:cubicBezTo>
                    <a:cubicBezTo>
                      <a:pt x="43" y="180"/>
                      <a:pt x="1" y="64"/>
                      <a:pt x="75"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51"/>
              <p:cNvSpPr/>
              <p:nvPr/>
            </p:nvSpPr>
            <p:spPr>
              <a:xfrm>
                <a:off x="5584800" y="3434550"/>
                <a:ext cx="74375" cy="111275"/>
              </a:xfrm>
              <a:custGeom>
                <a:avLst/>
                <a:gdLst/>
                <a:ahLst/>
                <a:cxnLst/>
                <a:rect l="l" t="t" r="r" b="b"/>
                <a:pathLst>
                  <a:path w="2975" h="4451" extrusionOk="0">
                    <a:moveTo>
                      <a:pt x="1296" y="3505"/>
                    </a:moveTo>
                    <a:cubicBezTo>
                      <a:pt x="775" y="3611"/>
                      <a:pt x="404" y="3474"/>
                      <a:pt x="255" y="2847"/>
                    </a:cubicBezTo>
                    <a:cubicBezTo>
                      <a:pt x="202" y="2624"/>
                      <a:pt x="171" y="2295"/>
                      <a:pt x="117" y="1997"/>
                    </a:cubicBezTo>
                    <a:cubicBezTo>
                      <a:pt x="22" y="1445"/>
                      <a:pt x="1" y="1031"/>
                      <a:pt x="202" y="680"/>
                    </a:cubicBezTo>
                    <a:cubicBezTo>
                      <a:pt x="329" y="447"/>
                      <a:pt x="563" y="267"/>
                      <a:pt x="765" y="149"/>
                    </a:cubicBezTo>
                    <a:cubicBezTo>
                      <a:pt x="978" y="33"/>
                      <a:pt x="1349" y="1"/>
                      <a:pt x="1540" y="12"/>
                    </a:cubicBezTo>
                    <a:cubicBezTo>
                      <a:pt x="2061" y="65"/>
                      <a:pt x="2634" y="553"/>
                      <a:pt x="2687" y="1254"/>
                    </a:cubicBezTo>
                    <a:cubicBezTo>
                      <a:pt x="2708" y="1530"/>
                      <a:pt x="2666" y="1785"/>
                      <a:pt x="2613" y="2018"/>
                    </a:cubicBezTo>
                    <a:cubicBezTo>
                      <a:pt x="2528" y="2391"/>
                      <a:pt x="2559" y="2656"/>
                      <a:pt x="2655" y="3080"/>
                    </a:cubicBezTo>
                    <a:cubicBezTo>
                      <a:pt x="2687" y="3261"/>
                      <a:pt x="2793" y="3644"/>
                      <a:pt x="2793" y="3644"/>
                    </a:cubicBezTo>
                    <a:cubicBezTo>
                      <a:pt x="2974" y="4238"/>
                      <a:pt x="1763" y="4451"/>
                      <a:pt x="1519" y="420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51"/>
              <p:cNvSpPr/>
              <p:nvPr/>
            </p:nvSpPr>
            <p:spPr>
              <a:xfrm>
                <a:off x="5582150" y="3412525"/>
                <a:ext cx="89475" cy="96675"/>
              </a:xfrm>
              <a:custGeom>
                <a:avLst/>
                <a:gdLst/>
                <a:ahLst/>
                <a:cxnLst/>
                <a:rect l="l" t="t" r="r" b="b"/>
                <a:pathLst>
                  <a:path w="3579" h="3867" extrusionOk="0">
                    <a:moveTo>
                      <a:pt x="2262" y="3208"/>
                    </a:moveTo>
                    <a:cubicBezTo>
                      <a:pt x="2315" y="3080"/>
                      <a:pt x="2464" y="3006"/>
                      <a:pt x="2517" y="2847"/>
                    </a:cubicBezTo>
                    <a:cubicBezTo>
                      <a:pt x="2570" y="2666"/>
                      <a:pt x="2517" y="2380"/>
                      <a:pt x="2304" y="2337"/>
                    </a:cubicBezTo>
                    <a:cubicBezTo>
                      <a:pt x="2124" y="2316"/>
                      <a:pt x="1997" y="2432"/>
                      <a:pt x="1943" y="2549"/>
                    </a:cubicBezTo>
                    <a:cubicBezTo>
                      <a:pt x="1837" y="2751"/>
                      <a:pt x="1954" y="3250"/>
                      <a:pt x="1688" y="3187"/>
                    </a:cubicBezTo>
                    <a:cubicBezTo>
                      <a:pt x="1540" y="3154"/>
                      <a:pt x="1615" y="2911"/>
                      <a:pt x="1625" y="2804"/>
                    </a:cubicBezTo>
                    <a:cubicBezTo>
                      <a:pt x="1636" y="2549"/>
                      <a:pt x="1700" y="2390"/>
                      <a:pt x="1593" y="2177"/>
                    </a:cubicBezTo>
                    <a:cubicBezTo>
                      <a:pt x="1508" y="2007"/>
                      <a:pt x="1264" y="1859"/>
                      <a:pt x="1094" y="1795"/>
                    </a:cubicBezTo>
                    <a:cubicBezTo>
                      <a:pt x="765" y="1668"/>
                      <a:pt x="383" y="1710"/>
                      <a:pt x="181" y="1445"/>
                    </a:cubicBezTo>
                    <a:cubicBezTo>
                      <a:pt x="32" y="1254"/>
                      <a:pt x="0" y="914"/>
                      <a:pt x="138" y="648"/>
                    </a:cubicBezTo>
                    <a:cubicBezTo>
                      <a:pt x="329" y="234"/>
                      <a:pt x="924" y="1"/>
                      <a:pt x="1530" y="171"/>
                    </a:cubicBezTo>
                    <a:cubicBezTo>
                      <a:pt x="1752" y="223"/>
                      <a:pt x="2028" y="447"/>
                      <a:pt x="2326" y="574"/>
                    </a:cubicBezTo>
                    <a:cubicBezTo>
                      <a:pt x="3048" y="893"/>
                      <a:pt x="3579" y="797"/>
                      <a:pt x="3526" y="1816"/>
                    </a:cubicBezTo>
                    <a:cubicBezTo>
                      <a:pt x="3505" y="2156"/>
                      <a:pt x="3388" y="2666"/>
                      <a:pt x="3271" y="3027"/>
                    </a:cubicBezTo>
                    <a:cubicBezTo>
                      <a:pt x="3144" y="3409"/>
                      <a:pt x="2942" y="3866"/>
                      <a:pt x="2602" y="3803"/>
                    </a:cubicBezTo>
                    <a:cubicBezTo>
                      <a:pt x="2368" y="3760"/>
                      <a:pt x="2379" y="3420"/>
                      <a:pt x="2262" y="3208"/>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51"/>
              <p:cNvSpPr/>
              <p:nvPr/>
            </p:nvSpPr>
            <p:spPr>
              <a:xfrm>
                <a:off x="5658075" y="3436950"/>
                <a:ext cx="8000" cy="12250"/>
              </a:xfrm>
              <a:custGeom>
                <a:avLst/>
                <a:gdLst/>
                <a:ahLst/>
                <a:cxnLst/>
                <a:rect l="l" t="t" r="r" b="b"/>
                <a:pathLst>
                  <a:path w="320" h="490" extrusionOk="0">
                    <a:moveTo>
                      <a:pt x="11" y="149"/>
                    </a:moveTo>
                    <a:cubicBezTo>
                      <a:pt x="74" y="1"/>
                      <a:pt x="319" y="308"/>
                      <a:pt x="223" y="393"/>
                    </a:cubicBezTo>
                    <a:cubicBezTo>
                      <a:pt x="117" y="489"/>
                      <a:pt x="1" y="245"/>
                      <a:pt x="1" y="160"/>
                    </a:cubicBezTo>
                    <a:cubicBezTo>
                      <a:pt x="1" y="149"/>
                      <a:pt x="1" y="149"/>
                      <a:pt x="11"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51"/>
              <p:cNvSpPr/>
              <p:nvPr/>
            </p:nvSpPr>
            <p:spPr>
              <a:xfrm>
                <a:off x="5657800" y="3448100"/>
                <a:ext cx="8525" cy="9325"/>
              </a:xfrm>
              <a:custGeom>
                <a:avLst/>
                <a:gdLst/>
                <a:ahLst/>
                <a:cxnLst/>
                <a:rect l="l" t="t" r="r" b="b"/>
                <a:pathLst>
                  <a:path w="341" h="373" extrusionOk="0">
                    <a:moveTo>
                      <a:pt x="43" y="107"/>
                    </a:moveTo>
                    <a:cubicBezTo>
                      <a:pt x="118" y="1"/>
                      <a:pt x="340" y="256"/>
                      <a:pt x="224" y="319"/>
                    </a:cubicBezTo>
                    <a:cubicBezTo>
                      <a:pt x="128" y="372"/>
                      <a:pt x="1" y="192"/>
                      <a:pt x="43" y="1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51"/>
              <p:cNvSpPr/>
              <p:nvPr/>
            </p:nvSpPr>
            <p:spPr>
              <a:xfrm>
                <a:off x="5588525" y="3421025"/>
                <a:ext cx="8525" cy="11175"/>
              </a:xfrm>
              <a:custGeom>
                <a:avLst/>
                <a:gdLst/>
                <a:ahLst/>
                <a:cxnLst/>
                <a:rect l="l" t="t" r="r" b="b"/>
                <a:pathLst>
                  <a:path w="341" h="447" extrusionOk="0">
                    <a:moveTo>
                      <a:pt x="340" y="160"/>
                    </a:moveTo>
                    <a:cubicBezTo>
                      <a:pt x="329" y="1"/>
                      <a:pt x="0" y="223"/>
                      <a:pt x="64" y="329"/>
                    </a:cubicBezTo>
                    <a:cubicBezTo>
                      <a:pt x="138" y="447"/>
                      <a:pt x="319" y="266"/>
                      <a:pt x="340" y="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51"/>
              <p:cNvSpPr/>
              <p:nvPr/>
            </p:nvSpPr>
            <p:spPr>
              <a:xfrm>
                <a:off x="5585325" y="3431375"/>
                <a:ext cx="8525" cy="8800"/>
              </a:xfrm>
              <a:custGeom>
                <a:avLst/>
                <a:gdLst/>
                <a:ahLst/>
                <a:cxnLst/>
                <a:rect l="l" t="t" r="r" b="b"/>
                <a:pathLst>
                  <a:path w="341" h="352" extrusionOk="0">
                    <a:moveTo>
                      <a:pt x="319" y="128"/>
                    </a:moveTo>
                    <a:cubicBezTo>
                      <a:pt x="287" y="0"/>
                      <a:pt x="1" y="181"/>
                      <a:pt x="96" y="276"/>
                    </a:cubicBezTo>
                    <a:cubicBezTo>
                      <a:pt x="160" y="351"/>
                      <a:pt x="341" y="213"/>
                      <a:pt x="319"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51"/>
              <p:cNvSpPr/>
              <p:nvPr/>
            </p:nvSpPr>
            <p:spPr>
              <a:xfrm>
                <a:off x="5590375" y="3465350"/>
                <a:ext cx="14100" cy="9575"/>
              </a:xfrm>
              <a:custGeom>
                <a:avLst/>
                <a:gdLst/>
                <a:ahLst/>
                <a:cxnLst/>
                <a:rect l="l" t="t" r="r" b="b"/>
                <a:pathLst>
                  <a:path w="564" h="383" extrusionOk="0">
                    <a:moveTo>
                      <a:pt x="563" y="256"/>
                    </a:moveTo>
                    <a:cubicBezTo>
                      <a:pt x="234" y="1"/>
                      <a:pt x="0" y="277"/>
                      <a:pt x="0" y="277"/>
                    </a:cubicBezTo>
                    <a:cubicBezTo>
                      <a:pt x="0" y="277"/>
                      <a:pt x="85" y="383"/>
                      <a:pt x="287" y="383"/>
                    </a:cubicBezTo>
                    <a:cubicBezTo>
                      <a:pt x="436" y="383"/>
                      <a:pt x="563" y="256"/>
                      <a:pt x="563" y="2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51"/>
              <p:cNvSpPr/>
              <p:nvPr/>
            </p:nvSpPr>
            <p:spPr>
              <a:xfrm>
                <a:off x="5590375" y="3468825"/>
                <a:ext cx="8500" cy="6100"/>
              </a:xfrm>
              <a:custGeom>
                <a:avLst/>
                <a:gdLst/>
                <a:ahLst/>
                <a:cxnLst/>
                <a:rect l="l" t="t" r="r" b="b"/>
                <a:pathLst>
                  <a:path w="340" h="244" extrusionOk="0">
                    <a:moveTo>
                      <a:pt x="0" y="138"/>
                    </a:moveTo>
                    <a:cubicBezTo>
                      <a:pt x="0" y="138"/>
                      <a:pt x="117" y="0"/>
                      <a:pt x="298" y="10"/>
                    </a:cubicBezTo>
                    <a:cubicBezTo>
                      <a:pt x="309" y="21"/>
                      <a:pt x="319" y="43"/>
                      <a:pt x="330" y="64"/>
                    </a:cubicBezTo>
                    <a:cubicBezTo>
                      <a:pt x="340" y="138"/>
                      <a:pt x="298" y="201"/>
                      <a:pt x="234" y="244"/>
                    </a:cubicBezTo>
                    <a:cubicBezTo>
                      <a:pt x="75" y="223"/>
                      <a:pt x="0" y="138"/>
                      <a:pt x="0" y="138"/>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51"/>
              <p:cNvSpPr/>
              <p:nvPr/>
            </p:nvSpPr>
            <p:spPr>
              <a:xfrm>
                <a:off x="5589300" y="3462425"/>
                <a:ext cx="18350" cy="6150"/>
              </a:xfrm>
              <a:custGeom>
                <a:avLst/>
                <a:gdLst/>
                <a:ahLst/>
                <a:cxnLst/>
                <a:rect l="l" t="t" r="r" b="b"/>
                <a:pathLst>
                  <a:path w="734" h="246" extrusionOk="0">
                    <a:moveTo>
                      <a:pt x="294" y="1"/>
                    </a:moveTo>
                    <a:cubicBezTo>
                      <a:pt x="180" y="1"/>
                      <a:pt x="75" y="28"/>
                      <a:pt x="1" y="65"/>
                    </a:cubicBezTo>
                    <a:lnTo>
                      <a:pt x="43" y="150"/>
                    </a:lnTo>
                    <a:cubicBezTo>
                      <a:pt x="92" y="126"/>
                      <a:pt x="182" y="101"/>
                      <a:pt x="286" y="101"/>
                    </a:cubicBezTo>
                    <a:cubicBezTo>
                      <a:pt x="409" y="101"/>
                      <a:pt x="550" y="136"/>
                      <a:pt x="659" y="245"/>
                    </a:cubicBezTo>
                    <a:lnTo>
                      <a:pt x="734" y="171"/>
                    </a:lnTo>
                    <a:cubicBezTo>
                      <a:pt x="602" y="45"/>
                      <a:pt x="441" y="1"/>
                      <a:pt x="294"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51"/>
              <p:cNvSpPr/>
              <p:nvPr/>
            </p:nvSpPr>
            <p:spPr>
              <a:xfrm>
                <a:off x="5579225" y="3470950"/>
                <a:ext cx="10900" cy="22575"/>
              </a:xfrm>
              <a:custGeom>
                <a:avLst/>
                <a:gdLst/>
                <a:ahLst/>
                <a:cxnLst/>
                <a:rect l="l" t="t" r="r" b="b"/>
                <a:pathLst>
                  <a:path w="436" h="903" extrusionOk="0">
                    <a:moveTo>
                      <a:pt x="298" y="21"/>
                    </a:moveTo>
                    <a:cubicBezTo>
                      <a:pt x="382" y="0"/>
                      <a:pt x="436" y="616"/>
                      <a:pt x="404" y="860"/>
                    </a:cubicBezTo>
                    <a:cubicBezTo>
                      <a:pt x="298" y="902"/>
                      <a:pt x="149" y="892"/>
                      <a:pt x="96" y="807"/>
                    </a:cubicBezTo>
                    <a:cubicBezTo>
                      <a:pt x="0" y="637"/>
                      <a:pt x="224" y="43"/>
                      <a:pt x="298" y="2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51"/>
              <p:cNvSpPr/>
              <p:nvPr/>
            </p:nvSpPr>
            <p:spPr>
              <a:xfrm>
                <a:off x="5601525" y="3475600"/>
                <a:ext cx="17000" cy="15250"/>
              </a:xfrm>
              <a:custGeom>
                <a:avLst/>
                <a:gdLst/>
                <a:ahLst/>
                <a:cxnLst/>
                <a:rect l="l" t="t" r="r" b="b"/>
                <a:pathLst>
                  <a:path w="680" h="610" extrusionOk="0">
                    <a:moveTo>
                      <a:pt x="339" y="1"/>
                    </a:moveTo>
                    <a:cubicBezTo>
                      <a:pt x="308" y="1"/>
                      <a:pt x="277" y="6"/>
                      <a:pt x="245" y="15"/>
                    </a:cubicBezTo>
                    <a:cubicBezTo>
                      <a:pt x="85" y="58"/>
                      <a:pt x="0" y="228"/>
                      <a:pt x="43" y="388"/>
                    </a:cubicBezTo>
                    <a:cubicBezTo>
                      <a:pt x="88" y="521"/>
                      <a:pt x="215" y="610"/>
                      <a:pt x="348" y="610"/>
                    </a:cubicBezTo>
                    <a:cubicBezTo>
                      <a:pt x="374" y="610"/>
                      <a:pt x="399" y="607"/>
                      <a:pt x="425" y="600"/>
                    </a:cubicBezTo>
                    <a:cubicBezTo>
                      <a:pt x="585" y="546"/>
                      <a:pt x="680" y="376"/>
                      <a:pt x="627" y="218"/>
                    </a:cubicBezTo>
                    <a:cubicBezTo>
                      <a:pt x="584" y="88"/>
                      <a:pt x="471" y="1"/>
                      <a:pt x="339"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51"/>
              <p:cNvSpPr/>
              <p:nvPr/>
            </p:nvSpPr>
            <p:spPr>
              <a:xfrm>
                <a:off x="5591425" y="3504125"/>
                <a:ext cx="12775" cy="6425"/>
              </a:xfrm>
              <a:custGeom>
                <a:avLst/>
                <a:gdLst/>
                <a:ahLst/>
                <a:cxnLst/>
                <a:rect l="l" t="t" r="r" b="b"/>
                <a:pathLst>
                  <a:path w="511" h="257" extrusionOk="0">
                    <a:moveTo>
                      <a:pt x="447" y="0"/>
                    </a:moveTo>
                    <a:cubicBezTo>
                      <a:pt x="359" y="80"/>
                      <a:pt x="246" y="136"/>
                      <a:pt x="123" y="136"/>
                    </a:cubicBezTo>
                    <a:cubicBezTo>
                      <a:pt x="83" y="136"/>
                      <a:pt x="42" y="130"/>
                      <a:pt x="1" y="117"/>
                    </a:cubicBezTo>
                    <a:lnTo>
                      <a:pt x="1" y="117"/>
                    </a:lnTo>
                    <a:lnTo>
                      <a:pt x="43" y="245"/>
                    </a:lnTo>
                    <a:cubicBezTo>
                      <a:pt x="78" y="253"/>
                      <a:pt x="113" y="257"/>
                      <a:pt x="146" y="257"/>
                    </a:cubicBezTo>
                    <a:cubicBezTo>
                      <a:pt x="285" y="257"/>
                      <a:pt x="408" y="192"/>
                      <a:pt x="510" y="106"/>
                    </a:cubicBezTo>
                    <a:cubicBezTo>
                      <a:pt x="489" y="75"/>
                      <a:pt x="468" y="32"/>
                      <a:pt x="447"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51"/>
              <p:cNvSpPr/>
              <p:nvPr/>
            </p:nvSpPr>
            <p:spPr>
              <a:xfrm>
                <a:off x="5617200" y="3510225"/>
                <a:ext cx="19375" cy="23400"/>
              </a:xfrm>
              <a:custGeom>
                <a:avLst/>
                <a:gdLst/>
                <a:ahLst/>
                <a:cxnLst/>
                <a:rect l="l" t="t" r="r" b="b"/>
                <a:pathLst>
                  <a:path w="775" h="936" extrusionOk="0">
                    <a:moveTo>
                      <a:pt x="0" y="478"/>
                    </a:moveTo>
                    <a:cubicBezTo>
                      <a:pt x="0" y="478"/>
                      <a:pt x="489" y="298"/>
                      <a:pt x="775" y="1"/>
                    </a:cubicBezTo>
                    <a:cubicBezTo>
                      <a:pt x="775" y="1"/>
                      <a:pt x="775" y="723"/>
                      <a:pt x="138" y="935"/>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51"/>
              <p:cNvSpPr/>
              <p:nvPr/>
            </p:nvSpPr>
            <p:spPr>
              <a:xfrm>
                <a:off x="5590650" y="3491125"/>
                <a:ext cx="19400" cy="14875"/>
              </a:xfrm>
              <a:custGeom>
                <a:avLst/>
                <a:gdLst/>
                <a:ahLst/>
                <a:cxnLst/>
                <a:rect l="l" t="t" r="r" b="b"/>
                <a:pathLst>
                  <a:path w="776" h="595" extrusionOk="0">
                    <a:moveTo>
                      <a:pt x="0" y="159"/>
                    </a:moveTo>
                    <a:lnTo>
                      <a:pt x="21" y="393"/>
                    </a:lnTo>
                    <a:cubicBezTo>
                      <a:pt x="180" y="595"/>
                      <a:pt x="765" y="563"/>
                      <a:pt x="775" y="255"/>
                    </a:cubicBezTo>
                    <a:cubicBezTo>
                      <a:pt x="478" y="340"/>
                      <a:pt x="287" y="0"/>
                      <a:pt x="0" y="159"/>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51"/>
              <p:cNvSpPr/>
              <p:nvPr/>
            </p:nvSpPr>
            <p:spPr>
              <a:xfrm>
                <a:off x="5576025" y="3492425"/>
                <a:ext cx="15425" cy="14125"/>
              </a:xfrm>
              <a:custGeom>
                <a:avLst/>
                <a:gdLst/>
                <a:ahLst/>
                <a:cxnLst/>
                <a:rect l="l" t="t" r="r" b="b"/>
                <a:pathLst>
                  <a:path w="617" h="565" extrusionOk="0">
                    <a:moveTo>
                      <a:pt x="595" y="107"/>
                    </a:moveTo>
                    <a:lnTo>
                      <a:pt x="617" y="341"/>
                    </a:lnTo>
                    <a:cubicBezTo>
                      <a:pt x="500" y="564"/>
                      <a:pt x="64" y="564"/>
                      <a:pt x="1" y="256"/>
                    </a:cubicBezTo>
                    <a:cubicBezTo>
                      <a:pt x="309" y="288"/>
                      <a:pt x="288" y="1"/>
                      <a:pt x="595" y="107"/>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51"/>
              <p:cNvSpPr/>
              <p:nvPr/>
            </p:nvSpPr>
            <p:spPr>
              <a:xfrm>
                <a:off x="5579500" y="3524300"/>
                <a:ext cx="127450" cy="251175"/>
              </a:xfrm>
              <a:custGeom>
                <a:avLst/>
                <a:gdLst/>
                <a:ahLst/>
                <a:cxnLst/>
                <a:rect l="l" t="t" r="r" b="b"/>
                <a:pathLst>
                  <a:path w="5098" h="10047" extrusionOk="0">
                    <a:moveTo>
                      <a:pt x="4439" y="9813"/>
                    </a:moveTo>
                    <a:cubicBezTo>
                      <a:pt x="3175" y="10015"/>
                      <a:pt x="1806" y="9993"/>
                      <a:pt x="404" y="10046"/>
                    </a:cubicBezTo>
                    <a:cubicBezTo>
                      <a:pt x="478" y="8252"/>
                      <a:pt x="170" y="6436"/>
                      <a:pt x="85" y="4641"/>
                    </a:cubicBezTo>
                    <a:cubicBezTo>
                      <a:pt x="0" y="2815"/>
                      <a:pt x="605" y="1201"/>
                      <a:pt x="1646" y="425"/>
                    </a:cubicBezTo>
                    <a:cubicBezTo>
                      <a:pt x="1901" y="234"/>
                      <a:pt x="2315" y="43"/>
                      <a:pt x="2719" y="11"/>
                    </a:cubicBezTo>
                    <a:cubicBezTo>
                      <a:pt x="2867" y="0"/>
                      <a:pt x="3154" y="0"/>
                      <a:pt x="3335" y="64"/>
                    </a:cubicBezTo>
                    <a:cubicBezTo>
                      <a:pt x="3951" y="266"/>
                      <a:pt x="4290" y="1105"/>
                      <a:pt x="4482" y="1827"/>
                    </a:cubicBezTo>
                    <a:cubicBezTo>
                      <a:pt x="5098" y="4174"/>
                      <a:pt x="4768" y="7519"/>
                      <a:pt x="4439" y="9813"/>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51"/>
              <p:cNvSpPr/>
              <p:nvPr/>
            </p:nvSpPr>
            <p:spPr>
              <a:xfrm>
                <a:off x="5594350" y="3517925"/>
                <a:ext cx="140200" cy="323375"/>
              </a:xfrm>
              <a:custGeom>
                <a:avLst/>
                <a:gdLst/>
                <a:ahLst/>
                <a:cxnLst/>
                <a:rect l="l" t="t" r="r" b="b"/>
                <a:pathLst>
                  <a:path w="5608" h="12935" extrusionOk="0">
                    <a:moveTo>
                      <a:pt x="5608" y="12149"/>
                    </a:moveTo>
                    <a:cubicBezTo>
                      <a:pt x="4334" y="12510"/>
                      <a:pt x="3006" y="12807"/>
                      <a:pt x="1509" y="12935"/>
                    </a:cubicBezTo>
                    <a:cubicBezTo>
                      <a:pt x="988" y="11225"/>
                      <a:pt x="563" y="9239"/>
                      <a:pt x="287" y="6903"/>
                    </a:cubicBezTo>
                    <a:cubicBezTo>
                      <a:pt x="43" y="4748"/>
                      <a:pt x="1" y="2039"/>
                      <a:pt x="1116" y="797"/>
                    </a:cubicBezTo>
                    <a:cubicBezTo>
                      <a:pt x="1424" y="457"/>
                      <a:pt x="2061" y="0"/>
                      <a:pt x="2698" y="245"/>
                    </a:cubicBezTo>
                    <a:cubicBezTo>
                      <a:pt x="2815" y="287"/>
                      <a:pt x="3006" y="425"/>
                      <a:pt x="3112" y="521"/>
                    </a:cubicBezTo>
                    <a:cubicBezTo>
                      <a:pt x="3675" y="1041"/>
                      <a:pt x="3994" y="1997"/>
                      <a:pt x="4185" y="2995"/>
                    </a:cubicBezTo>
                    <a:cubicBezTo>
                      <a:pt x="4376" y="3993"/>
                      <a:pt x="4492" y="5087"/>
                      <a:pt x="4641" y="6064"/>
                    </a:cubicBezTo>
                    <a:cubicBezTo>
                      <a:pt x="4981" y="8210"/>
                      <a:pt x="5384" y="10142"/>
                      <a:pt x="5608" y="12149"/>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51"/>
              <p:cNvSpPr/>
              <p:nvPr/>
            </p:nvSpPr>
            <p:spPr>
              <a:xfrm>
                <a:off x="5639225" y="3819500"/>
                <a:ext cx="16750" cy="5875"/>
              </a:xfrm>
              <a:custGeom>
                <a:avLst/>
                <a:gdLst/>
                <a:ahLst/>
                <a:cxnLst/>
                <a:rect l="l" t="t" r="r" b="b"/>
                <a:pathLst>
                  <a:path w="670" h="235" extrusionOk="0">
                    <a:moveTo>
                      <a:pt x="21" y="182"/>
                    </a:moveTo>
                    <a:cubicBezTo>
                      <a:pt x="117" y="235"/>
                      <a:pt x="297" y="213"/>
                      <a:pt x="467" y="182"/>
                    </a:cubicBezTo>
                    <a:cubicBezTo>
                      <a:pt x="542" y="171"/>
                      <a:pt x="670" y="150"/>
                      <a:pt x="659" y="76"/>
                    </a:cubicBezTo>
                    <a:cubicBezTo>
                      <a:pt x="659" y="1"/>
                      <a:pt x="521" y="1"/>
                      <a:pt x="467" y="1"/>
                    </a:cubicBezTo>
                    <a:cubicBezTo>
                      <a:pt x="309" y="12"/>
                      <a:pt x="117" y="43"/>
                      <a:pt x="21" y="97"/>
                    </a:cubicBezTo>
                    <a:cubicBezTo>
                      <a:pt x="0" y="118"/>
                      <a:pt x="11" y="161"/>
                      <a:pt x="21" y="1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51"/>
              <p:cNvSpPr/>
              <p:nvPr/>
            </p:nvSpPr>
            <p:spPr>
              <a:xfrm>
                <a:off x="5650900" y="3825625"/>
                <a:ext cx="9325" cy="6925"/>
              </a:xfrm>
              <a:custGeom>
                <a:avLst/>
                <a:gdLst/>
                <a:ahLst/>
                <a:cxnLst/>
                <a:rect l="l" t="t" r="r" b="b"/>
                <a:pathLst>
                  <a:path w="373" h="277" extrusionOk="0">
                    <a:moveTo>
                      <a:pt x="22" y="107"/>
                    </a:moveTo>
                    <a:cubicBezTo>
                      <a:pt x="0" y="277"/>
                      <a:pt x="373" y="266"/>
                      <a:pt x="351" y="128"/>
                    </a:cubicBezTo>
                    <a:cubicBezTo>
                      <a:pt x="351" y="64"/>
                      <a:pt x="160" y="1"/>
                      <a:pt x="75" y="32"/>
                    </a:cubicBezTo>
                    <a:cubicBezTo>
                      <a:pt x="43" y="43"/>
                      <a:pt x="33" y="75"/>
                      <a:pt x="22" y="1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51"/>
              <p:cNvSpPr/>
              <p:nvPr/>
            </p:nvSpPr>
            <p:spPr>
              <a:xfrm>
                <a:off x="5675600" y="3554300"/>
                <a:ext cx="7450" cy="16475"/>
              </a:xfrm>
              <a:custGeom>
                <a:avLst/>
                <a:gdLst/>
                <a:ahLst/>
                <a:cxnLst/>
                <a:rect l="l" t="t" r="r" b="b"/>
                <a:pathLst>
                  <a:path w="298" h="659" extrusionOk="0">
                    <a:moveTo>
                      <a:pt x="32" y="22"/>
                    </a:moveTo>
                    <a:cubicBezTo>
                      <a:pt x="0" y="117"/>
                      <a:pt x="43" y="298"/>
                      <a:pt x="85" y="468"/>
                    </a:cubicBezTo>
                    <a:cubicBezTo>
                      <a:pt x="107" y="542"/>
                      <a:pt x="149" y="659"/>
                      <a:pt x="213" y="648"/>
                    </a:cubicBezTo>
                    <a:cubicBezTo>
                      <a:pt x="298" y="638"/>
                      <a:pt x="277" y="489"/>
                      <a:pt x="265" y="447"/>
                    </a:cubicBezTo>
                    <a:cubicBezTo>
                      <a:pt x="244" y="287"/>
                      <a:pt x="181" y="96"/>
                      <a:pt x="128" y="11"/>
                    </a:cubicBezTo>
                    <a:cubicBezTo>
                      <a:pt x="107" y="1"/>
                      <a:pt x="64" y="1"/>
                      <a:pt x="32"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51"/>
              <p:cNvSpPr/>
              <p:nvPr/>
            </p:nvSpPr>
            <p:spPr>
              <a:xfrm>
                <a:off x="5669225" y="3566775"/>
                <a:ext cx="7450" cy="9325"/>
              </a:xfrm>
              <a:custGeom>
                <a:avLst/>
                <a:gdLst/>
                <a:ahLst/>
                <a:cxnLst/>
                <a:rect l="l" t="t" r="r" b="b"/>
                <a:pathLst>
                  <a:path w="298" h="373" extrusionOk="0">
                    <a:moveTo>
                      <a:pt x="181" y="0"/>
                    </a:moveTo>
                    <a:cubicBezTo>
                      <a:pt x="1" y="0"/>
                      <a:pt x="53" y="372"/>
                      <a:pt x="192" y="340"/>
                    </a:cubicBezTo>
                    <a:cubicBezTo>
                      <a:pt x="255" y="319"/>
                      <a:pt x="298" y="128"/>
                      <a:pt x="255" y="54"/>
                    </a:cubicBezTo>
                    <a:cubicBezTo>
                      <a:pt x="234" y="22"/>
                      <a:pt x="202" y="11"/>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1"/>
              <p:cNvSpPr/>
              <p:nvPr/>
            </p:nvSpPr>
            <p:spPr>
              <a:xfrm>
                <a:off x="5677725" y="3589875"/>
                <a:ext cx="5050" cy="9575"/>
              </a:xfrm>
              <a:custGeom>
                <a:avLst/>
                <a:gdLst/>
                <a:ahLst/>
                <a:cxnLst/>
                <a:rect l="l" t="t" r="r" b="b"/>
                <a:pathLst>
                  <a:path w="202" h="383" extrusionOk="0">
                    <a:moveTo>
                      <a:pt x="128" y="11"/>
                    </a:moveTo>
                    <a:cubicBezTo>
                      <a:pt x="64" y="1"/>
                      <a:pt x="22" y="86"/>
                      <a:pt x="11" y="170"/>
                    </a:cubicBezTo>
                    <a:cubicBezTo>
                      <a:pt x="0" y="244"/>
                      <a:pt x="11" y="383"/>
                      <a:pt x="85" y="362"/>
                    </a:cubicBezTo>
                    <a:cubicBezTo>
                      <a:pt x="128" y="362"/>
                      <a:pt x="170" y="298"/>
                      <a:pt x="180" y="234"/>
                    </a:cubicBezTo>
                    <a:cubicBezTo>
                      <a:pt x="192" y="149"/>
                      <a:pt x="202" y="22"/>
                      <a:pt x="128"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1"/>
              <p:cNvSpPr/>
              <p:nvPr/>
            </p:nvSpPr>
            <p:spPr>
              <a:xfrm>
                <a:off x="5593025" y="3515800"/>
                <a:ext cx="77825" cy="103300"/>
              </a:xfrm>
              <a:custGeom>
                <a:avLst/>
                <a:gdLst/>
                <a:ahLst/>
                <a:cxnLst/>
                <a:rect l="l" t="t" r="r" b="b"/>
                <a:pathLst>
                  <a:path w="3113" h="4132" extrusionOk="0">
                    <a:moveTo>
                      <a:pt x="3112" y="585"/>
                    </a:moveTo>
                    <a:cubicBezTo>
                      <a:pt x="2868" y="1010"/>
                      <a:pt x="2326" y="1423"/>
                      <a:pt x="1880" y="1838"/>
                    </a:cubicBezTo>
                    <a:cubicBezTo>
                      <a:pt x="1763" y="1944"/>
                      <a:pt x="1593" y="2241"/>
                      <a:pt x="1466" y="2252"/>
                    </a:cubicBezTo>
                    <a:cubicBezTo>
                      <a:pt x="1265" y="2273"/>
                      <a:pt x="1222" y="1987"/>
                      <a:pt x="1073" y="1933"/>
                    </a:cubicBezTo>
                    <a:cubicBezTo>
                      <a:pt x="1020" y="2135"/>
                      <a:pt x="1010" y="2326"/>
                      <a:pt x="988" y="2528"/>
                    </a:cubicBezTo>
                    <a:cubicBezTo>
                      <a:pt x="967" y="2740"/>
                      <a:pt x="988" y="2974"/>
                      <a:pt x="946" y="3165"/>
                    </a:cubicBezTo>
                    <a:cubicBezTo>
                      <a:pt x="892" y="3356"/>
                      <a:pt x="712" y="3547"/>
                      <a:pt x="595" y="3696"/>
                    </a:cubicBezTo>
                    <a:cubicBezTo>
                      <a:pt x="468" y="3877"/>
                      <a:pt x="372" y="4047"/>
                      <a:pt x="234" y="4132"/>
                    </a:cubicBezTo>
                    <a:cubicBezTo>
                      <a:pt x="0" y="1976"/>
                      <a:pt x="1031" y="553"/>
                      <a:pt x="2475" y="33"/>
                    </a:cubicBezTo>
                    <a:cubicBezTo>
                      <a:pt x="2549" y="0"/>
                      <a:pt x="2772" y="203"/>
                      <a:pt x="2868" y="287"/>
                    </a:cubicBezTo>
                    <a:cubicBezTo>
                      <a:pt x="2974" y="394"/>
                      <a:pt x="3070" y="500"/>
                      <a:pt x="3112" y="5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1"/>
              <p:cNvSpPr/>
              <p:nvPr/>
            </p:nvSpPr>
            <p:spPr>
              <a:xfrm>
                <a:off x="5316375" y="3572875"/>
                <a:ext cx="80750" cy="52850"/>
              </a:xfrm>
              <a:custGeom>
                <a:avLst/>
                <a:gdLst/>
                <a:ahLst/>
                <a:cxnLst/>
                <a:rect l="l" t="t" r="r" b="b"/>
                <a:pathLst>
                  <a:path w="3230" h="2114" extrusionOk="0">
                    <a:moveTo>
                      <a:pt x="766" y="574"/>
                    </a:moveTo>
                    <a:cubicBezTo>
                      <a:pt x="607" y="691"/>
                      <a:pt x="1" y="839"/>
                      <a:pt x="43" y="1031"/>
                    </a:cubicBezTo>
                    <a:cubicBezTo>
                      <a:pt x="86" y="1222"/>
                      <a:pt x="638" y="988"/>
                      <a:pt x="798" y="978"/>
                    </a:cubicBezTo>
                    <a:cubicBezTo>
                      <a:pt x="596" y="1094"/>
                      <a:pt x="161" y="1243"/>
                      <a:pt x="171" y="1349"/>
                    </a:cubicBezTo>
                    <a:cubicBezTo>
                      <a:pt x="171" y="1488"/>
                      <a:pt x="416" y="1466"/>
                      <a:pt x="585" y="1434"/>
                    </a:cubicBezTo>
                    <a:cubicBezTo>
                      <a:pt x="755" y="1413"/>
                      <a:pt x="914" y="1339"/>
                      <a:pt x="1010" y="1328"/>
                    </a:cubicBezTo>
                    <a:cubicBezTo>
                      <a:pt x="862" y="1413"/>
                      <a:pt x="532" y="1551"/>
                      <a:pt x="585" y="1689"/>
                    </a:cubicBezTo>
                    <a:cubicBezTo>
                      <a:pt x="638" y="1838"/>
                      <a:pt x="999" y="1679"/>
                      <a:pt x="1148" y="1647"/>
                    </a:cubicBezTo>
                    <a:cubicBezTo>
                      <a:pt x="1350" y="1604"/>
                      <a:pt x="1594" y="1540"/>
                      <a:pt x="1721" y="1551"/>
                    </a:cubicBezTo>
                    <a:cubicBezTo>
                      <a:pt x="1828" y="1551"/>
                      <a:pt x="1955" y="1647"/>
                      <a:pt x="2082" y="1731"/>
                    </a:cubicBezTo>
                    <a:cubicBezTo>
                      <a:pt x="2401" y="1965"/>
                      <a:pt x="2816" y="2114"/>
                      <a:pt x="3229" y="2061"/>
                    </a:cubicBezTo>
                    <a:lnTo>
                      <a:pt x="2943" y="914"/>
                    </a:lnTo>
                    <a:cubicBezTo>
                      <a:pt x="2741" y="829"/>
                      <a:pt x="2603" y="691"/>
                      <a:pt x="2422" y="489"/>
                    </a:cubicBezTo>
                    <a:cubicBezTo>
                      <a:pt x="2316" y="362"/>
                      <a:pt x="2167" y="150"/>
                      <a:pt x="1997" y="86"/>
                    </a:cubicBezTo>
                    <a:cubicBezTo>
                      <a:pt x="1754" y="1"/>
                      <a:pt x="1159" y="54"/>
                      <a:pt x="755" y="192"/>
                    </a:cubicBezTo>
                    <a:cubicBezTo>
                      <a:pt x="585" y="245"/>
                      <a:pt x="118" y="426"/>
                      <a:pt x="139" y="542"/>
                    </a:cubicBezTo>
                    <a:cubicBezTo>
                      <a:pt x="161" y="754"/>
                      <a:pt x="617" y="585"/>
                      <a:pt x="766" y="574"/>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1"/>
              <p:cNvSpPr/>
              <p:nvPr/>
            </p:nvSpPr>
            <p:spPr>
              <a:xfrm>
                <a:off x="5314000" y="3591475"/>
                <a:ext cx="39050" cy="11425"/>
              </a:xfrm>
              <a:custGeom>
                <a:avLst/>
                <a:gdLst/>
                <a:ahLst/>
                <a:cxnLst/>
                <a:rect l="l" t="t" r="r" b="b"/>
                <a:pathLst>
                  <a:path w="1562" h="457" extrusionOk="0">
                    <a:moveTo>
                      <a:pt x="160" y="202"/>
                    </a:moveTo>
                    <a:cubicBezTo>
                      <a:pt x="1" y="457"/>
                      <a:pt x="500" y="350"/>
                      <a:pt x="702" y="298"/>
                    </a:cubicBezTo>
                    <a:cubicBezTo>
                      <a:pt x="1020" y="223"/>
                      <a:pt x="1360" y="106"/>
                      <a:pt x="1561" y="74"/>
                    </a:cubicBezTo>
                    <a:cubicBezTo>
                      <a:pt x="1264" y="0"/>
                      <a:pt x="659" y="298"/>
                      <a:pt x="330" y="287"/>
                    </a:cubicBezTo>
                    <a:cubicBezTo>
                      <a:pt x="266" y="276"/>
                      <a:pt x="192" y="265"/>
                      <a:pt x="160" y="20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1"/>
              <p:cNvSpPr/>
              <p:nvPr/>
            </p:nvSpPr>
            <p:spPr>
              <a:xfrm>
                <a:off x="5319050" y="3579525"/>
                <a:ext cx="36650" cy="10900"/>
              </a:xfrm>
              <a:custGeom>
                <a:avLst/>
                <a:gdLst/>
                <a:ahLst/>
                <a:cxnLst/>
                <a:rect l="l" t="t" r="r" b="b"/>
                <a:pathLst>
                  <a:path w="1466" h="436" extrusionOk="0">
                    <a:moveTo>
                      <a:pt x="64" y="212"/>
                    </a:moveTo>
                    <a:cubicBezTo>
                      <a:pt x="0" y="266"/>
                      <a:pt x="32" y="297"/>
                      <a:pt x="43" y="330"/>
                    </a:cubicBezTo>
                    <a:cubicBezTo>
                      <a:pt x="96" y="436"/>
                      <a:pt x="446" y="361"/>
                      <a:pt x="606" y="319"/>
                    </a:cubicBezTo>
                    <a:cubicBezTo>
                      <a:pt x="913" y="245"/>
                      <a:pt x="1264" y="117"/>
                      <a:pt x="1466" y="85"/>
                    </a:cubicBezTo>
                    <a:cubicBezTo>
                      <a:pt x="1168" y="0"/>
                      <a:pt x="563" y="297"/>
                      <a:pt x="234" y="287"/>
                    </a:cubicBezTo>
                    <a:cubicBezTo>
                      <a:pt x="170" y="287"/>
                      <a:pt x="96" y="266"/>
                      <a:pt x="64" y="21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1"/>
              <p:cNvSpPr/>
              <p:nvPr/>
            </p:nvSpPr>
            <p:spPr>
              <a:xfrm>
                <a:off x="5331000" y="3610300"/>
                <a:ext cx="66125" cy="15175"/>
              </a:xfrm>
              <a:custGeom>
                <a:avLst/>
                <a:gdLst/>
                <a:ahLst/>
                <a:cxnLst/>
                <a:rect l="l" t="t" r="r" b="b"/>
                <a:pathLst>
                  <a:path w="2645" h="607" extrusionOk="0">
                    <a:moveTo>
                      <a:pt x="2443" y="447"/>
                    </a:moveTo>
                    <a:cubicBezTo>
                      <a:pt x="2262" y="426"/>
                      <a:pt x="2092" y="373"/>
                      <a:pt x="1912" y="298"/>
                    </a:cubicBezTo>
                    <a:cubicBezTo>
                      <a:pt x="1773" y="267"/>
                      <a:pt x="1625" y="213"/>
                      <a:pt x="1487" y="161"/>
                    </a:cubicBezTo>
                    <a:cubicBezTo>
                      <a:pt x="1317" y="97"/>
                      <a:pt x="1221" y="1"/>
                      <a:pt x="1030" y="43"/>
                    </a:cubicBezTo>
                    <a:cubicBezTo>
                      <a:pt x="712" y="97"/>
                      <a:pt x="117" y="288"/>
                      <a:pt x="0" y="171"/>
                    </a:cubicBezTo>
                    <a:cubicBezTo>
                      <a:pt x="0" y="319"/>
                      <a:pt x="329" y="246"/>
                      <a:pt x="510" y="213"/>
                    </a:cubicBezTo>
                    <a:cubicBezTo>
                      <a:pt x="605" y="203"/>
                      <a:pt x="712" y="171"/>
                      <a:pt x="818" y="139"/>
                    </a:cubicBezTo>
                    <a:cubicBezTo>
                      <a:pt x="924" y="118"/>
                      <a:pt x="1041" y="65"/>
                      <a:pt x="1136" y="76"/>
                    </a:cubicBezTo>
                    <a:cubicBezTo>
                      <a:pt x="1275" y="76"/>
                      <a:pt x="1508" y="288"/>
                      <a:pt x="1646" y="362"/>
                    </a:cubicBezTo>
                    <a:cubicBezTo>
                      <a:pt x="1954" y="511"/>
                      <a:pt x="2283" y="607"/>
                      <a:pt x="2644" y="564"/>
                    </a:cubicBezTo>
                    <a:cubicBezTo>
                      <a:pt x="2644" y="532"/>
                      <a:pt x="2634" y="500"/>
                      <a:pt x="2623" y="458"/>
                    </a:cubicBezTo>
                    <a:cubicBezTo>
                      <a:pt x="2559" y="458"/>
                      <a:pt x="2507" y="458"/>
                      <a:pt x="2443" y="447"/>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1"/>
              <p:cNvSpPr/>
              <p:nvPr/>
            </p:nvSpPr>
            <p:spPr>
              <a:xfrm>
                <a:off x="5316675" y="3601550"/>
                <a:ext cx="41425" cy="8250"/>
              </a:xfrm>
              <a:custGeom>
                <a:avLst/>
                <a:gdLst/>
                <a:ahLst/>
                <a:cxnLst/>
                <a:rect l="l" t="t" r="r" b="b"/>
                <a:pathLst>
                  <a:path w="1657" h="330" extrusionOk="0">
                    <a:moveTo>
                      <a:pt x="244" y="96"/>
                    </a:moveTo>
                    <a:cubicBezTo>
                      <a:pt x="0" y="266"/>
                      <a:pt x="265" y="330"/>
                      <a:pt x="371" y="330"/>
                    </a:cubicBezTo>
                    <a:cubicBezTo>
                      <a:pt x="743" y="330"/>
                      <a:pt x="1126" y="65"/>
                      <a:pt x="1657" y="32"/>
                    </a:cubicBezTo>
                    <a:cubicBezTo>
                      <a:pt x="1582" y="1"/>
                      <a:pt x="1518" y="11"/>
                      <a:pt x="1423" y="22"/>
                    </a:cubicBezTo>
                    <a:cubicBezTo>
                      <a:pt x="1178" y="43"/>
                      <a:pt x="786" y="181"/>
                      <a:pt x="531" y="223"/>
                    </a:cubicBezTo>
                    <a:cubicBezTo>
                      <a:pt x="414" y="245"/>
                      <a:pt x="276" y="256"/>
                      <a:pt x="244" y="96"/>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1"/>
              <p:cNvSpPr/>
              <p:nvPr/>
            </p:nvSpPr>
            <p:spPr>
              <a:xfrm>
                <a:off x="5386225" y="3556425"/>
                <a:ext cx="280100" cy="97200"/>
              </a:xfrm>
              <a:custGeom>
                <a:avLst/>
                <a:gdLst/>
                <a:ahLst/>
                <a:cxnLst/>
                <a:rect l="l" t="t" r="r" b="b"/>
                <a:pathLst>
                  <a:path w="11204" h="3888" extrusionOk="0">
                    <a:moveTo>
                      <a:pt x="53" y="3324"/>
                    </a:moveTo>
                    <a:cubicBezTo>
                      <a:pt x="0" y="2613"/>
                      <a:pt x="95" y="1955"/>
                      <a:pt x="159" y="1264"/>
                    </a:cubicBezTo>
                    <a:cubicBezTo>
                      <a:pt x="3037" y="1582"/>
                      <a:pt x="5511" y="1370"/>
                      <a:pt x="7668" y="765"/>
                    </a:cubicBezTo>
                    <a:cubicBezTo>
                      <a:pt x="8400" y="553"/>
                      <a:pt x="9090" y="298"/>
                      <a:pt x="9791" y="159"/>
                    </a:cubicBezTo>
                    <a:cubicBezTo>
                      <a:pt x="10630" y="1"/>
                      <a:pt x="11203" y="510"/>
                      <a:pt x="11087" y="1370"/>
                    </a:cubicBezTo>
                    <a:cubicBezTo>
                      <a:pt x="10938" y="2453"/>
                      <a:pt x="9664" y="2835"/>
                      <a:pt x="8697" y="3133"/>
                    </a:cubicBezTo>
                    <a:cubicBezTo>
                      <a:pt x="7848" y="3388"/>
                      <a:pt x="7030" y="3558"/>
                      <a:pt x="6042" y="3664"/>
                    </a:cubicBezTo>
                    <a:cubicBezTo>
                      <a:pt x="3951" y="3887"/>
                      <a:pt x="1837" y="3696"/>
                      <a:pt x="53" y="332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1"/>
              <p:cNvSpPr/>
              <p:nvPr/>
            </p:nvSpPr>
            <p:spPr>
              <a:xfrm>
                <a:off x="5499325" y="3587750"/>
                <a:ext cx="18075" cy="27100"/>
              </a:xfrm>
              <a:custGeom>
                <a:avLst/>
                <a:gdLst/>
                <a:ahLst/>
                <a:cxnLst/>
                <a:rect l="l" t="t" r="r" b="b"/>
                <a:pathLst>
                  <a:path w="723" h="1084" extrusionOk="0">
                    <a:moveTo>
                      <a:pt x="722" y="1"/>
                    </a:moveTo>
                    <a:lnTo>
                      <a:pt x="722" y="1"/>
                    </a:lnTo>
                    <a:cubicBezTo>
                      <a:pt x="541" y="22"/>
                      <a:pt x="350" y="43"/>
                      <a:pt x="159" y="64"/>
                    </a:cubicBezTo>
                    <a:cubicBezTo>
                      <a:pt x="106" y="425"/>
                      <a:pt x="0" y="1084"/>
                      <a:pt x="159" y="1084"/>
                    </a:cubicBezTo>
                    <a:cubicBezTo>
                      <a:pt x="160" y="1084"/>
                      <a:pt x="161" y="1084"/>
                      <a:pt x="162" y="1084"/>
                    </a:cubicBezTo>
                    <a:cubicBezTo>
                      <a:pt x="291" y="1084"/>
                      <a:pt x="648" y="338"/>
                      <a:pt x="722"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30" name="Google Shape;63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Understanding</a:t>
            </a:r>
            <a:endParaRPr dirty="0"/>
          </a:p>
        </p:txBody>
      </p:sp>
      <p:sp>
        <p:nvSpPr>
          <p:cNvPr id="18" name="TextBox 17">
            <a:extLst>
              <a:ext uri="{FF2B5EF4-FFF2-40B4-BE49-F238E27FC236}">
                <a16:creationId xmlns:a16="http://schemas.microsoft.com/office/drawing/2014/main" id="{853A23FF-9651-265C-45C9-4D786F80A94B}"/>
              </a:ext>
            </a:extLst>
          </p:cNvPr>
          <p:cNvSpPr txBox="1"/>
          <p:nvPr/>
        </p:nvSpPr>
        <p:spPr>
          <a:xfrm>
            <a:off x="400050" y="1249136"/>
            <a:ext cx="8131629" cy="523220"/>
          </a:xfrm>
          <a:prstGeom prst="rect">
            <a:avLst/>
          </a:prstGeom>
          <a:noFill/>
        </p:spPr>
        <p:txBody>
          <a:bodyPr wrap="square" rtlCol="0">
            <a:spAutoFit/>
          </a:bodyPr>
          <a:lstStyle/>
          <a:p>
            <a:r>
              <a:rPr lang="en-US" dirty="0"/>
              <a:t>The dataset contains 541,909 entries with 8 columns:</a:t>
            </a:r>
          </a:p>
          <a:p>
            <a:endParaRPr lang="en-US" dirty="0"/>
          </a:p>
        </p:txBody>
      </p:sp>
      <p:graphicFrame>
        <p:nvGraphicFramePr>
          <p:cNvPr id="19" name="Table 19">
            <a:extLst>
              <a:ext uri="{FF2B5EF4-FFF2-40B4-BE49-F238E27FC236}">
                <a16:creationId xmlns:a16="http://schemas.microsoft.com/office/drawing/2014/main" id="{0472E99B-DDEF-505E-8436-2CDF4423D288}"/>
              </a:ext>
            </a:extLst>
          </p:cNvPr>
          <p:cNvGraphicFramePr>
            <a:graphicFrameLocks noGrp="1"/>
          </p:cNvGraphicFramePr>
          <p:nvPr>
            <p:extLst>
              <p:ext uri="{D42A27DB-BD31-4B8C-83A1-F6EECF244321}">
                <p14:modId xmlns:p14="http://schemas.microsoft.com/office/powerpoint/2010/main" val="2469059262"/>
              </p:ext>
            </p:extLst>
          </p:nvPr>
        </p:nvGraphicFramePr>
        <p:xfrm>
          <a:off x="489857" y="1637735"/>
          <a:ext cx="7837714" cy="3408680"/>
        </p:xfrm>
        <a:graphic>
          <a:graphicData uri="http://schemas.openxmlformats.org/drawingml/2006/table">
            <a:tbl>
              <a:tblPr firstRow="1" bandRow="1">
                <a:tableStyleId>{16328D6D-471A-490C-89A5-51325D600327}</a:tableStyleId>
              </a:tblPr>
              <a:tblGrid>
                <a:gridCol w="3918857">
                  <a:extLst>
                    <a:ext uri="{9D8B030D-6E8A-4147-A177-3AD203B41FA5}">
                      <a16:colId xmlns:a16="http://schemas.microsoft.com/office/drawing/2014/main" val="2901737593"/>
                    </a:ext>
                  </a:extLst>
                </a:gridCol>
                <a:gridCol w="3918857">
                  <a:extLst>
                    <a:ext uri="{9D8B030D-6E8A-4147-A177-3AD203B41FA5}">
                      <a16:colId xmlns:a16="http://schemas.microsoft.com/office/drawing/2014/main" val="2038031669"/>
                    </a:ext>
                  </a:extLst>
                </a:gridCol>
              </a:tblGrid>
              <a:tr h="370840">
                <a:tc>
                  <a:txBody>
                    <a:bodyPr/>
                    <a:lstStyle/>
                    <a:p>
                      <a:r>
                        <a:rPr lang="en-US" dirty="0" err="1"/>
                        <a:t>InvoiceNo</a:t>
                      </a:r>
                      <a:endParaRPr lang="en-US" dirty="0"/>
                    </a:p>
                  </a:txBody>
                  <a:tcPr/>
                </a:tc>
                <a:tc>
                  <a:txBody>
                    <a:bodyPr/>
                    <a:lstStyle/>
                    <a:p>
                      <a:r>
                        <a:rPr lang="en-US" dirty="0"/>
                        <a:t>The invoice number associated with each transaction</a:t>
                      </a:r>
                    </a:p>
                  </a:txBody>
                  <a:tcPr/>
                </a:tc>
                <a:extLst>
                  <a:ext uri="{0D108BD9-81ED-4DB2-BD59-A6C34878D82A}">
                    <a16:rowId xmlns:a16="http://schemas.microsoft.com/office/drawing/2014/main" val="690549222"/>
                  </a:ext>
                </a:extLst>
              </a:tr>
              <a:tr h="370840">
                <a:tc>
                  <a:txBody>
                    <a:bodyPr/>
                    <a:lstStyle/>
                    <a:p>
                      <a:r>
                        <a:rPr lang="en-US" dirty="0" err="1"/>
                        <a:t>StockCode</a:t>
                      </a:r>
                      <a:endParaRPr lang="en-US" dirty="0"/>
                    </a:p>
                  </a:txBody>
                  <a:tcPr/>
                </a:tc>
                <a:tc>
                  <a:txBody>
                    <a:bodyPr/>
                    <a:lstStyle/>
                    <a:p>
                      <a:r>
                        <a:rPr lang="en-US" dirty="0"/>
                        <a:t>The stock code or identifier of the product</a:t>
                      </a:r>
                    </a:p>
                  </a:txBody>
                  <a:tcPr/>
                </a:tc>
                <a:extLst>
                  <a:ext uri="{0D108BD9-81ED-4DB2-BD59-A6C34878D82A}">
                    <a16:rowId xmlns:a16="http://schemas.microsoft.com/office/drawing/2014/main" val="3014432771"/>
                  </a:ext>
                </a:extLst>
              </a:tr>
              <a:tr h="370840">
                <a:tc>
                  <a:txBody>
                    <a:bodyPr/>
                    <a:lstStyle/>
                    <a:p>
                      <a:r>
                        <a:rPr lang="en-US" dirty="0"/>
                        <a:t>Description</a:t>
                      </a:r>
                    </a:p>
                  </a:txBody>
                  <a:tcPr/>
                </a:tc>
                <a:tc>
                  <a:txBody>
                    <a:bodyPr/>
                    <a:lstStyle/>
                    <a:p>
                      <a:r>
                        <a:rPr lang="en-US" dirty="0"/>
                        <a:t>The description of the product</a:t>
                      </a:r>
                    </a:p>
                  </a:txBody>
                  <a:tcPr/>
                </a:tc>
                <a:extLst>
                  <a:ext uri="{0D108BD9-81ED-4DB2-BD59-A6C34878D82A}">
                    <a16:rowId xmlns:a16="http://schemas.microsoft.com/office/drawing/2014/main" val="3531668061"/>
                  </a:ext>
                </a:extLst>
              </a:tr>
              <a:tr h="465386">
                <a:tc>
                  <a:txBody>
                    <a:bodyPr/>
                    <a:lstStyle/>
                    <a:p>
                      <a:r>
                        <a:rPr lang="en-US" dirty="0"/>
                        <a:t>Quantity</a:t>
                      </a:r>
                    </a:p>
                  </a:txBody>
                  <a:tcPr/>
                </a:tc>
                <a:tc>
                  <a:txBody>
                    <a:bodyPr/>
                    <a:lstStyle/>
                    <a:p>
                      <a:r>
                        <a:rPr lang="en-US" dirty="0"/>
                        <a:t>The quantity of the product purchased in each transaction</a:t>
                      </a:r>
                    </a:p>
                  </a:txBody>
                  <a:tcPr/>
                </a:tc>
                <a:extLst>
                  <a:ext uri="{0D108BD9-81ED-4DB2-BD59-A6C34878D82A}">
                    <a16:rowId xmlns:a16="http://schemas.microsoft.com/office/drawing/2014/main" val="775717467"/>
                  </a:ext>
                </a:extLst>
              </a:tr>
              <a:tr h="370840">
                <a:tc>
                  <a:txBody>
                    <a:bodyPr/>
                    <a:lstStyle/>
                    <a:p>
                      <a:r>
                        <a:rPr lang="en-US" dirty="0" err="1"/>
                        <a:t>InvoiceDate</a:t>
                      </a:r>
                      <a:endParaRPr lang="en-US" dirty="0"/>
                    </a:p>
                  </a:txBody>
                  <a:tcPr/>
                </a:tc>
                <a:tc>
                  <a:txBody>
                    <a:bodyPr/>
                    <a:lstStyle/>
                    <a:p>
                      <a:r>
                        <a:rPr lang="en-US" dirty="0"/>
                        <a:t>The date and time of the invoice</a:t>
                      </a:r>
                    </a:p>
                  </a:txBody>
                  <a:tcPr/>
                </a:tc>
                <a:extLst>
                  <a:ext uri="{0D108BD9-81ED-4DB2-BD59-A6C34878D82A}">
                    <a16:rowId xmlns:a16="http://schemas.microsoft.com/office/drawing/2014/main" val="951923012"/>
                  </a:ext>
                </a:extLst>
              </a:tr>
              <a:tr h="370840">
                <a:tc>
                  <a:txBody>
                    <a:bodyPr/>
                    <a:lstStyle/>
                    <a:p>
                      <a:r>
                        <a:rPr lang="en-US" dirty="0" err="1"/>
                        <a:t>UnitPrice</a:t>
                      </a:r>
                      <a:endParaRPr lang="en-US" dirty="0"/>
                    </a:p>
                  </a:txBody>
                  <a:tcPr/>
                </a:tc>
                <a:tc>
                  <a:txBody>
                    <a:bodyPr/>
                    <a:lstStyle/>
                    <a:p>
                      <a:r>
                        <a:rPr lang="en-US" dirty="0"/>
                        <a:t>The unit price of each product</a:t>
                      </a:r>
                    </a:p>
                  </a:txBody>
                  <a:tcPr/>
                </a:tc>
                <a:extLst>
                  <a:ext uri="{0D108BD9-81ED-4DB2-BD59-A6C34878D82A}">
                    <a16:rowId xmlns:a16="http://schemas.microsoft.com/office/drawing/2014/main" val="1863967169"/>
                  </a:ext>
                </a:extLst>
              </a:tr>
              <a:tr h="370840">
                <a:tc>
                  <a:txBody>
                    <a:bodyPr/>
                    <a:lstStyle/>
                    <a:p>
                      <a:r>
                        <a:rPr lang="en-US" dirty="0" err="1"/>
                        <a:t>CustomerID</a:t>
                      </a:r>
                      <a:endParaRPr lang="en-US" dirty="0"/>
                    </a:p>
                  </a:txBody>
                  <a:tcPr/>
                </a:tc>
                <a:tc>
                  <a:txBody>
                    <a:bodyPr/>
                    <a:lstStyle/>
                    <a:p>
                      <a:r>
                        <a:rPr lang="en-US" dirty="0"/>
                        <a:t>The ID of the customer associated with each transaction</a:t>
                      </a:r>
                    </a:p>
                  </a:txBody>
                  <a:tcPr/>
                </a:tc>
                <a:extLst>
                  <a:ext uri="{0D108BD9-81ED-4DB2-BD59-A6C34878D82A}">
                    <a16:rowId xmlns:a16="http://schemas.microsoft.com/office/drawing/2014/main" val="367870055"/>
                  </a:ext>
                </a:extLst>
              </a:tr>
              <a:tr h="370840">
                <a:tc>
                  <a:txBody>
                    <a:bodyPr/>
                    <a:lstStyle/>
                    <a:p>
                      <a:r>
                        <a:rPr lang="en-US" dirty="0"/>
                        <a:t>Country</a:t>
                      </a:r>
                    </a:p>
                  </a:txBody>
                  <a:tcPr/>
                </a:tc>
                <a:tc>
                  <a:txBody>
                    <a:bodyPr/>
                    <a:lstStyle/>
                    <a:p>
                      <a:r>
                        <a:rPr lang="en-US" dirty="0"/>
                        <a:t>The country where the transaction took place</a:t>
                      </a:r>
                    </a:p>
                  </a:txBody>
                  <a:tcPr/>
                </a:tc>
                <a:extLst>
                  <a:ext uri="{0D108BD9-81ED-4DB2-BD59-A6C34878D82A}">
                    <a16:rowId xmlns:a16="http://schemas.microsoft.com/office/drawing/2014/main" val="86395692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30" name="Google Shape;63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18" name="TextBox 17">
            <a:extLst>
              <a:ext uri="{FF2B5EF4-FFF2-40B4-BE49-F238E27FC236}">
                <a16:creationId xmlns:a16="http://schemas.microsoft.com/office/drawing/2014/main" id="{853A23FF-9651-265C-45C9-4D786F80A94B}"/>
              </a:ext>
            </a:extLst>
          </p:cNvPr>
          <p:cNvSpPr txBox="1"/>
          <p:nvPr/>
        </p:nvSpPr>
        <p:spPr>
          <a:xfrm>
            <a:off x="391886" y="1477736"/>
            <a:ext cx="8131629" cy="3539430"/>
          </a:xfrm>
          <a:prstGeom prst="rect">
            <a:avLst/>
          </a:prstGeom>
          <a:noFill/>
        </p:spPr>
        <p:txBody>
          <a:bodyPr wrap="square" rtlCol="0">
            <a:spAutoFit/>
          </a:bodyPr>
          <a:lstStyle/>
          <a:p>
            <a:r>
              <a:rPr lang="en-US" dirty="0"/>
              <a:t>The data has undergone processing using Power Query to ensure its quality and reliability for analysis. Several steps were taken to clean and filter the data, removing any unwanted values that could impact the accuracy of our analysis.</a:t>
            </a:r>
          </a:p>
          <a:p>
            <a:endParaRPr lang="en-US" dirty="0"/>
          </a:p>
          <a:p>
            <a:pPr marL="285750" indent="-285750">
              <a:buFont typeface="Arial" panose="020B0604020202020204" pitchFamily="34" charset="0"/>
              <a:buChar char="•"/>
            </a:pPr>
            <a:r>
              <a:rPr lang="en-US" dirty="0"/>
              <a:t>Firstly, we removed entries with negative values in the quantity column, as these would not provide meaningful insights into the business operations.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we filtered out unit prices below $0, as they are unlikely to be valid and may introduce inaccuracies in our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Furthermore, we identified product information that contained question marks, indicating unknown or missing data. To maintain the integrity of our analysis, we excluded these entries from our dataset.</a:t>
            </a:r>
          </a:p>
          <a:p>
            <a:endParaRPr lang="en-US" dirty="0"/>
          </a:p>
          <a:p>
            <a:r>
              <a:rPr lang="en-US" dirty="0"/>
              <a:t>By implementing these corrections and filtering steps, we have ensured that the data used for analysis is accurate and reliable, allowing us to effectively address the business tasks at hand.</a:t>
            </a:r>
          </a:p>
        </p:txBody>
      </p:sp>
    </p:spTree>
    <p:extLst>
      <p:ext uri="{BB962C8B-B14F-4D97-AF65-F5344CB8AC3E}">
        <p14:creationId xmlns:p14="http://schemas.microsoft.com/office/powerpoint/2010/main" val="350274116"/>
      </p:ext>
    </p:extLst>
  </p:cSld>
  <p:clrMapOvr>
    <a:masterClrMapping/>
  </p:clrMapOvr>
</p:sld>
</file>

<file path=ppt/theme/theme1.xml><?xml version="1.0" encoding="utf-8"?>
<a:theme xmlns:a="http://schemas.openxmlformats.org/drawingml/2006/main" name="#1 Business Plan for Small Business by Slidesgo">
  <a:themeElements>
    <a:clrScheme name="Simple Light">
      <a:dk1>
        <a:srgbClr val="252525"/>
      </a:dk1>
      <a:lt1>
        <a:srgbClr val="FFFFFF"/>
      </a:lt1>
      <a:dk2>
        <a:srgbClr val="7C75D1"/>
      </a:dk2>
      <a:lt2>
        <a:srgbClr val="A59AE8"/>
      </a:lt2>
      <a:accent1>
        <a:srgbClr val="FF4F4F"/>
      </a:accent1>
      <a:accent2>
        <a:srgbClr val="2C8952"/>
      </a:accent2>
      <a:accent3>
        <a:srgbClr val="69AF7A"/>
      </a:accent3>
      <a:accent4>
        <a:srgbClr val="E8BD54"/>
      </a:accent4>
      <a:accent5>
        <a:srgbClr val="F9D87A"/>
      </a:accent5>
      <a:accent6>
        <a:srgbClr val="C8C4F7"/>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On-screen Show (16:9)</PresentationFormat>
  <Paragraphs>88</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Lexend Deca</vt:lpstr>
      <vt:lpstr>Pontano Sans</vt:lpstr>
      <vt:lpstr>Segoe UI</vt:lpstr>
      <vt:lpstr>Arial</vt:lpstr>
      <vt:lpstr>#1 Business Plan for Small Business by Slidesgo</vt:lpstr>
      <vt:lpstr>ONLINE STORE ANALYSIS</vt:lpstr>
      <vt:lpstr>Table of contents</vt:lpstr>
      <vt:lpstr>PROJECT  RECAP </vt:lpstr>
      <vt:lpstr>Project Recap</vt:lpstr>
      <vt:lpstr>PROBELM</vt:lpstr>
      <vt:lpstr>Problem</vt:lpstr>
      <vt:lpstr>PROCESS</vt:lpstr>
      <vt:lpstr>Data Understanding</vt:lpstr>
      <vt:lpstr>Data Cleaning</vt:lpstr>
      <vt:lpstr>DATA INSIGHTS</vt:lpstr>
      <vt:lpstr>Revenue Trend by Month</vt:lpstr>
      <vt:lpstr>Quantity and Revenue by Country</vt:lpstr>
      <vt:lpstr>Revenue by Customer</vt:lpstr>
      <vt:lpstr>Top 10 Countries by Revenue and Quantity Sold</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 ANALYSIS</dc:title>
  <cp:lastModifiedBy>Duong Nhat Thanh</cp:lastModifiedBy>
  <cp:revision>1</cp:revision>
  <dcterms:modified xsi:type="dcterms:W3CDTF">2023-07-02T16:10:16Z</dcterms:modified>
</cp:coreProperties>
</file>