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Команды «Э»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чат?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Чат, </a:t>
            </a:r>
            <a:r>
              <a:rPr lang="ru-RU" dirty="0" err="1"/>
              <a:t>чаттер</a:t>
            </a:r>
            <a:r>
              <a:rPr lang="ru-RU" dirty="0"/>
              <a:t> (англ. </a:t>
            </a:r>
            <a:r>
              <a:rPr lang="en-US" dirty="0"/>
              <a:t>chatter</a:t>
            </a:r>
            <a:r>
              <a:rPr lang="ru-RU" dirty="0"/>
              <a:t> «болтать») — средство обмена сообщениями по компьютерной сети в режиме реального </a:t>
            </a:r>
            <a:r>
              <a:rPr lang="ru-RU" dirty="0" smtClean="0"/>
              <a:t>времени.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Эволюция средств передачи информации за последние несколько десятилетий шагала быстрым темпом. С развитием интернета появляется и чат, как отдельное средство обмена сообщениями. На данный момент это самое передовое средство, так как существует большое разнообразие чатов с большим функционалом: даже электронная почта – разновидность чата.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Чаты бывают не только текстовыми</a:t>
            </a:r>
            <a:r>
              <a:rPr lang="ru-RU" dirty="0" smtClean="0"/>
              <a:t>, существуют чаты, передающие также аудио и видео. Такие чаты называются </a:t>
            </a:r>
            <a:r>
              <a:rPr lang="ru-RU" dirty="0" err="1"/>
              <a:t>в</a:t>
            </a:r>
            <a:r>
              <a:rPr lang="ru-RU" dirty="0" err="1" smtClean="0"/>
              <a:t>идеочатами</a:t>
            </a:r>
            <a:r>
              <a:rPr lang="ru-RU" dirty="0" smtClean="0"/>
              <a:t> и </a:t>
            </a:r>
            <a:r>
              <a:rPr lang="ru-RU" dirty="0" err="1" smtClean="0"/>
              <a:t>аудиочатами</a:t>
            </a:r>
            <a:r>
              <a:rPr lang="ru-RU" dirty="0" smtClean="0"/>
              <a:t>. Современный чаты уже являются комбинацией всех, раньше перечисленных, типов. Это и является основополагающей большого функционала.</a:t>
            </a:r>
          </a:p>
        </p:txBody>
      </p:sp>
    </p:spTree>
    <p:extLst>
      <p:ext uri="{BB962C8B-B14F-4D97-AF65-F5344CB8AC3E}">
        <p14:creationId xmlns:p14="http://schemas.microsoft.com/office/powerpoint/2010/main" val="16628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Наш Проект «Э»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Команда и особенности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2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 чат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Текстовой вид чата.</a:t>
            </a:r>
          </a:p>
          <a:p>
            <a:r>
              <a:rPr lang="ru-RU" dirty="0" smtClean="0"/>
              <a:t>Особенностью нашего чата стало применение технологии </a:t>
            </a:r>
            <a:r>
              <a:rPr lang="en-US" dirty="0" smtClean="0"/>
              <a:t>Wi</a:t>
            </a:r>
            <a:r>
              <a:rPr lang="ru-RU" dirty="0"/>
              <a:t>-</a:t>
            </a:r>
            <a:r>
              <a:rPr lang="en-US" dirty="0" smtClean="0"/>
              <a:t>Fi</a:t>
            </a:r>
            <a:r>
              <a:rPr lang="ru-RU" dirty="0" smtClean="0"/>
              <a:t>(</a:t>
            </a:r>
            <a:r>
              <a:rPr lang="en-US" dirty="0"/>
              <a:t>Wireless </a:t>
            </a:r>
            <a:r>
              <a:rPr lang="en-US" dirty="0" smtClean="0"/>
              <a:t>Fidelity</a:t>
            </a:r>
            <a:r>
              <a:rPr lang="ru-RU" dirty="0"/>
              <a:t>)</a:t>
            </a:r>
            <a:r>
              <a:rPr lang="en-US" dirty="0" smtClean="0"/>
              <a:t> – </a:t>
            </a:r>
            <a:r>
              <a:rPr lang="ru-RU" dirty="0" smtClean="0"/>
              <a:t>технология беспроводного обмена информацией</a:t>
            </a:r>
          </a:p>
          <a:p>
            <a:r>
              <a:rPr lang="ru-RU" dirty="0" smtClean="0"/>
              <a:t>Передача данных в наше чате происходит по пр</a:t>
            </a:r>
            <a:r>
              <a:rPr lang="ru-RU" dirty="0"/>
              <a:t>о</a:t>
            </a:r>
            <a:r>
              <a:rPr lang="ru-RU" dirty="0" smtClean="0"/>
              <a:t>токолу </a:t>
            </a:r>
            <a:r>
              <a:rPr lang="en-US" dirty="0" smtClean="0"/>
              <a:t>TCP</a:t>
            </a:r>
            <a:r>
              <a:rPr lang="ru-RU" dirty="0" smtClean="0"/>
              <a:t>(</a:t>
            </a:r>
            <a:r>
              <a:rPr lang="en-US" b="1" dirty="0"/>
              <a:t>Transmission Control Protocol</a:t>
            </a:r>
            <a:r>
              <a:rPr lang="en-US" dirty="0"/>
              <a:t> </a:t>
            </a:r>
            <a:r>
              <a:rPr lang="ru-RU" dirty="0" smtClean="0"/>
              <a:t>) - </a:t>
            </a:r>
            <a:r>
              <a:rPr lang="ru-RU" dirty="0"/>
              <a:t>один из основных протоколов передачи данных интернета, предназначенный для управления передачей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создания потребуются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ln w="50800"/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создания потребуются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ln w="50800"/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Чувак, отвечающий за моральную поддержку – душа компании.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 забывайте писать друзьям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</TotalTime>
  <Words>195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Чат</vt:lpstr>
      <vt:lpstr>Что такое чат?</vt:lpstr>
      <vt:lpstr>Немного истории</vt:lpstr>
      <vt:lpstr>Типы </vt:lpstr>
      <vt:lpstr>Наш Проект «Э»</vt:lpstr>
      <vt:lpstr>Наш чат</vt:lpstr>
      <vt:lpstr>Для создания потребуются</vt:lpstr>
      <vt:lpstr>Для создания потребуются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</dc:title>
  <dc:creator>Денис Шамрин</dc:creator>
  <cp:lastModifiedBy>Денис Шамрин</cp:lastModifiedBy>
  <cp:revision>6</cp:revision>
  <dcterms:created xsi:type="dcterms:W3CDTF">2019-05-25T09:10:23Z</dcterms:created>
  <dcterms:modified xsi:type="dcterms:W3CDTF">2019-05-25T10:41:42Z</dcterms:modified>
</cp:coreProperties>
</file>