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ab89a31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ab89a31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7ab89a31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7ab89a31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7ab89a31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7ab89a31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7ab89a31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7ab89a31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Краткое разъяснение сути работы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798000" y="930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 чата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79800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Чат, чаттер — средство обмена сообщениями по компьютерной сети в режиме реального времени, а также программное обеспечение, позволяющее организовывать такое общение. Характерной особенностью является коммуникация именно в реальном времени.</a:t>
            </a:r>
            <a:endParaRPr sz="18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375" y="304776"/>
            <a:ext cx="2929150" cy="18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чатов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Чаты бывают не только текстовыми,но и воспроизводящие видео. </a:t>
            </a:r>
            <a:r>
              <a:rPr b="1" lang="ru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Видеочат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— разновидность чата — онлайн сервис, позволяющий пользователям интернета общаться, в дополнение к текстовой переписке, в видео.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Также в чате часто есть возможность общаться с 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аудио.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 rotWithShape="1">
          <a:blip r:embed="rId3">
            <a:alphaModFix/>
          </a:blip>
          <a:srcRect b="0" l="0" r="0" t="1565"/>
          <a:stretch/>
        </p:blipFill>
        <p:spPr>
          <a:xfrm>
            <a:off x="4267375" y="227300"/>
            <a:ext cx="4703549" cy="47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нашем чате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 нашем чате представлен текстовый вид чата с дополнением в виде команд,при вписывании которых будет </a:t>
            </a:r>
            <a:r>
              <a:rPr lang="ru"/>
              <a:t>происходить характерное для них действие в чате.</a:t>
            </a:r>
            <a:endParaRPr/>
          </a:p>
        </p:txBody>
      </p:sp>
      <p:sp>
        <p:nvSpPr>
          <p:cNvPr id="151" name="Google Shape;151;p16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563" y="640250"/>
            <a:ext cx="4014325" cy="40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 b="0" l="-1367" r="-1470" t="0"/>
          <a:stretch/>
        </p:blipFill>
        <p:spPr>
          <a:xfrm>
            <a:off x="-174275" y="-31675"/>
            <a:ext cx="9579375" cy="529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