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3DB46-44AE-4B4A-BDE3-3C68F250E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79C2D0-FBEE-C947-8292-703D905CD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638E8E-7A12-8B49-8A44-5ADD063A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7CFE7-4253-E342-9BB4-B31543CF877F}" type="datetimeFigureOut">
              <a:rPr kumimoji="1" lang="zh-CN" altLang="en-US" smtClean="0"/>
              <a:t>2022/1/21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EB76D7-1FFF-914A-8A5B-A8128BD8A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6F9870-39EA-BB49-9329-5736F7DB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FD37-C5CE-4D4E-989D-35C071BF9C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668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2B741-4EDC-C042-89A0-77C3AC0F2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DD9D35-A552-0140-80A9-9B41C858B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3D003E-005B-3344-9B4C-28F5A9800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7CFE7-4253-E342-9BB4-B31543CF877F}" type="datetimeFigureOut">
              <a:rPr kumimoji="1" lang="zh-CN" altLang="en-US" smtClean="0"/>
              <a:t>2022/1/21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63F36A-B9F2-D142-8181-53F7F626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483B98-5B72-A543-BD41-FF1FA27F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FD37-C5CE-4D4E-989D-35C071BF9C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407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13C151-62D8-D248-90B1-B6D348A67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25621B-A610-2745-9F39-526BC90FC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441EC7-AA51-724C-9E12-8788313CD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7CFE7-4253-E342-9BB4-B31543CF877F}" type="datetimeFigureOut">
              <a:rPr kumimoji="1" lang="zh-CN" altLang="en-US" smtClean="0"/>
              <a:t>2022/1/21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EC2164-CEE1-9249-B504-8748790C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6A7337-6CC1-AA42-90E9-72A5F1FE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FD37-C5CE-4D4E-989D-35C071BF9C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8464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23189-DD3E-FE40-9969-30A323489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7DA90C-FDD5-C44A-95D1-8B82380C5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0B81E-3E0A-584F-BD58-3AFBDCD46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7CFE7-4253-E342-9BB4-B31543CF877F}" type="datetimeFigureOut">
              <a:rPr kumimoji="1" lang="zh-CN" altLang="en-US" smtClean="0"/>
              <a:t>2022/1/21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BC5C34-68DE-7344-AEDB-1D1D7C313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37000B-18F4-8143-A03D-7A19F227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FD37-C5CE-4D4E-989D-35C071BF9C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837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99C41-95FD-194E-92EF-F0C3F08F3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B95E26-232C-594B-961A-EEFEE2BDA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5AE9BD-EFEE-E84D-8152-381EC59CD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7CFE7-4253-E342-9BB4-B31543CF877F}" type="datetimeFigureOut">
              <a:rPr kumimoji="1" lang="zh-CN" altLang="en-US" smtClean="0"/>
              <a:t>2022/1/21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3AF57A-4428-9945-B8C2-A70AE90E4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1F56AF-DDCC-0F4E-A46D-2D247CDC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FD37-C5CE-4D4E-989D-35C071BF9C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5777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8CF8B-7921-4C4F-A212-D15FF5A8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E77181-58EA-0144-93F5-44F94AC56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AB5A76-A240-7743-882E-DD59DB4BE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E88F16-ADFF-0249-8E64-F9C069ED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7CFE7-4253-E342-9BB4-B31543CF877F}" type="datetimeFigureOut">
              <a:rPr kumimoji="1" lang="zh-CN" altLang="en-US" smtClean="0"/>
              <a:t>2022/1/21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91BA69-C240-7440-BB19-DC88D86D7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A5349F-6242-5849-BD22-564B2DE0D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FD37-C5CE-4D4E-989D-35C071BF9C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884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19ECE-E894-F146-B1C7-27538FB72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A41E5A-1C8C-1045-AAA9-53BBA37FF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DDFA93-72D6-644F-9BF7-9BD6167AE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732800-996E-AE44-BCB2-F9EDD625E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3D77AF-2574-4544-834C-DC660B4852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2C3765-398D-F24D-A39B-9EA58F64C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7CFE7-4253-E342-9BB4-B31543CF877F}" type="datetimeFigureOut">
              <a:rPr kumimoji="1" lang="zh-CN" altLang="en-US" smtClean="0"/>
              <a:t>2022/1/21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025568-450B-6341-92C6-3DBEE545D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FB744D-D66D-014C-BB13-2A97347B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FD37-C5CE-4D4E-989D-35C071BF9C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9610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4A7C6-7DAC-0C46-B7A7-075683D9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9E44FB-30CB-5E42-8CB6-E8560B087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7CFE7-4253-E342-9BB4-B31543CF877F}" type="datetimeFigureOut">
              <a:rPr kumimoji="1" lang="zh-CN" altLang="en-US" smtClean="0"/>
              <a:t>2022/1/21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9646D9-1E2B-2A47-B12D-C64141D58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C0D9FA-249E-6748-A6E0-7EF39DB46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FD37-C5CE-4D4E-989D-35C071BF9C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306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617A51-58B6-494B-9D63-E33703F7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7CFE7-4253-E342-9BB4-B31543CF877F}" type="datetimeFigureOut">
              <a:rPr kumimoji="1" lang="zh-CN" altLang="en-US" smtClean="0"/>
              <a:t>2022/1/21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8DD0A5-7D5F-CF42-868C-CD002F720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2F70A1-DA0D-DB45-AEA4-8BB4DA50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FD37-C5CE-4D4E-989D-35C071BF9C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6856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80A7D-AED7-5444-9515-94709ABC4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B88769-2E6E-B046-AF9C-6BC672CF2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359B45-56ED-7D41-BD8D-767B551DE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4410C7-C775-384D-8BE1-37882311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7CFE7-4253-E342-9BB4-B31543CF877F}" type="datetimeFigureOut">
              <a:rPr kumimoji="1" lang="zh-CN" altLang="en-US" smtClean="0"/>
              <a:t>2022/1/21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F74A07-E46B-A14C-9FF4-97D40F2FA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05BB66-303C-C848-A5F7-CC96A01A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FD37-C5CE-4D4E-989D-35C071BF9C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070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BD9BB0-3F48-3D47-8267-0961ABA37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E437A6-42C9-BE49-A91F-C63B4FB57D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748DEF-956C-D04C-9BE5-E52017D59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FC8746-39C6-1C43-8331-C17F02647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7CFE7-4253-E342-9BB4-B31543CF877F}" type="datetimeFigureOut">
              <a:rPr kumimoji="1" lang="zh-CN" altLang="en-US" smtClean="0"/>
              <a:t>2022/1/21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75605A-E1DF-774D-A0D4-AA6073D26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5A31C6-664F-EB4E-B953-AA9DD6C6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FD37-C5CE-4D4E-989D-35C071BF9C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527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B3F696-1EB1-DB43-88CE-5BC70F18A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67C7C0-032C-4D4F-A665-A76057038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526A36-27E6-CB43-B4AB-574C7EB1E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7CFE7-4253-E342-9BB4-B31543CF877F}" type="datetimeFigureOut">
              <a:rPr kumimoji="1" lang="zh-CN" altLang="en-US" smtClean="0"/>
              <a:t>2022/1/21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741B5D-2643-4646-AD36-E520AFB8A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8C1FCF-36B5-0C48-8EE5-10FD29F39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9FD37-C5CE-4D4E-989D-35C071BF9C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2524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D921B70-88AA-7D4B-A04F-B9163BE11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kumimoji="1" lang="en-US" altLang="zh-CN" sz="7200" dirty="0">
                <a:solidFill>
                  <a:srgbClr val="FFFFFF"/>
                </a:solidFill>
              </a:rPr>
              <a:t>Train data</a:t>
            </a:r>
            <a:endParaRPr kumimoji="1" lang="zh-CN" altLang="en-US" sz="7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930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表&#10;&#10;描述已自动生成">
            <a:extLst>
              <a:ext uri="{FF2B5EF4-FFF2-40B4-BE49-F238E27FC236}">
                <a16:creationId xmlns:a16="http://schemas.microsoft.com/office/drawing/2014/main" id="{CE98E5A8-CF4A-6C46-8350-0C7DBD1A9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217" y="3420303"/>
            <a:ext cx="4325777" cy="3244333"/>
          </a:xfrm>
          <a:prstGeom prst="rect">
            <a:avLst/>
          </a:prstGeom>
        </p:spPr>
      </p:pic>
      <p:pic>
        <p:nvPicPr>
          <p:cNvPr id="7" name="图片 6" descr="图表&#10;&#10;描述已自动生成">
            <a:extLst>
              <a:ext uri="{FF2B5EF4-FFF2-40B4-BE49-F238E27FC236}">
                <a16:creationId xmlns:a16="http://schemas.microsoft.com/office/drawing/2014/main" id="{C042514C-9DDF-DD42-9F51-11117FF59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990" y="3420304"/>
            <a:ext cx="4325777" cy="324433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7F9D578-126E-7D42-A669-9DDB99305958}"/>
              </a:ext>
            </a:extLst>
          </p:cNvPr>
          <p:cNvSpPr txBox="1"/>
          <p:nvPr/>
        </p:nvSpPr>
        <p:spPr>
          <a:xfrm>
            <a:off x="4431953" y="3244333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FALSE20Resnet18_Output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3D063A0-9798-1744-B812-6AB9FA6A236F}"/>
              </a:ext>
            </a:extLst>
          </p:cNvPr>
          <p:cNvSpPr txBox="1"/>
          <p:nvPr/>
        </p:nvSpPr>
        <p:spPr>
          <a:xfrm>
            <a:off x="8484266" y="3244333"/>
            <a:ext cx="286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FALSE20Resnet101_Output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A1624E2-F0C3-CC4F-B786-2CFAF56920AA}"/>
              </a:ext>
            </a:extLst>
          </p:cNvPr>
          <p:cNvSpPr txBox="1"/>
          <p:nvPr/>
        </p:nvSpPr>
        <p:spPr>
          <a:xfrm>
            <a:off x="4431953" y="6479971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FALSE40Resnet18_Output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DD38874-F6D4-4143-9235-8D8AFAB32B5E}"/>
              </a:ext>
            </a:extLst>
          </p:cNvPr>
          <p:cNvSpPr txBox="1"/>
          <p:nvPr/>
        </p:nvSpPr>
        <p:spPr>
          <a:xfrm>
            <a:off x="8674088" y="6505368"/>
            <a:ext cx="286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FALSE40Resnet101_Output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6B5B378-EE9D-9244-AD8D-B7C144D441E7}"/>
              </a:ext>
            </a:extLst>
          </p:cNvPr>
          <p:cNvSpPr txBox="1"/>
          <p:nvPr/>
        </p:nvSpPr>
        <p:spPr>
          <a:xfrm>
            <a:off x="582060" y="2616082"/>
            <a:ext cx="21291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No mask</a:t>
            </a:r>
            <a:endParaRPr kumimoji="1" lang="zh-CN" altLang="en-US" sz="4000" dirty="0"/>
          </a:p>
        </p:txBody>
      </p:sp>
      <p:pic>
        <p:nvPicPr>
          <p:cNvPr id="3" name="图片 2" descr="图表&#10;&#10;描述已自动生成">
            <a:extLst>
              <a:ext uri="{FF2B5EF4-FFF2-40B4-BE49-F238E27FC236}">
                <a16:creationId xmlns:a16="http://schemas.microsoft.com/office/drawing/2014/main" id="{D4F85FEF-2314-FD45-9B35-D99DDFF9BA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5655" y="29632"/>
            <a:ext cx="4392448" cy="3294336"/>
          </a:xfrm>
          <a:prstGeom prst="rect">
            <a:avLst/>
          </a:prstGeom>
        </p:spPr>
      </p:pic>
      <p:pic>
        <p:nvPicPr>
          <p:cNvPr id="5" name="图片 4" descr="图表&#10;&#10;描述已自动生成">
            <a:extLst>
              <a:ext uri="{FF2B5EF4-FFF2-40B4-BE49-F238E27FC236}">
                <a16:creationId xmlns:a16="http://schemas.microsoft.com/office/drawing/2014/main" id="{7A3B8C42-F359-CC48-9F71-A7550969B7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6223" y="0"/>
            <a:ext cx="4325777" cy="324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21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表&#10;&#10;描述已自动生成">
            <a:extLst>
              <a:ext uri="{FF2B5EF4-FFF2-40B4-BE49-F238E27FC236}">
                <a16:creationId xmlns:a16="http://schemas.microsoft.com/office/drawing/2014/main" id="{84681152-CC0E-3A48-B557-A4BC253CF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759" y="3401227"/>
            <a:ext cx="4388241" cy="3291181"/>
          </a:xfrm>
          <a:prstGeom prst="rect">
            <a:avLst/>
          </a:prstGeom>
        </p:spPr>
      </p:pic>
      <p:pic>
        <p:nvPicPr>
          <p:cNvPr id="11" name="图片 10" descr="图表&#10;&#10;描述已自动生成">
            <a:extLst>
              <a:ext uri="{FF2B5EF4-FFF2-40B4-BE49-F238E27FC236}">
                <a16:creationId xmlns:a16="http://schemas.microsoft.com/office/drawing/2014/main" id="{C99AD9E3-858E-3540-9E03-DC9A9E8C7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088" y="3401228"/>
            <a:ext cx="4388242" cy="329118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7F9D578-126E-7D42-A669-9DDB99305958}"/>
              </a:ext>
            </a:extLst>
          </p:cNvPr>
          <p:cNvSpPr txBox="1"/>
          <p:nvPr/>
        </p:nvSpPr>
        <p:spPr>
          <a:xfrm>
            <a:off x="4431953" y="3244333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TRUE20Resnet18_Output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3D063A0-9798-1744-B812-6AB9FA6A236F}"/>
              </a:ext>
            </a:extLst>
          </p:cNvPr>
          <p:cNvSpPr txBox="1"/>
          <p:nvPr/>
        </p:nvSpPr>
        <p:spPr>
          <a:xfrm>
            <a:off x="8484266" y="3244333"/>
            <a:ext cx="278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TRUE20Resnet101_Output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A1624E2-F0C3-CC4F-B786-2CFAF56920AA}"/>
              </a:ext>
            </a:extLst>
          </p:cNvPr>
          <p:cNvSpPr txBox="1"/>
          <p:nvPr/>
        </p:nvSpPr>
        <p:spPr>
          <a:xfrm>
            <a:off x="4431953" y="6479971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TRUE40Resnet18_Output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DD38874-F6D4-4143-9235-8D8AFAB32B5E}"/>
              </a:ext>
            </a:extLst>
          </p:cNvPr>
          <p:cNvSpPr txBox="1"/>
          <p:nvPr/>
        </p:nvSpPr>
        <p:spPr>
          <a:xfrm>
            <a:off x="8674088" y="6505368"/>
            <a:ext cx="278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TRUE40Resnet101_Output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6B5B378-EE9D-9244-AD8D-B7C144D441E7}"/>
              </a:ext>
            </a:extLst>
          </p:cNvPr>
          <p:cNvSpPr txBox="1"/>
          <p:nvPr/>
        </p:nvSpPr>
        <p:spPr>
          <a:xfrm>
            <a:off x="582060" y="2616082"/>
            <a:ext cx="2492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With mask</a:t>
            </a:r>
            <a:endParaRPr kumimoji="1" lang="zh-CN" altLang="en-US" sz="4000" dirty="0"/>
          </a:p>
        </p:txBody>
      </p:sp>
      <p:pic>
        <p:nvPicPr>
          <p:cNvPr id="4" name="图片 3" descr="图表&#10;&#10;描述已自动生成">
            <a:extLst>
              <a:ext uri="{FF2B5EF4-FFF2-40B4-BE49-F238E27FC236}">
                <a16:creationId xmlns:a16="http://schemas.microsoft.com/office/drawing/2014/main" id="{45333C95-DA0C-444F-92E2-5AF9320C0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088" y="0"/>
            <a:ext cx="4388241" cy="3291181"/>
          </a:xfrm>
          <a:prstGeom prst="rect">
            <a:avLst/>
          </a:prstGeom>
        </p:spPr>
      </p:pic>
      <p:pic>
        <p:nvPicPr>
          <p:cNvPr id="8" name="图片 7" descr="图表&#10;&#10;描述已自动生成">
            <a:extLst>
              <a:ext uri="{FF2B5EF4-FFF2-40B4-BE49-F238E27FC236}">
                <a16:creationId xmlns:a16="http://schemas.microsoft.com/office/drawing/2014/main" id="{5F40E4D0-2574-A84F-BB79-E0BC9F6CD2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3315" y="-1"/>
            <a:ext cx="4388241" cy="329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518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D921B70-88AA-7D4B-A04F-B9163BE11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kumimoji="1" lang="en-US" altLang="zh-CN" sz="7200" dirty="0">
                <a:solidFill>
                  <a:srgbClr val="FFFFFF"/>
                </a:solidFill>
              </a:rPr>
              <a:t>Test data</a:t>
            </a:r>
            <a:endParaRPr kumimoji="1" lang="zh-CN" altLang="en-US" sz="7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133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92D6C57-8B09-0942-9B63-97F2C8715C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482287"/>
              </p:ext>
            </p:extLst>
          </p:nvPr>
        </p:nvGraphicFramePr>
        <p:xfrm>
          <a:off x="492669" y="3439024"/>
          <a:ext cx="11206655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83273">
                  <a:extLst>
                    <a:ext uri="{9D8B030D-6E8A-4147-A177-3AD203B41FA5}">
                      <a16:colId xmlns:a16="http://schemas.microsoft.com/office/drawing/2014/main" val="162153572"/>
                    </a:ext>
                  </a:extLst>
                </a:gridCol>
                <a:gridCol w="4866289">
                  <a:extLst>
                    <a:ext uri="{9D8B030D-6E8A-4147-A177-3AD203B41FA5}">
                      <a16:colId xmlns:a16="http://schemas.microsoft.com/office/drawing/2014/main" val="3153040117"/>
                    </a:ext>
                  </a:extLst>
                </a:gridCol>
                <a:gridCol w="4857093">
                  <a:extLst>
                    <a:ext uri="{9D8B030D-6E8A-4147-A177-3AD203B41FA5}">
                      <a16:colId xmlns:a16="http://schemas.microsoft.com/office/drawing/2014/main" val="4110235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Mask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Resnet18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Resnet101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370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dirty="0"/>
                        <a:t>Loss: 0.209, Accuracy: 0.983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dirty="0"/>
                        <a:t>Loss: 0.152, Accuracy: 0.948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239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dirty="0"/>
                        <a:t>Loss: 2.293, Accuracy: 0.966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dirty="0"/>
                        <a:t>Loss: 0.692, Accuracy: 0.904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89065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D79293A-9CE3-A149-8084-95BE9B2AEA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6805448"/>
              </p:ext>
            </p:extLst>
          </p:nvPr>
        </p:nvGraphicFramePr>
        <p:xfrm>
          <a:off x="492672" y="1842755"/>
          <a:ext cx="11206655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83273">
                  <a:extLst>
                    <a:ext uri="{9D8B030D-6E8A-4147-A177-3AD203B41FA5}">
                      <a16:colId xmlns:a16="http://schemas.microsoft.com/office/drawing/2014/main" val="162153572"/>
                    </a:ext>
                  </a:extLst>
                </a:gridCol>
                <a:gridCol w="4866289">
                  <a:extLst>
                    <a:ext uri="{9D8B030D-6E8A-4147-A177-3AD203B41FA5}">
                      <a16:colId xmlns:a16="http://schemas.microsoft.com/office/drawing/2014/main" val="3153040117"/>
                    </a:ext>
                  </a:extLst>
                </a:gridCol>
                <a:gridCol w="4857093">
                  <a:extLst>
                    <a:ext uri="{9D8B030D-6E8A-4147-A177-3AD203B41FA5}">
                      <a16:colId xmlns:a16="http://schemas.microsoft.com/office/drawing/2014/main" val="4110235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Mask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Resnet18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Resnet101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370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dirty="0"/>
                        <a:t>Loss: 0.165, Accuracy: 0.986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dirty="0"/>
                        <a:t>Loss: 0.093, Accuracy: 0.961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239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dirty="0"/>
                        <a:t>Loss: 0.383, Accuracy: 0.980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dirty="0"/>
                        <a:t>Loss: 0.693, Accuracy: 0.904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890659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1AED050C-4CBD-BA43-9712-3A80BCC75F7F}"/>
              </a:ext>
            </a:extLst>
          </p:cNvPr>
          <p:cNvSpPr txBox="1"/>
          <p:nvPr/>
        </p:nvSpPr>
        <p:spPr>
          <a:xfrm>
            <a:off x="492669" y="435676"/>
            <a:ext cx="14125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latin typeface="Bauhaus 93" pitchFamily="82" charset="0"/>
              </a:rPr>
              <a:t>Test</a:t>
            </a:r>
            <a:endParaRPr kumimoji="1" lang="zh-CN" altLang="en-US" sz="5400" b="1" dirty="0">
              <a:latin typeface="Bauhaus 93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059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101</Words>
  <Application>Microsoft Macintosh PowerPoint</Application>
  <PresentationFormat>宽屏</PresentationFormat>
  <Paragraphs>31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Bauhaus 93</vt:lpstr>
      <vt:lpstr>Office 主题​​</vt:lpstr>
      <vt:lpstr>Train data</vt:lpstr>
      <vt:lpstr>PowerPoint 演示文稿</vt:lpstr>
      <vt:lpstr>PowerPoint 演示文稿</vt:lpstr>
      <vt:lpstr>Test data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 data</dc:title>
  <dc:creator>王　芸澄</dc:creator>
  <cp:lastModifiedBy>王　芸澄</cp:lastModifiedBy>
  <cp:revision>2</cp:revision>
  <dcterms:created xsi:type="dcterms:W3CDTF">2022-01-20T14:59:21Z</dcterms:created>
  <dcterms:modified xsi:type="dcterms:W3CDTF">2022-01-21T14:36:15Z</dcterms:modified>
</cp:coreProperties>
</file>