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B46-44AE-4B4A-BDE3-3C68F250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9C2D0-FBEE-C947-8292-703D905CD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8E8E-7A12-8B49-8A44-5ADD063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76D7-1FFF-914A-8A5B-A8128BD8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F9870-39EA-BB49-9329-5736F7DB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6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B741-4EDC-C042-89A0-77C3AC0F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D9D35-A552-0140-80A9-9B41C858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D003E-005B-3344-9B4C-28F5A980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3F36A-B9F2-D142-8181-53F7F626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83B98-5B72-A543-BD41-FF1FA27F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13C151-62D8-D248-90B1-B6D348A6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5621B-A610-2745-9F39-526BC90F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41EC7-AA51-724C-9E12-8788313C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C2164-CEE1-9249-B504-8748790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337-6CC1-AA42-90E9-72A5F1F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3189-DD3E-FE40-9969-30A32348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DA90C-FDD5-C44A-95D1-8B82380C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81E-3E0A-584F-BD58-3AFBDCD4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C5C34-68DE-7344-AEDB-1D1D7C31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7000B-18F4-8143-A03D-7A19F22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9C41-95FD-194E-92EF-F0C3F08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95E26-232C-594B-961A-EEFEE2B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AE9BD-EFEE-E84D-8152-381EC59C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AF57A-4428-9945-B8C2-A70AE90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56AF-DDCC-0F4E-A46D-2D247CDC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7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CF8B-7921-4C4F-A212-D15FF5A8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77181-58EA-0144-93F5-44F94AC5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B5A76-A240-7743-882E-DD59DB4BE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88F16-ADFF-0249-8E64-F9C069E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1BA69-C240-7440-BB19-DC88D86D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5349F-6242-5849-BD22-564B2DE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8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19ECE-E894-F146-B1C7-27538FB7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41E5A-1C8C-1045-AAA9-53BBA37F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DFA93-72D6-644F-9BF7-9BD6167AE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32800-996E-AE44-BCB2-F9EDD625E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D77AF-2574-4544-834C-DC660B48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C3765-398D-F24D-A39B-9EA58F64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025568-450B-6341-92C6-3DBEE54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FB744D-D66D-014C-BB13-2A97347B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6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A7C6-7DAC-0C46-B7A7-075683D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E44FB-30CB-5E42-8CB6-E8560B08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646D9-1E2B-2A47-B12D-C64141D5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C0D9FA-249E-6748-A6E0-7EF39DB4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0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617A51-58B6-494B-9D63-E33703F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DD0A5-7D5F-CF42-868C-CD002F72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F70A1-DA0D-DB45-AEA4-8BB4DA50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8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0A7D-AED7-5444-9515-94709AB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8769-2E6E-B046-AF9C-6BC672CF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59B45-56ED-7D41-BD8D-767B551D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410C7-C775-384D-8BE1-37882311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74A07-E46B-A14C-9FF4-97D40F2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5BB66-303C-C848-A5F7-CC96A01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7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D9BB0-3F48-3D47-8267-0961AB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437A6-42C9-BE49-A91F-C63B4FB5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48DEF-956C-D04C-9BE5-E52017D5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C8746-39C6-1C43-8331-C17F0264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5605A-E1DF-774D-A0D4-AA6073D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A31C6-664F-EB4E-B953-AA9DD6C6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3F696-1EB1-DB43-88CE-5BC70F18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7C7C0-032C-4D4F-A665-A7605703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6A36-27E6-CB43-B4AB-574C7EB1E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7CFE7-4253-E342-9BB4-B31543CF877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1B5D-2643-4646-AD36-E520AFB8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1FCF-36B5-0C48-8EE5-10FD29F3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921B70-88AA-7D4B-A04F-B9163BE1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kumimoji="1" lang="en-US" altLang="zh-CN" sz="6600" dirty="0">
                <a:solidFill>
                  <a:srgbClr val="FFFFFF"/>
                </a:solidFill>
              </a:rPr>
              <a:t>Model in each datasets</a:t>
            </a:r>
            <a:endParaRPr kumimoji="1" lang="zh-CN" altLang="en-US" sz="6600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3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0AF87-8FBD-D249-911D-DAB30A81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7C94-627E-8443-9CC2-C8AAE6FA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17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50453-9D88-DC46-9BB8-2B80B544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C23E-1F3F-0D45-A848-69E5ED24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2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5296-5691-B24C-AA9E-D22668F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B1C11-FE1E-F44C-85C4-010894C2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70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7F9D578-126E-7D42-A669-9DDB99305958}"/>
              </a:ext>
            </a:extLst>
          </p:cNvPr>
          <p:cNvSpPr txBox="1"/>
          <p:nvPr/>
        </p:nvSpPr>
        <p:spPr>
          <a:xfrm>
            <a:off x="2115208" y="354941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FALSE20Resnet18_Output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D063A0-9798-1744-B812-6AB9FA6A236F}"/>
              </a:ext>
            </a:extLst>
          </p:cNvPr>
          <p:cNvSpPr txBox="1"/>
          <p:nvPr/>
        </p:nvSpPr>
        <p:spPr>
          <a:xfrm>
            <a:off x="7336941" y="3549417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FALSE20Resnet101_Output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1624E2-F0C3-CC4F-B786-2CFAF56920AA}"/>
              </a:ext>
            </a:extLst>
          </p:cNvPr>
          <p:cNvSpPr txBox="1"/>
          <p:nvPr/>
        </p:nvSpPr>
        <p:spPr>
          <a:xfrm>
            <a:off x="4431953" y="647997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FALSE40Resnet18_Output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D38874-F6D4-4143-9235-8D8AFAB32B5E}"/>
              </a:ext>
            </a:extLst>
          </p:cNvPr>
          <p:cNvSpPr txBox="1"/>
          <p:nvPr/>
        </p:nvSpPr>
        <p:spPr>
          <a:xfrm>
            <a:off x="8674088" y="6505368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FALSE40Resnet101_Output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5B378-EE9D-9244-AD8D-B7C144D441E7}"/>
              </a:ext>
            </a:extLst>
          </p:cNvPr>
          <p:cNvSpPr txBox="1"/>
          <p:nvPr/>
        </p:nvSpPr>
        <p:spPr>
          <a:xfrm>
            <a:off x="374026" y="5058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No mask</a:t>
            </a:r>
            <a:endParaRPr kumimoji="1" lang="zh-CN" altLang="en-US" sz="32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ABFD70C8-ED56-614F-B1EF-65B3E81E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4" y="1130968"/>
            <a:ext cx="3117130" cy="2337848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9801CA6A-183C-6146-9650-0AD92E7E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64" y="1198262"/>
            <a:ext cx="3117131" cy="2337848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4BF4BB1A-7EBF-A445-AB73-825D660F1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8182"/>
            <a:ext cx="3081646" cy="2311234"/>
          </a:xfrm>
          <a:prstGeom prst="rect">
            <a:avLst/>
          </a:prstGeom>
        </p:spPr>
      </p:pic>
      <p:pic>
        <p:nvPicPr>
          <p:cNvPr id="14" name="图片 13" descr="图表&#10;&#10;描述已自动生成">
            <a:extLst>
              <a:ext uri="{FF2B5EF4-FFF2-40B4-BE49-F238E27FC236}">
                <a16:creationId xmlns:a16="http://schemas.microsoft.com/office/drawing/2014/main" id="{AE2F8D6C-9CD8-1B44-8C22-EAFA5CAA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353" y="1238182"/>
            <a:ext cx="3081647" cy="2311235"/>
          </a:xfrm>
          <a:prstGeom prst="rect">
            <a:avLst/>
          </a:prstGeom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92B86103-A270-B348-B6F2-EB7B22C9A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847" y="4180767"/>
            <a:ext cx="3081648" cy="2311236"/>
          </a:xfrm>
          <a:prstGeom prst="rect">
            <a:avLst/>
          </a:prstGeom>
        </p:spPr>
      </p:pic>
      <p:pic>
        <p:nvPicPr>
          <p:cNvPr id="19" name="图片 18" descr="图表&#10;&#10;描述已自动生成">
            <a:extLst>
              <a:ext uri="{FF2B5EF4-FFF2-40B4-BE49-F238E27FC236}">
                <a16:creationId xmlns:a16="http://schemas.microsoft.com/office/drawing/2014/main" id="{DB8F96E2-87F6-664E-A1BE-127EA6608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44" y="4168735"/>
            <a:ext cx="3117131" cy="2337848"/>
          </a:xfrm>
          <a:prstGeom prst="rect">
            <a:avLst/>
          </a:prstGeom>
        </p:spPr>
      </p:pic>
      <p:pic>
        <p:nvPicPr>
          <p:cNvPr id="22" name="图片 21" descr="图表&#10;&#10;描述已自动生成">
            <a:extLst>
              <a:ext uri="{FF2B5EF4-FFF2-40B4-BE49-F238E27FC236}">
                <a16:creationId xmlns:a16="http://schemas.microsoft.com/office/drawing/2014/main" id="{7A825339-4D79-7D43-B186-8CAFDCE3E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257" y="4154154"/>
            <a:ext cx="3117131" cy="2337849"/>
          </a:xfrm>
          <a:prstGeom prst="rect">
            <a:avLst/>
          </a:prstGeom>
        </p:spPr>
      </p:pic>
      <p:pic>
        <p:nvPicPr>
          <p:cNvPr id="26" name="图片 25" descr="图表&#10;&#10;描述已自动生成">
            <a:extLst>
              <a:ext uri="{FF2B5EF4-FFF2-40B4-BE49-F238E27FC236}">
                <a16:creationId xmlns:a16="http://schemas.microsoft.com/office/drawing/2014/main" id="{07FE0E63-7972-DF46-85F6-5F507A6DD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867" y="4140789"/>
            <a:ext cx="3117133" cy="23378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352B17F-28C0-A441-BFDE-4A521F028F4F}"/>
              </a:ext>
            </a:extLst>
          </p:cNvPr>
          <p:cNvSpPr txBox="1"/>
          <p:nvPr/>
        </p:nvSpPr>
        <p:spPr>
          <a:xfrm>
            <a:off x="9661358" y="171780"/>
            <a:ext cx="22372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/>
              <a:t>Train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73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7F9D578-126E-7D42-A669-9DDB99305958}"/>
              </a:ext>
            </a:extLst>
          </p:cNvPr>
          <p:cNvSpPr txBox="1"/>
          <p:nvPr/>
        </p:nvSpPr>
        <p:spPr>
          <a:xfrm>
            <a:off x="1526226" y="3509575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TRUE20Resnet18_Output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D063A0-9798-1744-B812-6AB9FA6A236F}"/>
              </a:ext>
            </a:extLst>
          </p:cNvPr>
          <p:cNvSpPr txBox="1"/>
          <p:nvPr/>
        </p:nvSpPr>
        <p:spPr>
          <a:xfrm>
            <a:off x="7836591" y="3509302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TRUE20Resnet101_Output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1624E2-F0C3-CC4F-B786-2CFAF56920AA}"/>
              </a:ext>
            </a:extLst>
          </p:cNvPr>
          <p:cNvSpPr txBox="1"/>
          <p:nvPr/>
        </p:nvSpPr>
        <p:spPr>
          <a:xfrm>
            <a:off x="1526226" y="6389175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TRUE40Resnet18_Output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D38874-F6D4-4143-9235-8D8AFAB32B5E}"/>
              </a:ext>
            </a:extLst>
          </p:cNvPr>
          <p:cNvSpPr txBox="1"/>
          <p:nvPr/>
        </p:nvSpPr>
        <p:spPr>
          <a:xfrm>
            <a:off x="8191086" y="650536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TRUE40Resnet101_Output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5B378-EE9D-9244-AD8D-B7C144D441E7}"/>
              </a:ext>
            </a:extLst>
          </p:cNvPr>
          <p:cNvSpPr txBox="1"/>
          <p:nvPr/>
        </p:nvSpPr>
        <p:spPr>
          <a:xfrm>
            <a:off x="293399" y="490407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With mask</a:t>
            </a:r>
            <a:endParaRPr kumimoji="1" lang="zh-CN" altLang="en-US" sz="2800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2380B545-367C-A44D-A468-9A676FEF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55" y="1072504"/>
            <a:ext cx="3117130" cy="2337848"/>
          </a:xfrm>
          <a:prstGeom prst="rect">
            <a:avLst/>
          </a:prstGeom>
        </p:spPr>
      </p:pic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AB830656-C732-9247-B66B-ABD8260E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" y="1072504"/>
            <a:ext cx="3117130" cy="2337848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9E7A41F6-6EAD-4C45-8CD7-DE9B2F66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870" y="1062532"/>
            <a:ext cx="3117130" cy="2337848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C698A11A-7DD1-5542-9519-E65EC2CE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631" y="1072504"/>
            <a:ext cx="3117130" cy="2337848"/>
          </a:xfrm>
          <a:prstGeom prst="rect">
            <a:avLst/>
          </a:prstGeom>
        </p:spPr>
      </p:pic>
      <p:pic>
        <p:nvPicPr>
          <p:cNvPr id="18" name="图片 17" descr="图表, 折线图&#10;&#10;描述已自动生成">
            <a:extLst>
              <a:ext uri="{FF2B5EF4-FFF2-40B4-BE49-F238E27FC236}">
                <a16:creationId xmlns:a16="http://schemas.microsoft.com/office/drawing/2014/main" id="{AB7F03CB-3F02-9042-86AF-9A994E181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353" y="4051326"/>
            <a:ext cx="3117132" cy="2337849"/>
          </a:xfrm>
          <a:prstGeom prst="rect">
            <a:avLst/>
          </a:prstGeom>
        </p:spPr>
      </p:pic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1FF50DFD-0242-504D-A574-EAB950C0B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5" y="4051327"/>
            <a:ext cx="3117130" cy="2337848"/>
          </a:xfrm>
          <a:prstGeom prst="rect">
            <a:avLst/>
          </a:prstGeom>
        </p:spPr>
      </p:pic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E6FAEC07-BB50-5343-8C0D-F2A26AA43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366" y="4095985"/>
            <a:ext cx="3117130" cy="2337848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A4F8E05E-7228-F540-9EA7-62EF69489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95984"/>
            <a:ext cx="3117132" cy="233784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BF57FB4-33BD-D943-BD02-E3125FF52136}"/>
              </a:ext>
            </a:extLst>
          </p:cNvPr>
          <p:cNvSpPr txBox="1"/>
          <p:nvPr/>
        </p:nvSpPr>
        <p:spPr>
          <a:xfrm>
            <a:off x="9661358" y="171780"/>
            <a:ext cx="22372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/>
              <a:t>Train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965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2D6C57-8B09-0942-9B63-97F2C8715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651728"/>
              </p:ext>
            </p:extLst>
          </p:nvPr>
        </p:nvGraphicFramePr>
        <p:xfrm>
          <a:off x="492669" y="3439024"/>
          <a:ext cx="1120665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273">
                  <a:extLst>
                    <a:ext uri="{9D8B030D-6E8A-4147-A177-3AD203B41FA5}">
                      <a16:colId xmlns:a16="http://schemas.microsoft.com/office/drawing/2014/main" val="162153572"/>
                    </a:ext>
                  </a:extLst>
                </a:gridCol>
                <a:gridCol w="4866289">
                  <a:extLst>
                    <a:ext uri="{9D8B030D-6E8A-4147-A177-3AD203B41FA5}">
                      <a16:colId xmlns:a16="http://schemas.microsoft.com/office/drawing/2014/main" val="3153040117"/>
                    </a:ext>
                  </a:extLst>
                </a:gridCol>
                <a:gridCol w="4857093">
                  <a:extLst>
                    <a:ext uri="{9D8B030D-6E8A-4147-A177-3AD203B41FA5}">
                      <a16:colId xmlns:a16="http://schemas.microsoft.com/office/drawing/2014/main" val="4110235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0.161, Accuracy: 0.983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0.129, Accuracy: 0.966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0.587, Accuracy: 0.938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0.692, Accuracy: 0.904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065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79293A-9CE3-A149-8084-95BE9B2AE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439770"/>
              </p:ext>
            </p:extLst>
          </p:nvPr>
        </p:nvGraphicFramePr>
        <p:xfrm>
          <a:off x="492672" y="1842755"/>
          <a:ext cx="1120665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273">
                  <a:extLst>
                    <a:ext uri="{9D8B030D-6E8A-4147-A177-3AD203B41FA5}">
                      <a16:colId xmlns:a16="http://schemas.microsoft.com/office/drawing/2014/main" val="162153572"/>
                    </a:ext>
                  </a:extLst>
                </a:gridCol>
                <a:gridCol w="4866289">
                  <a:extLst>
                    <a:ext uri="{9D8B030D-6E8A-4147-A177-3AD203B41FA5}">
                      <a16:colId xmlns:a16="http://schemas.microsoft.com/office/drawing/2014/main" val="3153040117"/>
                    </a:ext>
                  </a:extLst>
                </a:gridCol>
                <a:gridCol w="4857093">
                  <a:extLst>
                    <a:ext uri="{9D8B030D-6E8A-4147-A177-3AD203B41FA5}">
                      <a16:colId xmlns:a16="http://schemas.microsoft.com/office/drawing/2014/main" val="4110235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0.133, Accuracy: 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0.427, Accuracy: 0.785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0.223, Accuracy: 0.974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0.693, Accuracy: 0.904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06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02B33AF-C624-3C4E-826B-8B1087E5EAC7}"/>
              </a:ext>
            </a:extLst>
          </p:cNvPr>
          <p:cNvSpPr txBox="1"/>
          <p:nvPr/>
        </p:nvSpPr>
        <p:spPr>
          <a:xfrm>
            <a:off x="492669" y="528009"/>
            <a:ext cx="22372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/>
              <a:t>Test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050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A7EB6B-4F95-2147-92AF-A94853CF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1" y="643468"/>
            <a:ext cx="5292727" cy="42428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for </a:t>
            </a:r>
            <a:br>
              <a:rPr kumimoji="1" lang="en-US" altLang="zh-CN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data 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4" name="Graphic 23" descr="数据库">
            <a:extLst>
              <a:ext uri="{FF2B5EF4-FFF2-40B4-BE49-F238E27FC236}">
                <a16:creationId xmlns:a16="http://schemas.microsoft.com/office/drawing/2014/main" id="{AD4BDA64-FA2A-4C6C-AAB1-3A28D33D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46C0-0239-5F42-93D4-DC104C23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46" y="768727"/>
            <a:ext cx="5104731" cy="217566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no mask</a:t>
            </a:r>
          </a:p>
          <a:p>
            <a:r>
              <a:rPr kumimoji="1" lang="en-US" altLang="zh-CN" sz="2400" dirty="0"/>
              <a:t>Mode : resnet18</a:t>
            </a:r>
          </a:p>
          <a:p>
            <a:r>
              <a:rPr kumimoji="1" lang="en-US" altLang="zh-CN" sz="2400" dirty="0"/>
              <a:t>data: all 40 and 20</a:t>
            </a:r>
          </a:p>
          <a:p>
            <a:pPr lvl="1"/>
            <a:r>
              <a:rPr kumimoji="1" lang="zh-CN" altLang="en-US" sz="1800" dirty="0"/>
              <a:t>薬剤なし</a:t>
            </a:r>
            <a:r>
              <a:rPr kumimoji="1" lang="en-US" altLang="zh-CN" sz="1800" dirty="0"/>
              <a:t>[:50000]</a:t>
            </a:r>
          </a:p>
          <a:p>
            <a:pPr lvl="1"/>
            <a:r>
              <a:rPr kumimoji="1" lang="zh-CN" altLang="en-US" sz="1800" dirty="0"/>
              <a:t>薬剤あり</a:t>
            </a:r>
            <a:r>
              <a:rPr kumimoji="1" lang="en-US" altLang="zh-CN" sz="1800" dirty="0"/>
              <a:t>(13552,)</a:t>
            </a:r>
            <a:endParaRPr kumimoji="1" lang="zh-CN" altLang="en-US" sz="1800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0C9DEF5E-F84B-0748-9BC5-C115A4FC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54" y="2814387"/>
            <a:ext cx="5257800" cy="394335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8C5035C0-0FBF-404A-85AE-B1518260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4387"/>
            <a:ext cx="5257800" cy="3943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B7545-39F1-E345-BAAA-A4753C32EB76}"/>
              </a:ext>
            </a:extLst>
          </p:cNvPr>
          <p:cNvSpPr txBox="1"/>
          <p:nvPr/>
        </p:nvSpPr>
        <p:spPr>
          <a:xfrm>
            <a:off x="9661358" y="171780"/>
            <a:ext cx="22372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/>
              <a:t>Train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1320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0BC7-EEFE-FD4F-9CD8-432A2D2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Loss: 0.163, Accuracy: 0.976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69285-7B31-EA40-BB93-42097D75BD10}"/>
              </a:ext>
            </a:extLst>
          </p:cNvPr>
          <p:cNvSpPr txBox="1"/>
          <p:nvPr/>
        </p:nvSpPr>
        <p:spPr>
          <a:xfrm>
            <a:off x="838200" y="460538"/>
            <a:ext cx="2237243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/>
              <a:t>Test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609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75F87E-7191-8B42-9CAC-6B92AF44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map</a:t>
            </a:r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1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18AF-761D-C64E-8711-1BD0928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B963-0C21-5F4A-8C16-B18CC58B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Macintosh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Model in each datasets</vt:lpstr>
      <vt:lpstr>PowerPoint 演示文稿</vt:lpstr>
      <vt:lpstr>PowerPoint 演示文稿</vt:lpstr>
      <vt:lpstr>PowerPoint 演示文稿</vt:lpstr>
      <vt:lpstr>Model for  all data </vt:lpstr>
      <vt:lpstr>PowerPoint 演示文稿</vt:lpstr>
      <vt:lpstr>PowerPoint 演示文稿</vt:lpstr>
      <vt:lpstr>Feature map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data</dc:title>
  <dc:creator>王　芸澄</dc:creator>
  <cp:lastModifiedBy>王　芸澄</cp:lastModifiedBy>
  <cp:revision>4</cp:revision>
  <dcterms:created xsi:type="dcterms:W3CDTF">2022-01-20T14:59:21Z</dcterms:created>
  <dcterms:modified xsi:type="dcterms:W3CDTF">2022-02-09T08:30:23Z</dcterms:modified>
</cp:coreProperties>
</file>