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CFA8"/>
    <a:srgbClr val="B4DC9E"/>
    <a:srgbClr val="E4E6DA"/>
    <a:srgbClr val="FFFFFF"/>
    <a:srgbClr val="F1BCC6"/>
    <a:srgbClr val="FC2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7583D-9823-8BA9-6FC8-245CD977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7B8DF5-7AE4-6E24-9B28-5839644E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44E4D-5E77-B9F8-4EFD-3E5440F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9DCF0-5213-DA54-3359-8188415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E2397-CA30-4465-3EA7-88C9C03E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9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D6275-311C-EB98-53AE-BC7877EB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3C6507-E4BE-1D65-0D3F-87E3A9E2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A0F0D-79AD-05CF-BBCD-B159B86F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9DA9F-BD52-0B88-71C6-986E51E3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CE93D-2196-19E3-7C21-A3EA4F99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5C1B44-863C-67A8-025A-9D21B5E22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8408D4-CB6F-7F76-A3BF-79306DC0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3D3B2-4F1E-149C-FA35-0FBDA8A7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E30698-3AE5-693E-53A6-4F2C866D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3BAAF-6E9B-75E0-18BB-3C4E373C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38482-549F-E7B3-BFD1-7185A33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37782-0C8C-A320-BAB2-895B3623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96E2E-9D63-8142-A072-947F4274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8E23D2-B748-7034-A29E-43D29A51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6D213-C812-0237-6C80-3CEA2A0F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36C96-A38C-5933-EF82-707B6E93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7988A-E507-431C-C6DD-60341CA6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4F680-95DA-FF1A-53C7-773B311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7A2DF-5560-5CDC-2DEC-4BEDDBA3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F6801-F304-388F-9CA6-572C2C05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54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BE1FD-7977-43A0-3021-E38C859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CA726A-5837-8E73-BC06-239EC833B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EA7183-6681-AE78-0A83-9B255CF6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7176EA-BE83-39EE-DDC5-3DE09ABE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A9B72-A979-A89A-8390-E8FCADA8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8D90BA-51C6-9947-A7E8-C3536AFC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8640B-9C42-49EB-2730-CB616F20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43B002-CA93-600B-3BA0-27B71D55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C26A2-67AE-5C28-4B9C-0E334BE9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AB9AE5-157B-45CE-F5A0-F105E6082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E937CF-F46F-084F-E1B1-FFA50E00E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92CC8F-4A84-BF0E-4722-3FC65063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05926E-6873-4327-217A-60B6E8AA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0D60F3-01B6-7D33-A1CC-0EC746FD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96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3B340-9DA4-03E5-9218-E30F441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C2C8C8-6D0F-87C1-196A-52BC21A0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C1C7F7-86D2-D233-A837-8253420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97AAE7-FAC9-E470-A69D-54A597CE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95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7B67C7-17C8-0028-3C29-62F3A5EF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E4B822-D243-7062-1F94-9AF933AD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0DB743-A0AB-D139-BCDF-8AF4D24F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2D7FB-86AE-5223-3256-92FCC35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29CE5-12A3-A573-DA6B-F8DD52F2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3DD6D8-E74C-06C3-8ED5-09A15AED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B9F2C3-C6CE-7906-E6AE-0798CC28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E332AA-5483-A4AE-3ED0-955E9227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F2EA86-F421-1526-4613-856E9B65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0D711-D5CD-DA76-D3E6-785FD2E7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CA267B-232C-B065-982A-D4905BC8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7267B8-6611-CFE7-F59F-5DF5FDC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3D08BD-3725-F8A6-D34B-BE5B85D8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86D1E3-BA72-7C43-0DDE-B0530058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439E93-0793-C4B9-A617-823D0C5A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54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3283C2-024B-9724-3A45-62A5F7B1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5F813-4896-C63F-F58B-1F8195BD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D22FD-7736-7F45-52A0-E4B5788D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A0C2B-70AD-47E1-B89E-10E5CBCCD31E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69123-A2A9-57F7-C08A-633900F9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AF4D58-2532-6A8E-E136-792D49FF2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DDD094D-FC8A-AB35-2F01-2B369FF8890E}"/>
              </a:ext>
            </a:extLst>
          </p:cNvPr>
          <p:cNvGrpSpPr/>
          <p:nvPr/>
        </p:nvGrpSpPr>
        <p:grpSpPr>
          <a:xfrm rot="10800000">
            <a:off x="891208" y="2822712"/>
            <a:ext cx="947531" cy="309964"/>
            <a:chOff x="1368286" y="2912165"/>
            <a:chExt cx="3114262" cy="101876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F61F19D-9527-8F6E-CDED-42F7164B7CF1}"/>
                </a:ext>
              </a:extLst>
            </p:cNvPr>
            <p:cNvSpPr/>
            <p:nvPr/>
          </p:nvSpPr>
          <p:spPr>
            <a:xfrm flipV="1">
              <a:off x="1368286" y="3389244"/>
              <a:ext cx="3114262" cy="99392"/>
            </a:xfrm>
            <a:prstGeom prst="rect">
              <a:avLst/>
            </a:prstGeom>
            <a:solidFill>
              <a:srgbClr val="E2CF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B903DB8-0AAB-D01B-B587-24C3F78E38BD}"/>
                </a:ext>
              </a:extLst>
            </p:cNvPr>
            <p:cNvSpPr/>
            <p:nvPr/>
          </p:nvSpPr>
          <p:spPr>
            <a:xfrm>
              <a:off x="1368286" y="2927074"/>
              <a:ext cx="1003852" cy="1003852"/>
            </a:xfrm>
            <a:prstGeom prst="ellipse">
              <a:avLst/>
            </a:prstGeom>
            <a:solidFill>
              <a:srgbClr val="F1BC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DF1D167-414D-FF48-10C9-D8104606D907}"/>
                </a:ext>
              </a:extLst>
            </p:cNvPr>
            <p:cNvSpPr/>
            <p:nvPr/>
          </p:nvSpPr>
          <p:spPr>
            <a:xfrm>
              <a:off x="2130287" y="2912165"/>
              <a:ext cx="1003852" cy="100385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E4F117A-C8E7-4BC7-1464-DC49F4D87962}"/>
                </a:ext>
              </a:extLst>
            </p:cNvPr>
            <p:cNvSpPr/>
            <p:nvPr/>
          </p:nvSpPr>
          <p:spPr>
            <a:xfrm>
              <a:off x="2839278" y="2927074"/>
              <a:ext cx="1003852" cy="1003852"/>
            </a:xfrm>
            <a:prstGeom prst="ellipse">
              <a:avLst/>
            </a:prstGeom>
            <a:solidFill>
              <a:srgbClr val="B4DC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6" name="Picture 2" descr="三色だんごの特徴・歴史・味 - 和菓子の季節.com">
            <a:extLst>
              <a:ext uri="{FF2B5EF4-FFF2-40B4-BE49-F238E27FC236}">
                <a16:creationId xmlns:a16="http://schemas.microsoft.com/office/drawing/2014/main" id="{36A1CEFE-1F12-100A-F3BD-B2D695CE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82" y="1020418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6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A463889E-DB41-9C27-C68F-1BA56CC54380}"/>
              </a:ext>
            </a:extLst>
          </p:cNvPr>
          <p:cNvSpPr/>
          <p:nvPr/>
        </p:nvSpPr>
        <p:spPr>
          <a:xfrm>
            <a:off x="5009796" y="1600200"/>
            <a:ext cx="3211286" cy="3211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585E1A9-0181-1AE4-8BE5-B7B1E7793C74}"/>
              </a:ext>
            </a:extLst>
          </p:cNvPr>
          <p:cNvSpPr/>
          <p:nvPr/>
        </p:nvSpPr>
        <p:spPr>
          <a:xfrm>
            <a:off x="5191540" y="1649896"/>
            <a:ext cx="1875182" cy="18751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9775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30A2BA-0CD1-A019-ED11-74075B7A79C9}"/>
              </a:ext>
            </a:extLst>
          </p:cNvPr>
          <p:cNvSpPr txBox="1"/>
          <p:nvPr/>
        </p:nvSpPr>
        <p:spPr>
          <a:xfrm>
            <a:off x="2832653" y="120263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ゲームを始める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6F2524-3468-7E1E-7916-2392B4B4762E}"/>
              </a:ext>
            </a:extLst>
          </p:cNvPr>
          <p:cNvSpPr txBox="1"/>
          <p:nvPr/>
        </p:nvSpPr>
        <p:spPr>
          <a:xfrm>
            <a:off x="2832653" y="261730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オプション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8AF654-17AB-3E6D-3C8E-A1AB9AF9DF6D}"/>
              </a:ext>
            </a:extLst>
          </p:cNvPr>
          <p:cNvSpPr txBox="1"/>
          <p:nvPr/>
        </p:nvSpPr>
        <p:spPr>
          <a:xfrm>
            <a:off x="2832653" y="403197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ゲームをやめる</a:t>
            </a: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22D18E4A-C65D-5111-641C-7724843C632E}"/>
              </a:ext>
            </a:extLst>
          </p:cNvPr>
          <p:cNvSpPr/>
          <p:nvPr/>
        </p:nvSpPr>
        <p:spPr>
          <a:xfrm rot="5400000">
            <a:off x="8849282" y="1187727"/>
            <a:ext cx="1540565" cy="1570382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6588DC-9CCB-533E-53D6-E91301E1BBE4}"/>
              </a:ext>
            </a:extLst>
          </p:cNvPr>
          <p:cNvSpPr txBox="1"/>
          <p:nvPr/>
        </p:nvSpPr>
        <p:spPr>
          <a:xfrm>
            <a:off x="2832653" y="4834613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ゲームに戻る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D64DB8-E34A-D5A0-2541-40D5A78D833A}"/>
              </a:ext>
            </a:extLst>
          </p:cNvPr>
          <p:cNvSpPr txBox="1"/>
          <p:nvPr/>
        </p:nvSpPr>
        <p:spPr>
          <a:xfrm>
            <a:off x="7313213" y="506829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/>
              <a:t>タイトルに</a:t>
            </a:r>
            <a:r>
              <a:rPr kumimoji="1" lang="ja-JP" altLang="en-US" sz="5400" b="1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283720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668F1-AB3A-1A0F-6149-A0CBA175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A06ACC-9F27-6DA5-B974-EAA27C5D3C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菊池　優</dc:creator>
  <cp:lastModifiedBy>菊池　優</cp:lastModifiedBy>
  <cp:revision>9</cp:revision>
  <dcterms:created xsi:type="dcterms:W3CDTF">2024-09-02T13:29:03Z</dcterms:created>
  <dcterms:modified xsi:type="dcterms:W3CDTF">2024-10-14T16:15:41Z</dcterms:modified>
</cp:coreProperties>
</file>