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4061791" y="2342986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-1972255" y="4924951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224883C-B5F4-72F0-D4DD-F3D9D5DBF867}"/>
              </a:ext>
            </a:extLst>
          </p:cNvPr>
          <p:cNvSpPr/>
          <p:nvPr/>
        </p:nvSpPr>
        <p:spPr>
          <a:xfrm>
            <a:off x="5936972" y="2417801"/>
            <a:ext cx="1625600" cy="1625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87134-AF6C-0B91-4026-0BBF5E9FA453}"/>
              </a:ext>
            </a:extLst>
          </p:cNvPr>
          <p:cNvSpPr/>
          <p:nvPr/>
        </p:nvSpPr>
        <p:spPr>
          <a:xfrm>
            <a:off x="-485803" y="625888"/>
            <a:ext cx="13009107" cy="695739"/>
          </a:xfrm>
          <a:prstGeom prst="rect">
            <a:avLst/>
          </a:prstGeom>
          <a:gradFill>
            <a:gsLst>
              <a:gs pos="0">
                <a:srgbClr val="232323"/>
              </a:gs>
              <a:gs pos="50000">
                <a:srgbClr val="FF0000"/>
              </a:gs>
              <a:gs pos="100000">
                <a:srgbClr val="2323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14</cp:revision>
  <dcterms:created xsi:type="dcterms:W3CDTF">2024-09-02T13:29:03Z</dcterms:created>
  <dcterms:modified xsi:type="dcterms:W3CDTF">2024-12-03T08:38:01Z</dcterms:modified>
</cp:coreProperties>
</file>