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E2CFA8"/>
    <a:srgbClr val="B4DC9E"/>
    <a:srgbClr val="E4E6DA"/>
    <a:srgbClr val="FFFFFF"/>
    <a:srgbClr val="F1BCC6"/>
    <a:srgbClr val="FC2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7583D-9823-8BA9-6FC8-245CD97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B8DF5-7AE4-6E24-9B28-5839644E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4E4D-5E77-B9F8-4EFD-3E5440F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9DCF0-5213-DA54-3359-8188415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E2397-CA30-4465-3EA7-88C9C03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D6275-311C-EB98-53AE-BC7877E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C6507-E4BE-1D65-0D3F-87E3A9E2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A0F0D-79AD-05CF-BBCD-B159B86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9DA9F-BD52-0B88-71C6-986E51E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CE93D-2196-19E3-7C21-A3EA4F9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C1B44-863C-67A8-025A-9D21B5E2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408D4-CB6F-7F76-A3BF-79306DC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3D3B2-4F1E-149C-FA35-0FBDA8A7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30698-3AE5-693E-53A6-4F2C866D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BAAF-6E9B-75E0-18BB-3C4E373C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38482-549F-E7B3-BFD1-7185A33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37782-0C8C-A320-BAB2-895B3623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96E2E-9D63-8142-A072-947F4274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E23D2-B748-7034-A29E-43D29A5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213-C812-0237-6C80-3CEA2A0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6C96-A38C-5933-EF82-707B6E9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7988A-E507-431C-C6DD-60341CA6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F680-95DA-FF1A-53C7-773B311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A2DF-5560-5CDC-2DEC-4BEDDBA3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F6801-F304-388F-9CA6-572C2C0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E1FD-7977-43A0-3021-E38C859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A726A-5837-8E73-BC06-239EC833B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EA7183-6681-AE78-0A83-9B255CF6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7176EA-BE83-39EE-DDC5-3DE09AB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A9B72-A979-A89A-8390-E8FCADA8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D90BA-51C6-9947-A7E8-C3536AFC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8640B-9C42-49EB-2730-CB616F20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3B002-CA93-600B-3BA0-27B71D55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C26A2-67AE-5C28-4B9C-0E334BE9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B9AE5-157B-45CE-F5A0-F105E608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E937CF-F46F-084F-E1B1-FFA50E0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92CC8F-4A84-BF0E-4722-3FC6506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05926E-6873-4327-217A-60B6E8A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0D60F3-01B6-7D33-A1CC-0EC746F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9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3B340-9DA4-03E5-9218-E30F441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C2C8C8-6D0F-87C1-196A-52BC21A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C1C7F7-86D2-D233-A837-8253420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7AAE7-FAC9-E470-A69D-54A597C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7B67C7-17C8-0028-3C29-62F3A5EF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E4B822-D243-7062-1F94-9AF933A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DB743-A0AB-D139-BCDF-8AF4D24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2D7FB-86AE-5223-3256-92FCC35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9CE5-12A3-A573-DA6B-F8DD52F2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DD6D8-E74C-06C3-8ED5-09A15AED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9F2C3-C6CE-7906-E6AE-0798CC2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332AA-5483-A4AE-3ED0-955E9227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2EA86-F421-1526-4613-856E9B6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0D711-D5CD-DA76-D3E6-785FD2E7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A267B-232C-B065-982A-D4905BC8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267B8-6611-CFE7-F59F-5DF5FDC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D08BD-3725-F8A6-D34B-BE5B85D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6D1E3-BA72-7C43-0DDE-B0530058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439E93-0793-C4B9-A617-823D0C5A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5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283C2-024B-9724-3A45-62A5F7B1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5F813-4896-C63F-F58B-1F8195BD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22FD-7736-7F45-52A0-E4B5788D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0C2B-70AD-47E1-B89E-10E5CBCCD31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69123-A2A9-57F7-C08A-633900F9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F4D58-2532-6A8E-E136-792D49FF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DD094D-FC8A-AB35-2F01-2B369FF8890E}"/>
              </a:ext>
            </a:extLst>
          </p:cNvPr>
          <p:cNvGrpSpPr/>
          <p:nvPr/>
        </p:nvGrpSpPr>
        <p:grpSpPr>
          <a:xfrm rot="10800000">
            <a:off x="891208" y="2822712"/>
            <a:ext cx="947531" cy="309964"/>
            <a:chOff x="1368286" y="2912165"/>
            <a:chExt cx="3114262" cy="101876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61F19D-9527-8F6E-CDED-42F7164B7CF1}"/>
                </a:ext>
              </a:extLst>
            </p:cNvPr>
            <p:cNvSpPr/>
            <p:nvPr/>
          </p:nvSpPr>
          <p:spPr>
            <a:xfrm flipV="1">
              <a:off x="1368286" y="3389244"/>
              <a:ext cx="3114262" cy="99392"/>
            </a:xfrm>
            <a:prstGeom prst="rect">
              <a:avLst/>
            </a:prstGeom>
            <a:solidFill>
              <a:srgbClr val="E2CF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B903DB8-0AAB-D01B-B587-24C3F78E38BD}"/>
                </a:ext>
              </a:extLst>
            </p:cNvPr>
            <p:cNvSpPr/>
            <p:nvPr/>
          </p:nvSpPr>
          <p:spPr>
            <a:xfrm>
              <a:off x="1368286" y="2927074"/>
              <a:ext cx="1003852" cy="1003852"/>
            </a:xfrm>
            <a:prstGeom prst="ellipse">
              <a:avLst/>
            </a:prstGeom>
            <a:solidFill>
              <a:srgbClr val="F1BC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DF1D167-414D-FF48-10C9-D8104606D907}"/>
                </a:ext>
              </a:extLst>
            </p:cNvPr>
            <p:cNvSpPr/>
            <p:nvPr/>
          </p:nvSpPr>
          <p:spPr>
            <a:xfrm>
              <a:off x="2130287" y="2912165"/>
              <a:ext cx="1003852" cy="100385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E4F117A-C8E7-4BC7-1464-DC49F4D87962}"/>
                </a:ext>
              </a:extLst>
            </p:cNvPr>
            <p:cNvSpPr/>
            <p:nvPr/>
          </p:nvSpPr>
          <p:spPr>
            <a:xfrm>
              <a:off x="2839278" y="2927074"/>
              <a:ext cx="1003852" cy="1003852"/>
            </a:xfrm>
            <a:prstGeom prst="ellipse">
              <a:avLst/>
            </a:prstGeom>
            <a:solidFill>
              <a:srgbClr val="B4DC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三色だんごの特徴・歴史・味 - 和菓子の季節.com">
            <a:extLst>
              <a:ext uri="{FF2B5EF4-FFF2-40B4-BE49-F238E27FC236}">
                <a16:creationId xmlns:a16="http://schemas.microsoft.com/office/drawing/2014/main" id="{36A1CEFE-1F12-100A-F3BD-B2D695CE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82" y="1020418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30A2BA-0CD1-A019-ED11-74075B7A79C9}"/>
              </a:ext>
            </a:extLst>
          </p:cNvPr>
          <p:cNvSpPr txBox="1"/>
          <p:nvPr/>
        </p:nvSpPr>
        <p:spPr>
          <a:xfrm>
            <a:off x="2832653" y="12026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ゲームを始める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6F2524-3468-7E1E-7916-2392B4B4762E}"/>
              </a:ext>
            </a:extLst>
          </p:cNvPr>
          <p:cNvSpPr txBox="1"/>
          <p:nvPr/>
        </p:nvSpPr>
        <p:spPr>
          <a:xfrm>
            <a:off x="2832653" y="26173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オプション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8AF654-17AB-3E6D-3C8E-A1AB9AF9DF6D}"/>
              </a:ext>
            </a:extLst>
          </p:cNvPr>
          <p:cNvSpPr txBox="1"/>
          <p:nvPr/>
        </p:nvSpPr>
        <p:spPr>
          <a:xfrm>
            <a:off x="2832653" y="403197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ゲームをやめる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2D18E4A-C65D-5111-641C-7724843C632E}"/>
              </a:ext>
            </a:extLst>
          </p:cNvPr>
          <p:cNvSpPr/>
          <p:nvPr/>
        </p:nvSpPr>
        <p:spPr>
          <a:xfrm rot="5400000">
            <a:off x="8849282" y="1187727"/>
            <a:ext cx="1540565" cy="157038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588DC-9CCB-533E-53D6-E91301E1BBE4}"/>
              </a:ext>
            </a:extLst>
          </p:cNvPr>
          <p:cNvSpPr txBox="1"/>
          <p:nvPr/>
        </p:nvSpPr>
        <p:spPr>
          <a:xfrm>
            <a:off x="2832653" y="4834613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ゲームに戻る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D64DB8-E34A-D5A0-2541-40D5A78D833A}"/>
              </a:ext>
            </a:extLst>
          </p:cNvPr>
          <p:cNvSpPr txBox="1"/>
          <p:nvPr/>
        </p:nvSpPr>
        <p:spPr>
          <a:xfrm>
            <a:off x="7313213" y="506829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/>
              <a:t>タイトルに</a:t>
            </a:r>
            <a:r>
              <a:rPr kumimoji="1" lang="ja-JP" altLang="en-US" sz="5400" b="1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8372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BCDF1-FC38-FF74-50BD-A3FEABCD1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99C0821-DF45-5AF3-4F64-4D35D3D82B86}"/>
              </a:ext>
            </a:extLst>
          </p:cNvPr>
          <p:cNvSpPr/>
          <p:nvPr/>
        </p:nvSpPr>
        <p:spPr>
          <a:xfrm>
            <a:off x="0" y="12401"/>
            <a:ext cx="12303889" cy="702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AC1348-8DAA-B720-3631-024D8FE3F1BA}"/>
              </a:ext>
            </a:extLst>
          </p:cNvPr>
          <p:cNvSpPr txBox="1"/>
          <p:nvPr/>
        </p:nvSpPr>
        <p:spPr>
          <a:xfrm>
            <a:off x="963969" y="52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かつて光に満ちていた屋敷は、ある日突然、暗闇に包まれた。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20AAA1-2BAD-11FB-FD5D-C0057F7D4C1E}"/>
              </a:ext>
            </a:extLst>
          </p:cNvPr>
          <p:cNvSpPr txBox="1"/>
          <p:nvPr/>
        </p:nvSpPr>
        <p:spPr>
          <a:xfrm>
            <a:off x="963969" y="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光を取り戻さなければ、この場所は永遠に失われてしまう。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9F3C6B-353A-B5E0-918B-83F21D063CBA}"/>
              </a:ext>
            </a:extLst>
          </p:cNvPr>
          <p:cNvSpPr txBox="1"/>
          <p:nvPr/>
        </p:nvSpPr>
        <p:spPr>
          <a:xfrm>
            <a:off x="963969" y="1056315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屋敷に再び光を呼び戻すため、闇を照らし、ランプを灯そう。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FE829E-F935-7547-F5D6-A3E177D9D03C}"/>
              </a:ext>
            </a:extLst>
          </p:cNvPr>
          <p:cNvSpPr txBox="1"/>
          <p:nvPr/>
        </p:nvSpPr>
        <p:spPr>
          <a:xfrm>
            <a:off x="963969" y="158842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まずは、自分の周りを照らしてみよう。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374D57-C593-E535-A22C-28EA8603A55D}"/>
              </a:ext>
            </a:extLst>
          </p:cNvPr>
          <p:cNvSpPr txBox="1"/>
          <p:nvPr/>
        </p:nvSpPr>
        <p:spPr>
          <a:xfrm>
            <a:off x="963969" y="2136753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足元を確かめながら、静かに進んでみよう。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1D906FE-A78A-3EC2-51E6-B65FC0C2E19E}"/>
              </a:ext>
            </a:extLst>
          </p:cNvPr>
          <p:cNvSpPr/>
          <p:nvPr/>
        </p:nvSpPr>
        <p:spPr>
          <a:xfrm>
            <a:off x="-416689" y="2721064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8EA5E2-1127-4677-9D9E-8B752F23A1E9}"/>
              </a:ext>
            </a:extLst>
          </p:cNvPr>
          <p:cNvSpPr txBox="1"/>
          <p:nvPr/>
        </p:nvSpPr>
        <p:spPr>
          <a:xfrm>
            <a:off x="815427" y="299939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段差が見える。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DB8951-1BB4-7E99-173A-6A40AACF5F33}"/>
              </a:ext>
            </a:extLst>
          </p:cNvPr>
          <p:cNvSpPr txBox="1"/>
          <p:nvPr/>
        </p:nvSpPr>
        <p:spPr>
          <a:xfrm>
            <a:off x="815427" y="354773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ジャンプで乗り越えよう。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2FEF5D4-ED1C-912E-89ED-A97853BE7133}"/>
              </a:ext>
            </a:extLst>
          </p:cNvPr>
          <p:cNvSpPr/>
          <p:nvPr/>
        </p:nvSpPr>
        <p:spPr>
          <a:xfrm>
            <a:off x="-457378" y="4196738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ADA4386-1A8E-37E5-6071-B055F5BC1573}"/>
              </a:ext>
            </a:extLst>
          </p:cNvPr>
          <p:cNvSpPr txBox="1"/>
          <p:nvPr/>
        </p:nvSpPr>
        <p:spPr>
          <a:xfrm>
            <a:off x="815427" y="445124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最初のランプが見える。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E2323A-F7E4-2CCD-8F98-3D6F0FC14E7C}"/>
              </a:ext>
            </a:extLst>
          </p:cNvPr>
          <p:cNvSpPr txBox="1"/>
          <p:nvPr/>
        </p:nvSpPr>
        <p:spPr>
          <a:xfrm>
            <a:off x="815427" y="499958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近づいて灯してみよう。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70C09EE-14C8-E4B0-992C-9E89C151B480}"/>
              </a:ext>
            </a:extLst>
          </p:cNvPr>
          <p:cNvSpPr txBox="1"/>
          <p:nvPr/>
        </p:nvSpPr>
        <p:spPr>
          <a:xfrm>
            <a:off x="856116" y="5514006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光が広がり、暗闇が少しだけ消えた。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CF3661-517C-91B7-EECB-6866CC4F9F21}"/>
              </a:ext>
            </a:extLst>
          </p:cNvPr>
          <p:cNvSpPr txBox="1"/>
          <p:nvPr/>
        </p:nvSpPr>
        <p:spPr>
          <a:xfrm>
            <a:off x="856116" y="6171646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他のランプも探そう。</a:t>
            </a:r>
          </a:p>
        </p:txBody>
      </p:sp>
    </p:spTree>
    <p:extLst>
      <p:ext uri="{BB962C8B-B14F-4D97-AF65-F5344CB8AC3E}">
        <p14:creationId xmlns:p14="http://schemas.microsoft.com/office/powerpoint/2010/main" val="186327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A0C9-67D4-65D7-0161-C2202AB37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CA0548-8BD8-D376-C026-CA470A0E2A55}"/>
              </a:ext>
            </a:extLst>
          </p:cNvPr>
          <p:cNvSpPr/>
          <p:nvPr/>
        </p:nvSpPr>
        <p:spPr>
          <a:xfrm>
            <a:off x="0" y="12401"/>
            <a:ext cx="12303889" cy="702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43ACB1-4408-40EF-401D-78214703DE59}"/>
              </a:ext>
            </a:extLst>
          </p:cNvPr>
          <p:cNvSpPr txBox="1"/>
          <p:nvPr/>
        </p:nvSpPr>
        <p:spPr>
          <a:xfrm>
            <a:off x="963969" y="52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登ってみよう。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EF3C90-DB17-A0D1-4946-985ED96160DB}"/>
              </a:ext>
            </a:extLst>
          </p:cNvPr>
          <p:cNvSpPr txBox="1">
            <a:spLocks/>
          </p:cNvSpPr>
          <p:nvPr/>
        </p:nvSpPr>
        <p:spPr>
          <a:xfrm>
            <a:off x="963969" y="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梯子が見える。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76B260-91C3-CF3C-8603-A20E8FFB49F5}"/>
              </a:ext>
            </a:extLst>
          </p:cNvPr>
          <p:cNvSpPr txBox="1"/>
          <p:nvPr/>
        </p:nvSpPr>
        <p:spPr>
          <a:xfrm>
            <a:off x="963969" y="133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ランプをすべて灯せば、この部屋に光が戻る。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2237DA-F4C8-CA83-D9EC-CCD6C640AEC3}"/>
              </a:ext>
            </a:extLst>
          </p:cNvPr>
          <p:cNvSpPr/>
          <p:nvPr/>
        </p:nvSpPr>
        <p:spPr>
          <a:xfrm>
            <a:off x="-576805" y="1064210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D3ACC-CA9D-A538-BE3F-D49E51848F1A}"/>
              </a:ext>
            </a:extLst>
          </p:cNvPr>
          <p:cNvSpPr txBox="1"/>
          <p:nvPr/>
        </p:nvSpPr>
        <p:spPr>
          <a:xfrm>
            <a:off x="963969" y="187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ここからは自由に探索してみよう。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F06695-9147-6CBC-BC50-9EE85F55E48A}"/>
              </a:ext>
            </a:extLst>
          </p:cNvPr>
          <p:cNvSpPr/>
          <p:nvPr/>
        </p:nvSpPr>
        <p:spPr>
          <a:xfrm>
            <a:off x="-713772" y="2675020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1DCBD2-F658-015E-40B8-B15A757A6CDE}"/>
              </a:ext>
            </a:extLst>
          </p:cNvPr>
          <p:cNvSpPr txBox="1"/>
          <p:nvPr/>
        </p:nvSpPr>
        <p:spPr>
          <a:xfrm>
            <a:off x="1081645" y="294502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ここには壁があって進めない。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65734B-69D1-C28E-1CF1-1FC0E14F9A12}"/>
              </a:ext>
            </a:extLst>
          </p:cNvPr>
          <p:cNvSpPr txBox="1"/>
          <p:nvPr/>
        </p:nvSpPr>
        <p:spPr>
          <a:xfrm>
            <a:off x="1081645" y="3506112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ほかの場所を探索してみよう。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FCA8D1-8C52-07BF-8BE7-651C34592984}"/>
              </a:ext>
            </a:extLst>
          </p:cNvPr>
          <p:cNvSpPr/>
          <p:nvPr/>
        </p:nvSpPr>
        <p:spPr>
          <a:xfrm>
            <a:off x="-989635" y="4217395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AFCF7-83D6-6B50-5CC7-DFD6F5D49093}"/>
              </a:ext>
            </a:extLst>
          </p:cNvPr>
          <p:cNvSpPr txBox="1"/>
          <p:nvPr/>
        </p:nvSpPr>
        <p:spPr>
          <a:xfrm>
            <a:off x="963969" y="452554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ソーラーパネルがある。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44362E-3BA9-3E46-E83F-6FA1EA0EA0EB}"/>
              </a:ext>
            </a:extLst>
          </p:cNvPr>
          <p:cNvSpPr txBox="1"/>
          <p:nvPr/>
        </p:nvSpPr>
        <p:spPr>
          <a:xfrm>
            <a:off x="963969" y="502358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これに光を当てている間だけ消えるブロックがあるみたい。</a:t>
            </a:r>
          </a:p>
        </p:txBody>
      </p:sp>
    </p:spTree>
    <p:extLst>
      <p:ext uri="{BB962C8B-B14F-4D97-AF65-F5344CB8AC3E}">
        <p14:creationId xmlns:p14="http://schemas.microsoft.com/office/powerpoint/2010/main" val="8986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8DF89-78CC-D90D-E545-6CEF7D57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A44AD1-1139-B6FE-7D68-5BAA007AFF4B}"/>
              </a:ext>
            </a:extLst>
          </p:cNvPr>
          <p:cNvSpPr/>
          <p:nvPr/>
        </p:nvSpPr>
        <p:spPr>
          <a:xfrm>
            <a:off x="0" y="12401"/>
            <a:ext cx="12303889" cy="702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A2EE06-F2EF-37A5-6246-CFC8C340CFD8}"/>
              </a:ext>
            </a:extLst>
          </p:cNvPr>
          <p:cNvSpPr txBox="1"/>
          <p:nvPr/>
        </p:nvSpPr>
        <p:spPr>
          <a:xfrm>
            <a:off x="963969" y="52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これに光を当てると光りだすみたい。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F8502D-28C8-3108-964C-25CC282F6856}"/>
              </a:ext>
            </a:extLst>
          </p:cNvPr>
          <p:cNvSpPr txBox="1"/>
          <p:nvPr/>
        </p:nvSpPr>
        <p:spPr>
          <a:xfrm>
            <a:off x="963969" y="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蓄光フィギュアがある。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B466E0-0546-C81D-8660-9CEC6321C015}"/>
              </a:ext>
            </a:extLst>
          </p:cNvPr>
          <p:cNvSpPr/>
          <p:nvPr/>
        </p:nvSpPr>
        <p:spPr>
          <a:xfrm>
            <a:off x="-576805" y="1064210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DECF62-3365-8B37-85A9-6CE9C868E886}"/>
              </a:ext>
            </a:extLst>
          </p:cNvPr>
          <p:cNvSpPr txBox="1"/>
          <p:nvPr/>
        </p:nvSpPr>
        <p:spPr>
          <a:xfrm>
            <a:off x="696000" y="1979499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次の部屋へ進もう。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9A6B8E-0C4C-995D-AA09-71B00B9C7072}"/>
              </a:ext>
            </a:extLst>
          </p:cNvPr>
          <p:cNvSpPr txBox="1"/>
          <p:nvPr/>
        </p:nvSpPr>
        <p:spPr>
          <a:xfrm>
            <a:off x="696000" y="1455289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すべてのランプが灯り、部屋に光が広がった。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6110D87-DE4D-F150-C592-6426B62B68D2}"/>
              </a:ext>
            </a:extLst>
          </p:cNvPr>
          <p:cNvSpPr/>
          <p:nvPr/>
        </p:nvSpPr>
        <p:spPr>
          <a:xfrm>
            <a:off x="3319669" y="3165031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B</a:t>
            </a:r>
            <a:endParaRPr kumimoji="1" lang="ja-JP" altLang="en-US" sz="4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213B1FD-64A1-4E25-7B31-4DD437D62A99}"/>
              </a:ext>
            </a:extLst>
          </p:cNvPr>
          <p:cNvSpPr/>
          <p:nvPr/>
        </p:nvSpPr>
        <p:spPr>
          <a:xfrm>
            <a:off x="5807377" y="3153406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↔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B6CC77A-1024-8DD9-3286-3042DDFB2B46}"/>
              </a:ext>
            </a:extLst>
          </p:cNvPr>
          <p:cNvSpPr/>
          <p:nvPr/>
        </p:nvSpPr>
        <p:spPr>
          <a:xfrm>
            <a:off x="7255187" y="3165031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/>
              <a:t>A</a:t>
            </a:r>
            <a:endParaRPr kumimoji="1" lang="ja-JP" altLang="en-US" sz="4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BAEB76D-E24D-D2F8-9C55-81D8B89DF8D7}"/>
              </a:ext>
            </a:extLst>
          </p:cNvPr>
          <p:cNvSpPr/>
          <p:nvPr/>
        </p:nvSpPr>
        <p:spPr>
          <a:xfrm>
            <a:off x="4526880" y="3165031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326676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8F1-AB3A-1A0F-6149-A0CBA17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A06ACC-9F27-6DA5-B974-EAA27C5D3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D7B350-CC0B-D78B-C23F-53D90FA70BAF}"/>
              </a:ext>
            </a:extLst>
          </p:cNvPr>
          <p:cNvSpPr/>
          <p:nvPr/>
        </p:nvSpPr>
        <p:spPr>
          <a:xfrm>
            <a:off x="2407920" y="563880"/>
            <a:ext cx="7802880" cy="450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AB7EF56-E36A-8D1A-DC79-084F24B323A5}"/>
              </a:ext>
            </a:extLst>
          </p:cNvPr>
          <p:cNvSpPr/>
          <p:nvPr/>
        </p:nvSpPr>
        <p:spPr>
          <a:xfrm>
            <a:off x="3746831" y="1817536"/>
            <a:ext cx="2151050" cy="2151050"/>
          </a:xfrm>
          <a:prstGeom prst="ellipse">
            <a:avLst/>
          </a:prstGeom>
          <a:gradFill flip="none" rotWithShape="1">
            <a:gsLst>
              <a:gs pos="67000">
                <a:srgbClr val="1A1A1A">
                  <a:alpha val="78000"/>
                </a:srgbClr>
              </a:gs>
              <a:gs pos="0">
                <a:schemeClr val="tx1">
                  <a:lumMod val="95000"/>
                  <a:lumOff val="5000"/>
                  <a:alpha val="18000"/>
                </a:schemeClr>
              </a:gs>
              <a:gs pos="100000">
                <a:srgbClr val="232323">
                  <a:alpha val="8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06C1CA-BA43-6EB7-5841-3FA8EF12534D}"/>
              </a:ext>
            </a:extLst>
          </p:cNvPr>
          <p:cNvSpPr/>
          <p:nvPr/>
        </p:nvSpPr>
        <p:spPr>
          <a:xfrm>
            <a:off x="7236791" y="1667675"/>
            <a:ext cx="2151050" cy="2151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160E363-6D81-CA8E-4E94-B7C51DA7D3CD}"/>
              </a:ext>
            </a:extLst>
          </p:cNvPr>
          <p:cNvSpPr/>
          <p:nvPr/>
        </p:nvSpPr>
        <p:spPr>
          <a:xfrm>
            <a:off x="4061791" y="2342986"/>
            <a:ext cx="1625600" cy="1625600"/>
          </a:xfrm>
          <a:prstGeom prst="ellipse">
            <a:avLst/>
          </a:prstGeom>
          <a:gradFill flip="none" rotWithShape="1">
            <a:gsLst>
              <a:gs pos="31000">
                <a:srgbClr val="FF0000"/>
              </a:gs>
              <a:gs pos="6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C5B98A4-7F9E-4829-C715-BA5F32A865F5}"/>
              </a:ext>
            </a:extLst>
          </p:cNvPr>
          <p:cNvSpPr/>
          <p:nvPr/>
        </p:nvSpPr>
        <p:spPr>
          <a:xfrm>
            <a:off x="-1972255" y="4924951"/>
            <a:ext cx="1625600" cy="1625600"/>
          </a:xfrm>
          <a:prstGeom prst="ellipse">
            <a:avLst/>
          </a:prstGeom>
          <a:gradFill flip="none" rotWithShape="1">
            <a:gsLst>
              <a:gs pos="24000">
                <a:srgbClr val="FF0000"/>
              </a:gs>
              <a:gs pos="7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224883C-B5F4-72F0-D4DD-F3D9D5DBF867}"/>
              </a:ext>
            </a:extLst>
          </p:cNvPr>
          <p:cNvSpPr/>
          <p:nvPr/>
        </p:nvSpPr>
        <p:spPr>
          <a:xfrm>
            <a:off x="5936972" y="2417801"/>
            <a:ext cx="1625600" cy="1625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6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587134-AF6C-0B91-4026-0BBF5E9FA453}"/>
              </a:ext>
            </a:extLst>
          </p:cNvPr>
          <p:cNvSpPr/>
          <p:nvPr/>
        </p:nvSpPr>
        <p:spPr>
          <a:xfrm>
            <a:off x="-485803" y="625888"/>
            <a:ext cx="13009107" cy="695739"/>
          </a:xfrm>
          <a:prstGeom prst="rect">
            <a:avLst/>
          </a:prstGeom>
          <a:gradFill>
            <a:gsLst>
              <a:gs pos="0">
                <a:srgbClr val="232323"/>
              </a:gs>
              <a:gs pos="50000">
                <a:srgbClr val="FF0000"/>
              </a:gs>
              <a:gs pos="100000">
                <a:srgbClr val="2323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208</Words>
  <Application>Microsoft Office PowerPoint</Application>
  <PresentationFormat>ワイド画面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菊池　優</dc:creator>
  <cp:lastModifiedBy>菊池　優</cp:lastModifiedBy>
  <cp:revision>35</cp:revision>
  <dcterms:created xsi:type="dcterms:W3CDTF">2024-09-02T13:29:03Z</dcterms:created>
  <dcterms:modified xsi:type="dcterms:W3CDTF">2024-12-16T08:28:25Z</dcterms:modified>
</cp:coreProperties>
</file>