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CFA8"/>
    <a:srgbClr val="B4DC9E"/>
    <a:srgbClr val="E4E6DA"/>
    <a:srgbClr val="FFFFFF"/>
    <a:srgbClr val="F1BCC6"/>
    <a:srgbClr val="FC24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83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EB7583D-9823-8BA9-6FC8-245CD977BB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F7B8DF5-7AE4-6E24-9B28-5839644E08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0B44E4D-5E77-B9F8-4EFD-3E5440F1C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A0C2B-70AD-47E1-B89E-10E5CBCCD31E}" type="datetimeFigureOut">
              <a:rPr kumimoji="1" lang="ja-JP" altLang="en-US" smtClean="0"/>
              <a:t>2024/10/10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1B9DCF0-5213-DA54-3359-818841519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62E2397-CA30-4465-3EA7-88C9C03EA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4A140-7B1E-48F0-A14B-8607C83C9C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8920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C8D6275-311C-EB98-53AE-BC7877EB5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A3C6507-E4BE-1D65-0D3F-87E3A9E264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88A0F0D-79AD-05CF-BBCD-B159B86FD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A0C2B-70AD-47E1-B89E-10E5CBCCD31E}" type="datetimeFigureOut">
              <a:rPr kumimoji="1" lang="ja-JP" altLang="en-US" smtClean="0"/>
              <a:t>2024/10/10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379DA9F-BD52-0B88-71C6-986E51E36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D4CE93D-2196-19E3-7C21-A3EA4F990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4A140-7B1E-48F0-A14B-8607C83C9C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5650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DA5C1B44-863C-67A8-025A-9D21B5E226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B8408D4-CB6F-7F76-A3BF-79306DC005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303D3B2-4F1E-149C-FA35-0FBDA8A71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A0C2B-70AD-47E1-B89E-10E5CBCCD31E}" type="datetimeFigureOut">
              <a:rPr kumimoji="1" lang="ja-JP" altLang="en-US" smtClean="0"/>
              <a:t>2024/10/10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EE30698-3AE5-693E-53A6-4F2C866D0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BA3BAAF-6E9B-75E0-18BB-3C4E373CD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4A140-7B1E-48F0-A14B-8607C83C9C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3428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5538482-549F-E7B3-BFD1-7185A339D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2337782-0C8C-A320-BAB2-895B3623A8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4B96E2E-9D63-8142-A072-947F42744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A0C2B-70AD-47E1-B89E-10E5CBCCD31E}" type="datetimeFigureOut">
              <a:rPr kumimoji="1" lang="ja-JP" altLang="en-US" smtClean="0"/>
              <a:t>2024/10/10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68E23D2-B748-7034-A29E-43D29A518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366D213-C812-0237-6C80-3CEA2A0FB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4A140-7B1E-48F0-A14B-8607C83C9C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4184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FC36C96-A38C-5933-EF82-707B6E930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9E7988A-E507-431C-C6DD-60341CA65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764F680-95DA-FF1A-53C7-773B31196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A0C2B-70AD-47E1-B89E-10E5CBCCD31E}" type="datetimeFigureOut">
              <a:rPr kumimoji="1" lang="ja-JP" altLang="en-US" smtClean="0"/>
              <a:t>2024/10/10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007A2DF-5560-5CDC-2DEC-4BEDDBA35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D0F6801-F304-388F-9CA6-572C2C059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4A140-7B1E-48F0-A14B-8607C83C9C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6542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45BE1FD-7977-43A0-3021-E38C859D8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9CA726A-5837-8E73-BC06-239EC833B9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CEA7183-6681-AE78-0A83-9B255CF665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57176EA-BE83-39EE-DDC5-3DE09ABEC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A0C2B-70AD-47E1-B89E-10E5CBCCD31E}" type="datetimeFigureOut">
              <a:rPr kumimoji="1" lang="ja-JP" altLang="en-US" smtClean="0"/>
              <a:t>2024/10/10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F6A9B72-A979-A89A-8390-E8FCADA8C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C8D90BA-51C6-9947-A7E8-C3536AFC8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4A140-7B1E-48F0-A14B-8607C83C9C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8142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458640B-9C42-49EB-2730-CB616F203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C43B002-CA93-600B-3BA0-27B71D55CB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53C26A2-67AE-5C28-4B9C-0E334BE9F4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CAAB9AE5-157B-45CE-F5A0-F105E60823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B6E937CF-F46F-084F-E1B1-FFA50E00E4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2692CC8F-4A84-BF0E-4722-3FC650635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A0C2B-70AD-47E1-B89E-10E5CBCCD31E}" type="datetimeFigureOut">
              <a:rPr kumimoji="1" lang="ja-JP" altLang="en-US" smtClean="0"/>
              <a:t>2024/10/10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A05926E-6873-4327-217A-60B6E8AA4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810D60F3-01B6-7D33-A1CC-0EC746FD1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4A140-7B1E-48F0-A14B-8607C83C9C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5964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BE3B340-9DA4-03E5-9218-E30F441B2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5CC2C8C8-6D0F-87C1-196A-52BC21A03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A0C2B-70AD-47E1-B89E-10E5CBCCD31E}" type="datetimeFigureOut">
              <a:rPr kumimoji="1" lang="ja-JP" altLang="en-US" smtClean="0"/>
              <a:t>2024/10/10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4C1C7F7-86D2-D233-A837-8253420C3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097AAE7-FAC9-E470-A69D-54A597CE5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4A140-7B1E-48F0-A14B-8607C83C9C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2958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727B67C7-17C8-0028-3C29-62F3A5EF7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A0C2B-70AD-47E1-B89E-10E5CBCCD31E}" type="datetimeFigureOut">
              <a:rPr kumimoji="1" lang="ja-JP" altLang="en-US" smtClean="0"/>
              <a:t>2024/10/10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80E4B822-D243-7062-1F94-9AF933AD5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10DB743-A0AB-D139-BCDF-8AF4D24F6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4A140-7B1E-48F0-A14B-8607C83C9C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6323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562D7FB-86AE-5223-3256-92FCC35DA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AA29CE5-12A3-A573-DA6B-F8DD52F295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93DD6D8-E74C-06C3-8ED5-09A15AED5D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4B9F2C3-C6CE-7906-E6AE-0798CC282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A0C2B-70AD-47E1-B89E-10E5CBCCD31E}" type="datetimeFigureOut">
              <a:rPr kumimoji="1" lang="ja-JP" altLang="en-US" smtClean="0"/>
              <a:t>2024/10/10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CE332AA-5483-A4AE-3ED0-955E9227D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CF2EA86-F421-1526-4613-856E9B651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4A140-7B1E-48F0-A14B-8607C83C9C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5086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E80D711-D5CD-DA76-D3E6-785FD2E74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88CA267B-232C-B065-982A-D4905BC802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97267B8-6611-CFE7-F59F-5DF5FDC083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23D08BD-3725-F8A6-D34B-BE5B85D8F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A0C2B-70AD-47E1-B89E-10E5CBCCD31E}" type="datetimeFigureOut">
              <a:rPr kumimoji="1" lang="ja-JP" altLang="en-US" smtClean="0"/>
              <a:t>2024/10/10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086D1E3-BA72-7C43-0DDE-B05300584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8439E93-0793-C4B9-A617-823D0C5A7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4A140-7B1E-48F0-A14B-8607C83C9C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6543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E03283C2-024B-9724-3A45-62A5F7B18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CE5F813-4896-C63F-F58B-1F8195BD40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28D22FD-7736-7F45-52A0-E4B5788DC8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D2A0C2B-70AD-47E1-B89E-10E5CBCCD31E}" type="datetimeFigureOut">
              <a:rPr kumimoji="1" lang="ja-JP" altLang="en-US" smtClean="0"/>
              <a:t>2024/10/10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1269123-A2A9-57F7-C08A-633900F995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4AF4D58-2532-6A8E-E136-792D49FF21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014A140-7B1E-48F0-A14B-8607C83C9C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8512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FDDD094D-FC8A-AB35-2F01-2B369FF8890E}"/>
              </a:ext>
            </a:extLst>
          </p:cNvPr>
          <p:cNvGrpSpPr/>
          <p:nvPr/>
        </p:nvGrpSpPr>
        <p:grpSpPr>
          <a:xfrm rot="10800000">
            <a:off x="891208" y="2822712"/>
            <a:ext cx="947531" cy="309964"/>
            <a:chOff x="1368286" y="2912165"/>
            <a:chExt cx="3114262" cy="1018761"/>
          </a:xfrm>
        </p:grpSpPr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DF61F19D-9527-8F6E-CDED-42F7164B7CF1}"/>
                </a:ext>
              </a:extLst>
            </p:cNvPr>
            <p:cNvSpPr/>
            <p:nvPr/>
          </p:nvSpPr>
          <p:spPr>
            <a:xfrm flipV="1">
              <a:off x="1368286" y="3389244"/>
              <a:ext cx="3114262" cy="99392"/>
            </a:xfrm>
            <a:prstGeom prst="rect">
              <a:avLst/>
            </a:prstGeom>
            <a:solidFill>
              <a:srgbClr val="E2CFA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楕円 3">
              <a:extLst>
                <a:ext uri="{FF2B5EF4-FFF2-40B4-BE49-F238E27FC236}">
                  <a16:creationId xmlns:a16="http://schemas.microsoft.com/office/drawing/2014/main" id="{CB903DB8-0AAB-D01B-B587-24C3F78E38BD}"/>
                </a:ext>
              </a:extLst>
            </p:cNvPr>
            <p:cNvSpPr/>
            <p:nvPr/>
          </p:nvSpPr>
          <p:spPr>
            <a:xfrm>
              <a:off x="1368286" y="2927074"/>
              <a:ext cx="1003852" cy="1003852"/>
            </a:xfrm>
            <a:prstGeom prst="ellipse">
              <a:avLst/>
            </a:prstGeom>
            <a:solidFill>
              <a:srgbClr val="F1BCC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楕円 4">
              <a:extLst>
                <a:ext uri="{FF2B5EF4-FFF2-40B4-BE49-F238E27FC236}">
                  <a16:creationId xmlns:a16="http://schemas.microsoft.com/office/drawing/2014/main" id="{4DF1D167-414D-FF48-10C9-D8104606D907}"/>
                </a:ext>
              </a:extLst>
            </p:cNvPr>
            <p:cNvSpPr/>
            <p:nvPr/>
          </p:nvSpPr>
          <p:spPr>
            <a:xfrm>
              <a:off x="2130287" y="2912165"/>
              <a:ext cx="1003852" cy="1003852"/>
            </a:xfrm>
            <a:prstGeom prst="ellipse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楕円 5">
              <a:extLst>
                <a:ext uri="{FF2B5EF4-FFF2-40B4-BE49-F238E27FC236}">
                  <a16:creationId xmlns:a16="http://schemas.microsoft.com/office/drawing/2014/main" id="{3E4F117A-C8E7-4BC7-1464-DC49F4D87962}"/>
                </a:ext>
              </a:extLst>
            </p:cNvPr>
            <p:cNvSpPr/>
            <p:nvPr/>
          </p:nvSpPr>
          <p:spPr>
            <a:xfrm>
              <a:off x="2839278" y="2927074"/>
              <a:ext cx="1003852" cy="1003852"/>
            </a:xfrm>
            <a:prstGeom prst="ellipse">
              <a:avLst/>
            </a:prstGeom>
            <a:solidFill>
              <a:srgbClr val="B4DC9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1026" name="Picture 2" descr="三色だんごの特徴・歴史・味 - 和菓子の季節.com">
            <a:extLst>
              <a:ext uri="{FF2B5EF4-FFF2-40B4-BE49-F238E27FC236}">
                <a16:creationId xmlns:a16="http://schemas.microsoft.com/office/drawing/2014/main" id="{36A1CEFE-1F12-100A-F3BD-B2D695CE8D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4582" y="1020418"/>
            <a:ext cx="73152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7466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7430A2BA-0CD1-A019-ED11-74075B7A79C9}"/>
              </a:ext>
            </a:extLst>
          </p:cNvPr>
          <p:cNvSpPr txBox="1"/>
          <p:nvPr/>
        </p:nvSpPr>
        <p:spPr>
          <a:xfrm>
            <a:off x="2832653" y="1202635"/>
            <a:ext cx="50321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5400" b="1" dirty="0"/>
              <a:t>ゲームを始める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56F2524-3468-7E1E-7916-2392B4B4762E}"/>
              </a:ext>
            </a:extLst>
          </p:cNvPr>
          <p:cNvSpPr txBox="1"/>
          <p:nvPr/>
        </p:nvSpPr>
        <p:spPr>
          <a:xfrm>
            <a:off x="2832653" y="2617304"/>
            <a:ext cx="36471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5400" b="1" dirty="0"/>
              <a:t>オプション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FB8AF654-17AB-3E6D-3C8E-A1AB9AF9DF6D}"/>
              </a:ext>
            </a:extLst>
          </p:cNvPr>
          <p:cNvSpPr txBox="1"/>
          <p:nvPr/>
        </p:nvSpPr>
        <p:spPr>
          <a:xfrm>
            <a:off x="2832653" y="4031973"/>
            <a:ext cx="50321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5400" b="1" dirty="0"/>
              <a:t>ゲームをやめる</a:t>
            </a:r>
          </a:p>
        </p:txBody>
      </p:sp>
      <p:sp>
        <p:nvSpPr>
          <p:cNvPr id="4" name="二等辺三角形 3">
            <a:extLst>
              <a:ext uri="{FF2B5EF4-FFF2-40B4-BE49-F238E27FC236}">
                <a16:creationId xmlns:a16="http://schemas.microsoft.com/office/drawing/2014/main" id="{22D18E4A-C65D-5111-641C-7724843C632E}"/>
              </a:ext>
            </a:extLst>
          </p:cNvPr>
          <p:cNvSpPr/>
          <p:nvPr/>
        </p:nvSpPr>
        <p:spPr>
          <a:xfrm rot="5400000">
            <a:off x="8849282" y="1187727"/>
            <a:ext cx="1540565" cy="1570382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36588DC-9CCB-533E-53D6-E91301E1BBE4}"/>
              </a:ext>
            </a:extLst>
          </p:cNvPr>
          <p:cNvSpPr txBox="1"/>
          <p:nvPr/>
        </p:nvSpPr>
        <p:spPr>
          <a:xfrm>
            <a:off x="2832653" y="4834613"/>
            <a:ext cx="43396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5400" b="1" dirty="0"/>
              <a:t>ゲームに戻る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DD64DB8-E34A-D5A0-2541-40D5A78D833A}"/>
              </a:ext>
            </a:extLst>
          </p:cNvPr>
          <p:cNvSpPr txBox="1"/>
          <p:nvPr/>
        </p:nvSpPr>
        <p:spPr>
          <a:xfrm>
            <a:off x="7313213" y="5068293"/>
            <a:ext cx="50321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5400" b="1"/>
              <a:t>タイトルに</a:t>
            </a:r>
            <a:r>
              <a:rPr kumimoji="1" lang="ja-JP" altLang="en-US" sz="5400" b="1" dirty="0"/>
              <a:t>戻る</a:t>
            </a:r>
          </a:p>
        </p:txBody>
      </p:sp>
    </p:spTree>
    <p:extLst>
      <p:ext uri="{BB962C8B-B14F-4D97-AF65-F5344CB8AC3E}">
        <p14:creationId xmlns:p14="http://schemas.microsoft.com/office/powerpoint/2010/main" val="2837209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D668F1-AB3A-1A0F-6149-A0CBA175B5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フリーフォーム: 図形 15">
            <a:extLst>
              <a:ext uri="{FF2B5EF4-FFF2-40B4-BE49-F238E27FC236}">
                <a16:creationId xmlns:a16="http://schemas.microsoft.com/office/drawing/2014/main" id="{2F7739DC-D49D-6C38-BBF1-D7B0C466F1C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6084570 w 12192000"/>
              <a:gd name="connsiteY0" fmla="*/ 3406140 h 6858000"/>
              <a:gd name="connsiteX1" fmla="*/ 6073140 w 12192000"/>
              <a:gd name="connsiteY1" fmla="*/ 3417570 h 6858000"/>
              <a:gd name="connsiteX2" fmla="*/ 6084570 w 12192000"/>
              <a:gd name="connsiteY2" fmla="*/ 3429000 h 6858000"/>
              <a:gd name="connsiteX3" fmla="*/ 6096000 w 12192000"/>
              <a:gd name="connsiteY3" fmla="*/ 3417570 h 6858000"/>
              <a:gd name="connsiteX4" fmla="*/ 6084570 w 12192000"/>
              <a:gd name="connsiteY4" fmla="*/ 3406140 h 6858000"/>
              <a:gd name="connsiteX5" fmla="*/ 0 w 12192000"/>
              <a:gd name="connsiteY5" fmla="*/ 0 h 6858000"/>
              <a:gd name="connsiteX6" fmla="*/ 12192000 w 12192000"/>
              <a:gd name="connsiteY6" fmla="*/ 0 h 6858000"/>
              <a:gd name="connsiteX7" fmla="*/ 12192000 w 12192000"/>
              <a:gd name="connsiteY7" fmla="*/ 6858000 h 6858000"/>
              <a:gd name="connsiteX8" fmla="*/ 0 w 12192000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6858000">
                <a:moveTo>
                  <a:pt x="6084570" y="3406140"/>
                </a:moveTo>
                <a:cubicBezTo>
                  <a:pt x="6078258" y="3406140"/>
                  <a:pt x="6073140" y="3411257"/>
                  <a:pt x="6073140" y="3417570"/>
                </a:cubicBezTo>
                <a:cubicBezTo>
                  <a:pt x="6073140" y="3423883"/>
                  <a:pt x="6078258" y="3429000"/>
                  <a:pt x="6084570" y="3429000"/>
                </a:cubicBezTo>
                <a:cubicBezTo>
                  <a:pt x="6090883" y="3429000"/>
                  <a:pt x="6096000" y="3423883"/>
                  <a:pt x="6096000" y="3417570"/>
                </a:cubicBezTo>
                <a:cubicBezTo>
                  <a:pt x="6096000" y="3411257"/>
                  <a:pt x="6090883" y="3406140"/>
                  <a:pt x="6084570" y="340614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7363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13</Words>
  <Application>Microsoft Office PowerPoint</Application>
  <PresentationFormat>ワイド画面</PresentationFormat>
  <Paragraphs>5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7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菊池　優</dc:creator>
  <cp:lastModifiedBy>菊池　優</cp:lastModifiedBy>
  <cp:revision>7</cp:revision>
  <dcterms:created xsi:type="dcterms:W3CDTF">2024-09-02T13:29:03Z</dcterms:created>
  <dcterms:modified xsi:type="dcterms:W3CDTF">2024-10-10T12:10:05Z</dcterms:modified>
</cp:coreProperties>
</file>