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63889E-DB41-9C27-C68F-1BA56CC54380}"/>
              </a:ext>
            </a:extLst>
          </p:cNvPr>
          <p:cNvSpPr/>
          <p:nvPr/>
        </p:nvSpPr>
        <p:spPr>
          <a:xfrm>
            <a:off x="5009796" y="1600200"/>
            <a:ext cx="3211286" cy="321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585E1A9-0181-1AE4-8BE5-B7B1E7793C74}"/>
              </a:ext>
            </a:extLst>
          </p:cNvPr>
          <p:cNvSpPr/>
          <p:nvPr/>
        </p:nvSpPr>
        <p:spPr>
          <a:xfrm>
            <a:off x="5191540" y="1649896"/>
            <a:ext cx="1875182" cy="18751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5855805" y="563880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6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AC5B98A4-7F9E-4829-C715-BA5F32A865F5}"/>
              </a:ext>
            </a:extLst>
          </p:cNvPr>
          <p:cNvSpPr/>
          <p:nvPr/>
        </p:nvSpPr>
        <p:spPr>
          <a:xfrm>
            <a:off x="6466067" y="3155786"/>
            <a:ext cx="1625600" cy="1625600"/>
          </a:xfrm>
          <a:prstGeom prst="ellipse">
            <a:avLst/>
          </a:prstGeom>
          <a:gradFill flip="none" rotWithShape="1">
            <a:gsLst>
              <a:gs pos="24000">
                <a:srgbClr val="FF0000"/>
              </a:gs>
              <a:gs pos="75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12</cp:revision>
  <dcterms:created xsi:type="dcterms:W3CDTF">2024-09-02T13:29:03Z</dcterms:created>
  <dcterms:modified xsi:type="dcterms:W3CDTF">2024-10-31T03:02:35Z</dcterms:modified>
</cp:coreProperties>
</file>