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36"/>
  </p:notesMasterIdLst>
  <p:sldIdLst>
    <p:sldId id="256" r:id="rId2"/>
    <p:sldId id="307" r:id="rId3"/>
    <p:sldId id="258" r:id="rId4"/>
    <p:sldId id="259" r:id="rId5"/>
    <p:sldId id="327" r:id="rId6"/>
    <p:sldId id="309"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7" r:id="rId25"/>
    <p:sldId id="348" r:id="rId26"/>
    <p:sldId id="346" r:id="rId27"/>
    <p:sldId id="349" r:id="rId28"/>
    <p:sldId id="350" r:id="rId29"/>
    <p:sldId id="351" r:id="rId30"/>
    <p:sldId id="352" r:id="rId31"/>
    <p:sldId id="353" r:id="rId32"/>
    <p:sldId id="312" r:id="rId33"/>
    <p:sldId id="311" r:id="rId34"/>
    <p:sldId id="326" r:id="rId35"/>
  </p:sldIdLst>
  <p:sldSz cx="9144000" cy="5143500" type="screen16x9"/>
  <p:notesSz cx="6858000" cy="9144000"/>
  <p:embeddedFontLst>
    <p:embeddedFont>
      <p:font typeface="Barlow" panose="00000500000000000000" pitchFamily="2" charset="0"/>
      <p:regular r:id="rId37"/>
      <p:bold r:id="rId38"/>
      <p:italic r:id="rId39"/>
      <p:boldItalic r:id="rId40"/>
    </p:embeddedFont>
    <p:embeddedFont>
      <p:font typeface="DM Sans" pitchFamily="2" charset="0"/>
      <p:regular r:id="rId41"/>
      <p:bold r:id="rId42"/>
      <p:italic r:id="rId43"/>
      <p:boldItalic r:id="rId44"/>
    </p:embeddedFont>
    <p:embeddedFont>
      <p:font typeface="Mulish"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0FFC3-EC84-4195-A447-85758EF31B35}">
  <a:tblStyle styleId="{A210FFC3-EC84-4195-A447-85758EF31B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40" autoAdjust="0"/>
  </p:normalViewPr>
  <p:slideViewPr>
    <p:cSldViewPr snapToGrid="0">
      <p:cViewPr varScale="1">
        <p:scale>
          <a:sx n="130" d="100"/>
          <a:sy n="130" d="100"/>
        </p:scale>
        <p:origin x="52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29dbffb8187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29dbffb8187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Put the contribution at after team members?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29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29" b="129"/>
          <a:stretch/>
        </p:blipFill>
        <p:spPr>
          <a:xfrm>
            <a:off x="1" y="0"/>
            <a:ext cx="9175849" cy="5143500"/>
          </a:xfrm>
          <a:prstGeom prst="rect">
            <a:avLst/>
          </a:prstGeom>
          <a:noFill/>
          <a:ln>
            <a:noFill/>
          </a:ln>
        </p:spPr>
      </p:pic>
      <p:sp>
        <p:nvSpPr>
          <p:cNvPr id="10" name="Google Shape;10;p2"/>
          <p:cNvSpPr txBox="1">
            <a:spLocks noGrp="1"/>
          </p:cNvSpPr>
          <p:nvPr>
            <p:ph type="ctrTitle"/>
          </p:nvPr>
        </p:nvSpPr>
        <p:spPr>
          <a:xfrm>
            <a:off x="713225" y="938325"/>
            <a:ext cx="3840900" cy="2636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574075"/>
            <a:ext cx="2995200" cy="7326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t="129" b="129"/>
          <a:stretch/>
        </p:blipFill>
        <p:spPr>
          <a:xfrm>
            <a:off x="-15924" y="0"/>
            <a:ext cx="9175849" cy="5143500"/>
          </a:xfrm>
          <a:prstGeom prst="rect">
            <a:avLst/>
          </a:prstGeom>
          <a:noFill/>
          <a:ln>
            <a:noFill/>
          </a:ln>
        </p:spPr>
      </p:pic>
      <p:sp>
        <p:nvSpPr>
          <p:cNvPr id="14" name="Google Shape;14;p3"/>
          <p:cNvSpPr txBox="1">
            <a:spLocks noGrp="1"/>
          </p:cNvSpPr>
          <p:nvPr>
            <p:ph type="title"/>
          </p:nvPr>
        </p:nvSpPr>
        <p:spPr>
          <a:xfrm>
            <a:off x="3746720" y="2531850"/>
            <a:ext cx="4545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68120" y="1304000"/>
            <a:ext cx="1702500" cy="99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4570075" y="3373650"/>
            <a:ext cx="2898600" cy="662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2">
            <a:alphaModFix/>
          </a:blip>
          <a:srcRect t="129" b="129"/>
          <a:stretch/>
        </p:blipFill>
        <p:spPr>
          <a:xfrm>
            <a:off x="-15924" y="0"/>
            <a:ext cx="9175849" cy="5143500"/>
          </a:xfrm>
          <a:prstGeom prst="rect">
            <a:avLst/>
          </a:prstGeom>
          <a:noFill/>
          <a:ln>
            <a:noFill/>
          </a:ln>
        </p:spPr>
      </p:pic>
      <p:sp>
        <p:nvSpPr>
          <p:cNvPr id="165" name="Google Shape;1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6" name="Google Shape;166;p13"/>
          <p:cNvSpPr txBox="1">
            <a:spLocks noGrp="1"/>
          </p:cNvSpPr>
          <p:nvPr>
            <p:ph type="subTitle" idx="1"/>
          </p:nvPr>
        </p:nvSpPr>
        <p:spPr>
          <a:xfrm>
            <a:off x="1628117" y="2013893"/>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7" name="Google Shape;167;p13"/>
          <p:cNvSpPr txBox="1">
            <a:spLocks noGrp="1"/>
          </p:cNvSpPr>
          <p:nvPr>
            <p:ph type="subTitle" idx="2"/>
          </p:nvPr>
        </p:nvSpPr>
        <p:spPr>
          <a:xfrm>
            <a:off x="5520771" y="2013893"/>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8" name="Google Shape;168;p13"/>
          <p:cNvSpPr txBox="1">
            <a:spLocks noGrp="1"/>
          </p:cNvSpPr>
          <p:nvPr>
            <p:ph type="subTitle" idx="3"/>
          </p:nvPr>
        </p:nvSpPr>
        <p:spPr>
          <a:xfrm>
            <a:off x="1628117" y="3329068"/>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9" name="Google Shape;169;p13"/>
          <p:cNvSpPr txBox="1">
            <a:spLocks noGrp="1"/>
          </p:cNvSpPr>
          <p:nvPr>
            <p:ph type="subTitle" idx="4"/>
          </p:nvPr>
        </p:nvSpPr>
        <p:spPr>
          <a:xfrm>
            <a:off x="5520771" y="3329068"/>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0" name="Google Shape;170;p13"/>
          <p:cNvSpPr txBox="1">
            <a:spLocks noGrp="1"/>
          </p:cNvSpPr>
          <p:nvPr>
            <p:ph type="title" idx="5" hasCustomPrompt="1"/>
          </p:nvPr>
        </p:nvSpPr>
        <p:spPr>
          <a:xfrm>
            <a:off x="762567" y="179475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title" idx="6" hasCustomPrompt="1"/>
          </p:nvPr>
        </p:nvSpPr>
        <p:spPr>
          <a:xfrm>
            <a:off x="762567" y="312223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title" idx="7" hasCustomPrompt="1"/>
          </p:nvPr>
        </p:nvSpPr>
        <p:spPr>
          <a:xfrm>
            <a:off x="4655223" y="179475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a:spLocks noGrp="1"/>
          </p:cNvSpPr>
          <p:nvPr>
            <p:ph type="title" idx="8" hasCustomPrompt="1"/>
          </p:nvPr>
        </p:nvSpPr>
        <p:spPr>
          <a:xfrm>
            <a:off x="4655223" y="312223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9"/>
          </p:nvPr>
        </p:nvSpPr>
        <p:spPr>
          <a:xfrm>
            <a:off x="1628125" y="1694726"/>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5" name="Google Shape;175;p13"/>
          <p:cNvSpPr txBox="1">
            <a:spLocks noGrp="1"/>
          </p:cNvSpPr>
          <p:nvPr>
            <p:ph type="subTitle" idx="13"/>
          </p:nvPr>
        </p:nvSpPr>
        <p:spPr>
          <a:xfrm>
            <a:off x="5520779" y="1694726"/>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6" name="Google Shape;176;p13"/>
          <p:cNvSpPr txBox="1">
            <a:spLocks noGrp="1"/>
          </p:cNvSpPr>
          <p:nvPr>
            <p:ph type="subTitle" idx="14"/>
          </p:nvPr>
        </p:nvSpPr>
        <p:spPr>
          <a:xfrm>
            <a:off x="1628125" y="3009877"/>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7" name="Google Shape;177;p13"/>
          <p:cNvSpPr txBox="1">
            <a:spLocks noGrp="1"/>
          </p:cNvSpPr>
          <p:nvPr>
            <p:ph type="subTitle" idx="15"/>
          </p:nvPr>
        </p:nvSpPr>
        <p:spPr>
          <a:xfrm>
            <a:off x="5520779" y="3009877"/>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5"/>
        <p:cNvGrpSpPr/>
        <p:nvPr/>
      </p:nvGrpSpPr>
      <p:grpSpPr>
        <a:xfrm>
          <a:off x="0" y="0"/>
          <a:ext cx="0" cy="0"/>
          <a:chOff x="0" y="0"/>
          <a:chExt cx="0" cy="0"/>
        </a:xfrm>
      </p:grpSpPr>
      <p:pic>
        <p:nvPicPr>
          <p:cNvPr id="646" name="Google Shape;646;p28"/>
          <p:cNvPicPr preferRelativeResize="0"/>
          <p:nvPr/>
        </p:nvPicPr>
        <p:blipFill rotWithShape="1">
          <a:blip r:embed="rId2">
            <a:alphaModFix/>
          </a:blip>
          <a:srcRect t="129" b="129"/>
          <a:stretch/>
        </p:blipFill>
        <p:spPr>
          <a:xfrm>
            <a:off x="-15924" y="0"/>
            <a:ext cx="9175849" cy="5143500"/>
          </a:xfrm>
          <a:prstGeom prst="rect">
            <a:avLst/>
          </a:prstGeom>
          <a:noFill/>
          <a:ln>
            <a:noFill/>
          </a:ln>
        </p:spPr>
      </p:pic>
      <p:pic>
        <p:nvPicPr>
          <p:cNvPr id="647" name="Google Shape;647;p28"/>
          <p:cNvPicPr preferRelativeResize="0"/>
          <p:nvPr/>
        </p:nvPicPr>
        <p:blipFill rotWithShape="1">
          <a:blip r:embed="rId2">
            <a:alphaModFix/>
          </a:blip>
          <a:srcRect t="129" b="129"/>
          <a:stretch/>
        </p:blipFill>
        <p:spPr>
          <a:xfrm>
            <a:off x="-15924" y="0"/>
            <a:ext cx="9175849" cy="5143500"/>
          </a:xfrm>
          <a:prstGeom prst="rect">
            <a:avLst/>
          </a:prstGeom>
          <a:noFill/>
          <a:ln>
            <a:noFill/>
          </a:ln>
        </p:spPr>
      </p:pic>
      <p:grpSp>
        <p:nvGrpSpPr>
          <p:cNvPr id="648" name="Google Shape;648;p28"/>
          <p:cNvGrpSpPr/>
          <p:nvPr/>
        </p:nvGrpSpPr>
        <p:grpSpPr>
          <a:xfrm>
            <a:off x="7663836" y="3469443"/>
            <a:ext cx="1408054" cy="1606190"/>
            <a:chOff x="7529036" y="3469443"/>
            <a:chExt cx="1408054" cy="1606190"/>
          </a:xfrm>
        </p:grpSpPr>
        <p:grpSp>
          <p:nvGrpSpPr>
            <p:cNvPr id="649" name="Google Shape;649;p28"/>
            <p:cNvGrpSpPr/>
            <p:nvPr/>
          </p:nvGrpSpPr>
          <p:grpSpPr>
            <a:xfrm>
              <a:off x="7529036" y="4515803"/>
              <a:ext cx="639951" cy="559831"/>
              <a:chOff x="3638372" y="4678414"/>
              <a:chExt cx="422243" cy="369379"/>
            </a:xfrm>
          </p:grpSpPr>
          <p:sp>
            <p:nvSpPr>
              <p:cNvPr id="650" name="Google Shape;650;p28"/>
              <p:cNvSpPr/>
              <p:nvPr/>
            </p:nvSpPr>
            <p:spPr>
              <a:xfrm>
                <a:off x="3638372" y="4804049"/>
                <a:ext cx="422243" cy="243744"/>
              </a:xfrm>
              <a:custGeom>
                <a:avLst/>
                <a:gdLst/>
                <a:ahLst/>
                <a:cxnLst/>
                <a:rect l="l" t="t" r="r" b="b"/>
                <a:pathLst>
                  <a:path w="422243" h="243744" extrusionOk="0">
                    <a:moveTo>
                      <a:pt x="360378" y="208026"/>
                    </a:moveTo>
                    <a:cubicBezTo>
                      <a:pt x="277987" y="255651"/>
                      <a:pt x="144351" y="255651"/>
                      <a:pt x="61865" y="208026"/>
                    </a:cubicBezTo>
                    <a:cubicBezTo>
                      <a:pt x="-20622" y="160401"/>
                      <a:pt x="-20622" y="83248"/>
                      <a:pt x="61865" y="35719"/>
                    </a:cubicBezTo>
                    <a:cubicBezTo>
                      <a:pt x="144256" y="-11906"/>
                      <a:pt x="277987" y="-11906"/>
                      <a:pt x="360378" y="35719"/>
                    </a:cubicBezTo>
                    <a:cubicBezTo>
                      <a:pt x="442865" y="83344"/>
                      <a:pt x="442865"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1" name="Google Shape;651;p28"/>
              <p:cNvGrpSpPr/>
              <p:nvPr/>
            </p:nvGrpSpPr>
            <p:grpSpPr>
              <a:xfrm>
                <a:off x="3646611" y="4791857"/>
                <a:ext cx="405669" cy="247459"/>
                <a:chOff x="3646611" y="4791857"/>
                <a:chExt cx="405669" cy="247459"/>
              </a:xfrm>
            </p:grpSpPr>
            <p:sp>
              <p:nvSpPr>
                <p:cNvPr id="652" name="Google Shape;652;p28"/>
                <p:cNvSpPr/>
                <p:nvPr/>
              </p:nvSpPr>
              <p:spPr>
                <a:xfrm>
                  <a:off x="3646611" y="4805192"/>
                  <a:ext cx="405574" cy="234124"/>
                </a:xfrm>
                <a:custGeom>
                  <a:avLst/>
                  <a:gdLst/>
                  <a:ahLst/>
                  <a:cxnLst/>
                  <a:rect l="l" t="t" r="r" b="b"/>
                  <a:pathLst>
                    <a:path w="405574" h="234124" extrusionOk="0">
                      <a:moveTo>
                        <a:pt x="404336" y="103727"/>
                      </a:moveTo>
                      <a:cubicBezTo>
                        <a:pt x="399288" y="78296"/>
                        <a:pt x="379952" y="53721"/>
                        <a:pt x="346234" y="34290"/>
                      </a:cubicBezTo>
                      <a:cubicBezTo>
                        <a:pt x="267081" y="-11430"/>
                        <a:pt x="138684" y="-11430"/>
                        <a:pt x="59436" y="34290"/>
                      </a:cubicBezTo>
                      <a:cubicBezTo>
                        <a:pt x="25527" y="53912"/>
                        <a:pt x="6096" y="78677"/>
                        <a:pt x="1238" y="104299"/>
                      </a:cubicBezTo>
                      <a:lnTo>
                        <a:pt x="0" y="103823"/>
                      </a:lnTo>
                      <a:lnTo>
                        <a:pt x="0" y="117824"/>
                      </a:lnTo>
                      <a:lnTo>
                        <a:pt x="0" y="117824"/>
                      </a:lnTo>
                      <a:cubicBezTo>
                        <a:pt x="286" y="147542"/>
                        <a:pt x="20098" y="177165"/>
                        <a:pt x="59341" y="199834"/>
                      </a:cubicBezTo>
                      <a:cubicBezTo>
                        <a:pt x="138589" y="245555"/>
                        <a:pt x="266986" y="245555"/>
                        <a:pt x="346138" y="199834"/>
                      </a:cubicBezTo>
                      <a:cubicBezTo>
                        <a:pt x="385763" y="176974"/>
                        <a:pt x="405574" y="146971"/>
                        <a:pt x="405574" y="117062"/>
                      </a:cubicBezTo>
                      <a:lnTo>
                        <a:pt x="405574" y="103727"/>
                      </a:lnTo>
                      <a:lnTo>
                        <a:pt x="404241" y="103727"/>
                      </a:lnTo>
                      <a:close/>
                      <a:moveTo>
                        <a:pt x="76295" y="43910"/>
                      </a:moveTo>
                      <a:cubicBezTo>
                        <a:pt x="83058" y="40005"/>
                        <a:pt x="93916"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1053" y="126968"/>
                      </a:moveTo>
                      <a:cubicBezTo>
                        <a:pt x="31528" y="126968"/>
                        <a:pt x="23813" y="122491"/>
                        <a:pt x="23813" y="117062"/>
                      </a:cubicBezTo>
                      <a:cubicBezTo>
                        <a:pt x="23813" y="111633"/>
                        <a:pt x="31528" y="107156"/>
                        <a:pt x="41053" y="107156"/>
                      </a:cubicBezTo>
                      <a:lnTo>
                        <a:pt x="111252" y="107156"/>
                      </a:lnTo>
                      <a:cubicBezTo>
                        <a:pt x="120777" y="107156"/>
                        <a:pt x="128492" y="111633"/>
                        <a:pt x="128492" y="117062"/>
                      </a:cubicBezTo>
                      <a:cubicBezTo>
                        <a:pt x="128492" y="122491"/>
                        <a:pt x="120777" y="126968"/>
                        <a:pt x="111252" y="126968"/>
                      </a:cubicBezTo>
                      <a:lnTo>
                        <a:pt x="41148" y="126968"/>
                      </a:lnTo>
                      <a:close/>
                      <a:moveTo>
                        <a:pt x="150209" y="161449"/>
                      </a:moveTo>
                      <a:lnTo>
                        <a:pt x="100584" y="190119"/>
                      </a:lnTo>
                      <a:cubicBezTo>
                        <a:pt x="93916" y="194024"/>
                        <a:pt x="82963" y="194024"/>
                        <a:pt x="76295" y="190119"/>
                      </a:cubicBezTo>
                      <a:cubicBezTo>
                        <a:pt x="69532" y="186214"/>
                        <a:pt x="69532" y="179927"/>
                        <a:pt x="76295" y="176117"/>
                      </a:cubicBezTo>
                      <a:lnTo>
                        <a:pt x="125921" y="147447"/>
                      </a:lnTo>
                      <a:cubicBezTo>
                        <a:pt x="132588" y="143542"/>
                        <a:pt x="143542" y="143542"/>
                        <a:pt x="150209" y="147447"/>
                      </a:cubicBezTo>
                      <a:cubicBezTo>
                        <a:pt x="156972" y="151352"/>
                        <a:pt x="156972" y="157639"/>
                        <a:pt x="150209" y="161544"/>
                      </a:cubicBezTo>
                      <a:close/>
                      <a:moveTo>
                        <a:pt x="185642" y="23527"/>
                      </a:moveTo>
                      <a:cubicBezTo>
                        <a:pt x="185642" y="18002"/>
                        <a:pt x="193357" y="13621"/>
                        <a:pt x="202882" y="13621"/>
                      </a:cubicBezTo>
                      <a:cubicBezTo>
                        <a:pt x="212407" y="13621"/>
                        <a:pt x="220123" y="18098"/>
                        <a:pt x="220123" y="23527"/>
                      </a:cubicBezTo>
                      <a:lnTo>
                        <a:pt x="220123" y="64008"/>
                      </a:lnTo>
                      <a:cubicBezTo>
                        <a:pt x="220123" y="69532"/>
                        <a:pt x="212407" y="73914"/>
                        <a:pt x="202882" y="73914"/>
                      </a:cubicBezTo>
                      <a:cubicBezTo>
                        <a:pt x="193357" y="73914"/>
                        <a:pt x="185642" y="69437"/>
                        <a:pt x="185642" y="64008"/>
                      </a:cubicBezTo>
                      <a:lnTo>
                        <a:pt x="185642" y="23527"/>
                      </a:lnTo>
                      <a:close/>
                      <a:moveTo>
                        <a:pt x="202882" y="220313"/>
                      </a:moveTo>
                      <a:cubicBezTo>
                        <a:pt x="193357" y="220313"/>
                        <a:pt x="185642" y="215837"/>
                        <a:pt x="185642" y="210407"/>
                      </a:cubicBezTo>
                      <a:lnTo>
                        <a:pt x="185642" y="169926"/>
                      </a:lnTo>
                      <a:cubicBezTo>
                        <a:pt x="185642" y="164497"/>
                        <a:pt x="193357" y="160020"/>
                        <a:pt x="202882" y="160020"/>
                      </a:cubicBezTo>
                      <a:cubicBezTo>
                        <a:pt x="212407" y="160020"/>
                        <a:pt x="220123" y="164497"/>
                        <a:pt x="220123" y="169926"/>
                      </a:cubicBezTo>
                      <a:lnTo>
                        <a:pt x="220123" y="210407"/>
                      </a:lnTo>
                      <a:cubicBezTo>
                        <a:pt x="220123" y="215932"/>
                        <a:pt x="212407" y="220313"/>
                        <a:pt x="202882" y="220313"/>
                      </a:cubicBezTo>
                      <a:close/>
                      <a:moveTo>
                        <a:pt x="255556" y="72485"/>
                      </a:moveTo>
                      <a:lnTo>
                        <a:pt x="305181" y="43815"/>
                      </a:lnTo>
                      <a:cubicBezTo>
                        <a:pt x="311944" y="39910"/>
                        <a:pt x="322802" y="39910"/>
                        <a:pt x="329470" y="43815"/>
                      </a:cubicBezTo>
                      <a:cubicBezTo>
                        <a:pt x="336232" y="47720"/>
                        <a:pt x="336232" y="54007"/>
                        <a:pt x="329470" y="57912"/>
                      </a:cubicBezTo>
                      <a:lnTo>
                        <a:pt x="279845" y="86582"/>
                      </a:lnTo>
                      <a:cubicBezTo>
                        <a:pt x="273082" y="90488"/>
                        <a:pt x="262223" y="90488"/>
                        <a:pt x="255461" y="86582"/>
                      </a:cubicBezTo>
                      <a:cubicBezTo>
                        <a:pt x="248698" y="82677"/>
                        <a:pt x="248698" y="76390"/>
                        <a:pt x="255461" y="72581"/>
                      </a:cubicBezTo>
                      <a:close/>
                      <a:moveTo>
                        <a:pt x="329470" y="190024"/>
                      </a:moveTo>
                      <a:cubicBezTo>
                        <a:pt x="322802" y="193929"/>
                        <a:pt x="311848" y="193929"/>
                        <a:pt x="305181" y="190024"/>
                      </a:cubicBezTo>
                      <a:lnTo>
                        <a:pt x="255556" y="161354"/>
                      </a:lnTo>
                      <a:cubicBezTo>
                        <a:pt x="248793" y="157448"/>
                        <a:pt x="248793" y="151162"/>
                        <a:pt x="255556" y="147256"/>
                      </a:cubicBezTo>
                      <a:cubicBezTo>
                        <a:pt x="262319" y="143351"/>
                        <a:pt x="273177" y="143351"/>
                        <a:pt x="279940" y="147256"/>
                      </a:cubicBezTo>
                      <a:lnTo>
                        <a:pt x="329565" y="175927"/>
                      </a:lnTo>
                      <a:cubicBezTo>
                        <a:pt x="336328" y="179832"/>
                        <a:pt x="336328" y="186119"/>
                        <a:pt x="329565" y="189929"/>
                      </a:cubicBezTo>
                      <a:close/>
                      <a:moveTo>
                        <a:pt x="364712" y="126873"/>
                      </a:moveTo>
                      <a:lnTo>
                        <a:pt x="294513" y="126873"/>
                      </a:lnTo>
                      <a:cubicBezTo>
                        <a:pt x="284988" y="126873"/>
                        <a:pt x="277368" y="122396"/>
                        <a:pt x="277368" y="116967"/>
                      </a:cubicBezTo>
                      <a:cubicBezTo>
                        <a:pt x="277368" y="111538"/>
                        <a:pt x="285083" y="107061"/>
                        <a:pt x="294513" y="107061"/>
                      </a:cubicBezTo>
                      <a:lnTo>
                        <a:pt x="364712" y="107061"/>
                      </a:lnTo>
                      <a:cubicBezTo>
                        <a:pt x="374237" y="107061"/>
                        <a:pt x="381953" y="111538"/>
                        <a:pt x="381953" y="116967"/>
                      </a:cubicBezTo>
                      <a:cubicBezTo>
                        <a:pt x="381953" y="122396"/>
                        <a:pt x="374237" y="126873"/>
                        <a:pt x="364712"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8"/>
                <p:cNvSpPr/>
                <p:nvPr/>
              </p:nvSpPr>
              <p:spPr>
                <a:xfrm>
                  <a:off x="3646611" y="4791857"/>
                  <a:ext cx="405669" cy="234219"/>
                </a:xfrm>
                <a:custGeom>
                  <a:avLst/>
                  <a:gdLst/>
                  <a:ahLst/>
                  <a:cxnLst/>
                  <a:rect l="l" t="t" r="r" b="b"/>
                  <a:pathLst>
                    <a:path w="405669" h="234219" extrusionOk="0">
                      <a:moveTo>
                        <a:pt x="346234" y="34290"/>
                      </a:moveTo>
                      <a:cubicBezTo>
                        <a:pt x="267081" y="-11430"/>
                        <a:pt x="138684" y="-11430"/>
                        <a:pt x="59436" y="34290"/>
                      </a:cubicBezTo>
                      <a:cubicBezTo>
                        <a:pt x="-19812" y="80010"/>
                        <a:pt x="-19812" y="154115"/>
                        <a:pt x="59436" y="199930"/>
                      </a:cubicBezTo>
                      <a:cubicBezTo>
                        <a:pt x="138684" y="245650"/>
                        <a:pt x="267081" y="245650"/>
                        <a:pt x="346234" y="199930"/>
                      </a:cubicBezTo>
                      <a:cubicBezTo>
                        <a:pt x="425482" y="154210"/>
                        <a:pt x="425482" y="80010"/>
                        <a:pt x="346234" y="34290"/>
                      </a:cubicBezTo>
                      <a:close/>
                      <a:moveTo>
                        <a:pt x="76200" y="58007"/>
                      </a:moveTo>
                      <a:cubicBezTo>
                        <a:pt x="69437" y="54102"/>
                        <a:pt x="69437" y="47816"/>
                        <a:pt x="76200" y="44006"/>
                      </a:cubicBezTo>
                      <a:cubicBezTo>
                        <a:pt x="82963" y="40100"/>
                        <a:pt x="93821" y="40100"/>
                        <a:pt x="100489" y="44006"/>
                      </a:cubicBezTo>
                      <a:lnTo>
                        <a:pt x="150114" y="72676"/>
                      </a:lnTo>
                      <a:cubicBezTo>
                        <a:pt x="156877" y="76581"/>
                        <a:pt x="156877" y="82867"/>
                        <a:pt x="150114" y="86773"/>
                      </a:cubicBezTo>
                      <a:cubicBezTo>
                        <a:pt x="143351" y="90678"/>
                        <a:pt x="132493" y="90678"/>
                        <a:pt x="125825" y="86773"/>
                      </a:cubicBezTo>
                      <a:lnTo>
                        <a:pt x="76200" y="58102"/>
                      </a:lnTo>
                      <a:close/>
                      <a:moveTo>
                        <a:pt x="111061" y="126968"/>
                      </a:moveTo>
                      <a:lnTo>
                        <a:pt x="40957" y="126968"/>
                      </a:lnTo>
                      <a:cubicBezTo>
                        <a:pt x="31432" y="126968"/>
                        <a:pt x="23717" y="122492"/>
                        <a:pt x="23717" y="117062"/>
                      </a:cubicBezTo>
                      <a:cubicBezTo>
                        <a:pt x="23717" y="111633"/>
                        <a:pt x="31432" y="107156"/>
                        <a:pt x="40957" y="107156"/>
                      </a:cubicBezTo>
                      <a:lnTo>
                        <a:pt x="111157" y="107156"/>
                      </a:lnTo>
                      <a:cubicBezTo>
                        <a:pt x="120682" y="107156"/>
                        <a:pt x="128397" y="111633"/>
                        <a:pt x="128397" y="117062"/>
                      </a:cubicBezTo>
                      <a:cubicBezTo>
                        <a:pt x="128397" y="122492"/>
                        <a:pt x="120682" y="126968"/>
                        <a:pt x="111157" y="126968"/>
                      </a:cubicBezTo>
                      <a:close/>
                      <a:moveTo>
                        <a:pt x="202787" y="74009"/>
                      </a:moveTo>
                      <a:cubicBezTo>
                        <a:pt x="193262" y="74009"/>
                        <a:pt x="185547" y="69533"/>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628"/>
                        <a:pt x="212312" y="74009"/>
                        <a:pt x="202787" y="74009"/>
                      </a:cubicBezTo>
                      <a:close/>
                      <a:moveTo>
                        <a:pt x="100489" y="190119"/>
                      </a:moveTo>
                      <a:cubicBezTo>
                        <a:pt x="93821" y="194024"/>
                        <a:pt x="82868" y="194024"/>
                        <a:pt x="76200" y="190119"/>
                      </a:cubicBezTo>
                      <a:cubicBezTo>
                        <a:pt x="69437" y="186214"/>
                        <a:pt x="69437" y="179927"/>
                        <a:pt x="76200" y="176117"/>
                      </a:cubicBezTo>
                      <a:lnTo>
                        <a:pt x="125825" y="147447"/>
                      </a:lnTo>
                      <a:cubicBezTo>
                        <a:pt x="132493" y="143542"/>
                        <a:pt x="143446" y="143542"/>
                        <a:pt x="150114" y="147447"/>
                      </a:cubicBezTo>
                      <a:cubicBezTo>
                        <a:pt x="156877" y="151352"/>
                        <a:pt x="156877" y="157639"/>
                        <a:pt x="150114" y="161544"/>
                      </a:cubicBezTo>
                      <a:lnTo>
                        <a:pt x="100489" y="190214"/>
                      </a:lnTo>
                      <a:close/>
                      <a:moveTo>
                        <a:pt x="279749" y="86582"/>
                      </a:moveTo>
                      <a:cubicBezTo>
                        <a:pt x="272986" y="90488"/>
                        <a:pt x="262128" y="90488"/>
                        <a:pt x="255365" y="86582"/>
                      </a:cubicBezTo>
                      <a:cubicBezTo>
                        <a:pt x="248602" y="82677"/>
                        <a:pt x="248602" y="76391"/>
                        <a:pt x="255365" y="72485"/>
                      </a:cubicBezTo>
                      <a:lnTo>
                        <a:pt x="304990" y="43815"/>
                      </a:lnTo>
                      <a:cubicBezTo>
                        <a:pt x="311753" y="39910"/>
                        <a:pt x="322612" y="39910"/>
                        <a:pt x="329279" y="43815"/>
                      </a:cubicBezTo>
                      <a:cubicBezTo>
                        <a:pt x="336042" y="47720"/>
                        <a:pt x="336042" y="54007"/>
                        <a:pt x="329279" y="57817"/>
                      </a:cubicBezTo>
                      <a:lnTo>
                        <a:pt x="279654" y="86487"/>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9"/>
                      </a:moveTo>
                      <a:cubicBezTo>
                        <a:pt x="193167" y="220409"/>
                        <a:pt x="185452" y="215932"/>
                        <a:pt x="185452" y="210502"/>
                      </a:cubicBezTo>
                      <a:lnTo>
                        <a:pt x="185452" y="170021"/>
                      </a:lnTo>
                      <a:cubicBezTo>
                        <a:pt x="185452" y="164497"/>
                        <a:pt x="193167" y="160115"/>
                        <a:pt x="202692" y="160115"/>
                      </a:cubicBezTo>
                      <a:cubicBezTo>
                        <a:pt x="212217" y="160115"/>
                        <a:pt x="219932" y="164592"/>
                        <a:pt x="219932" y="170021"/>
                      </a:cubicBezTo>
                      <a:lnTo>
                        <a:pt x="219932" y="210502"/>
                      </a:lnTo>
                      <a:cubicBezTo>
                        <a:pt x="219932" y="216027"/>
                        <a:pt x="212217" y="220409"/>
                        <a:pt x="202692" y="220409"/>
                      </a:cubicBezTo>
                      <a:close/>
                      <a:moveTo>
                        <a:pt x="304990" y="190119"/>
                      </a:moveTo>
                      <a:lnTo>
                        <a:pt x="255365" y="161449"/>
                      </a:lnTo>
                      <a:cubicBezTo>
                        <a:pt x="248602" y="157543"/>
                        <a:pt x="248602" y="151257"/>
                        <a:pt x="255365" y="147352"/>
                      </a:cubicBezTo>
                      <a:cubicBezTo>
                        <a:pt x="262128" y="143447"/>
                        <a:pt x="272986" y="143447"/>
                        <a:pt x="279749" y="147352"/>
                      </a:cubicBezTo>
                      <a:lnTo>
                        <a:pt x="329374" y="176022"/>
                      </a:lnTo>
                      <a:cubicBezTo>
                        <a:pt x="336137" y="179927"/>
                        <a:pt x="336137" y="186214"/>
                        <a:pt x="329374" y="190024"/>
                      </a:cubicBezTo>
                      <a:cubicBezTo>
                        <a:pt x="322707" y="193929"/>
                        <a:pt x="311753" y="193929"/>
                        <a:pt x="305086"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8"/>
                <p:cNvSpPr/>
                <p:nvPr/>
              </p:nvSpPr>
              <p:spPr>
                <a:xfrm>
                  <a:off x="3792266" y="4875939"/>
                  <a:ext cx="114454" cy="46315"/>
                </a:xfrm>
                <a:custGeom>
                  <a:avLst/>
                  <a:gdLst/>
                  <a:ahLst/>
                  <a:cxnLst/>
                  <a:rect l="l" t="t" r="r" b="b"/>
                  <a:pathLst>
                    <a:path w="114454" h="46315" extrusionOk="0">
                      <a:moveTo>
                        <a:pt x="109615" y="46315"/>
                      </a:moveTo>
                      <a:cubicBezTo>
                        <a:pt x="106853" y="42696"/>
                        <a:pt x="102852" y="39267"/>
                        <a:pt x="97708" y="36314"/>
                      </a:cubicBezTo>
                      <a:cubicBezTo>
                        <a:pt x="75325" y="23360"/>
                        <a:pt x="39130" y="23360"/>
                        <a:pt x="16746" y="36314"/>
                      </a:cubicBezTo>
                      <a:cubicBezTo>
                        <a:pt x="11603" y="39267"/>
                        <a:pt x="7602" y="42696"/>
                        <a:pt x="4840" y="46315"/>
                      </a:cubicBezTo>
                      <a:cubicBezTo>
                        <a:pt x="-4400" y="34218"/>
                        <a:pt x="-399" y="19550"/>
                        <a:pt x="16746" y="9644"/>
                      </a:cubicBezTo>
                      <a:cubicBezTo>
                        <a:pt x="39130" y="-3215"/>
                        <a:pt x="75325" y="-3215"/>
                        <a:pt x="97708" y="9644"/>
                      </a:cubicBezTo>
                      <a:cubicBezTo>
                        <a:pt x="114854"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8"/>
                <p:cNvSpPr/>
                <p:nvPr/>
              </p:nvSpPr>
              <p:spPr>
                <a:xfrm>
                  <a:off x="3797106" y="4902538"/>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6" name="Google Shape;656;p28"/>
              <p:cNvGrpSpPr/>
              <p:nvPr/>
            </p:nvGrpSpPr>
            <p:grpSpPr>
              <a:xfrm>
                <a:off x="3670114" y="4704608"/>
                <a:ext cx="358735" cy="305800"/>
                <a:chOff x="3670114" y="4704608"/>
                <a:chExt cx="358735" cy="305800"/>
              </a:xfrm>
            </p:grpSpPr>
            <p:sp>
              <p:nvSpPr>
                <p:cNvPr id="657" name="Google Shape;657;p28"/>
                <p:cNvSpPr/>
                <p:nvPr/>
              </p:nvSpPr>
              <p:spPr>
                <a:xfrm>
                  <a:off x="3670138" y="4808145"/>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1" y="212407"/>
                        <a:pt x="52388" y="171831"/>
                      </a:cubicBezTo>
                      <a:cubicBezTo>
                        <a:pt x="17336" y="151733"/>
                        <a:pt x="0" y="125063"/>
                        <a:pt x="0" y="98393"/>
                      </a:cubicBezTo>
                      <a:lnTo>
                        <a:pt x="0" y="0"/>
                      </a:lnTo>
                      <a:lnTo>
                        <a:pt x="35871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p:cNvSpPr/>
                <p:nvPr/>
              </p:nvSpPr>
              <p:spPr>
                <a:xfrm>
                  <a:off x="3670138" y="4820908"/>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622"/>
                        <a:pt x="0" y="1714"/>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p:cNvSpPr/>
                <p:nvPr/>
              </p:nvSpPr>
              <p:spPr>
                <a:xfrm>
                  <a:off x="3670138" y="4838053"/>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p:cNvSpPr/>
                <p:nvPr/>
              </p:nvSpPr>
              <p:spPr>
                <a:xfrm>
                  <a:off x="3670138" y="4855294"/>
                  <a:ext cx="358711" cy="110632"/>
                </a:xfrm>
                <a:custGeom>
                  <a:avLst/>
                  <a:gdLst/>
                  <a:ahLst/>
                  <a:cxnLst/>
                  <a:rect l="l" t="t" r="r" b="b"/>
                  <a:pathLst>
                    <a:path w="358711" h="110632" extrusionOk="0">
                      <a:moveTo>
                        <a:pt x="358712" y="0"/>
                      </a:moveTo>
                      <a:cubicBezTo>
                        <a:pt x="358712" y="26479"/>
                        <a:pt x="341090" y="52864"/>
                        <a:pt x="306133" y="73057"/>
                      </a:cubicBezTo>
                      <a:cubicBezTo>
                        <a:pt x="236220" y="113728"/>
                        <a:pt x="122587" y="113728"/>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p:cNvSpPr/>
                <p:nvPr/>
              </p:nvSpPr>
              <p:spPr>
                <a:xfrm>
                  <a:off x="3670138" y="4872439"/>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p:cNvSpPr/>
                <p:nvPr/>
              </p:nvSpPr>
              <p:spPr>
                <a:xfrm>
                  <a:off x="3670138" y="4889584"/>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p:cNvSpPr/>
                <p:nvPr/>
              </p:nvSpPr>
              <p:spPr>
                <a:xfrm>
                  <a:off x="3684259" y="4712752"/>
                  <a:ext cx="330445" cy="190881"/>
                </a:xfrm>
                <a:custGeom>
                  <a:avLst/>
                  <a:gdLst/>
                  <a:ahLst/>
                  <a:cxnLst/>
                  <a:rect l="l" t="t" r="r" b="b"/>
                  <a:pathLst>
                    <a:path w="330445" h="190881" extrusionOk="0">
                      <a:moveTo>
                        <a:pt x="48363" y="162735"/>
                      </a:moveTo>
                      <a:cubicBezTo>
                        <a:pt x="112943" y="200263"/>
                        <a:pt x="217622" y="200263"/>
                        <a:pt x="282011" y="162735"/>
                      </a:cubicBezTo>
                      <a:cubicBezTo>
                        <a:pt x="346591" y="125492"/>
                        <a:pt x="346591" y="65103"/>
                        <a:pt x="282011" y="27861"/>
                      </a:cubicBezTo>
                      <a:cubicBezTo>
                        <a:pt x="217622" y="-9287"/>
                        <a:pt x="112943" y="-9287"/>
                        <a:pt x="48363" y="27861"/>
                      </a:cubicBezTo>
                      <a:cubicBezTo>
                        <a:pt x="-16121" y="65008"/>
                        <a:pt x="-16121" y="125492"/>
                        <a:pt x="48363" y="16273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p:cNvSpPr/>
                <p:nvPr/>
              </p:nvSpPr>
              <p:spPr>
                <a:xfrm>
                  <a:off x="3694927" y="4718920"/>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p:cNvSpPr/>
                <p:nvPr/>
              </p:nvSpPr>
              <p:spPr>
                <a:xfrm>
                  <a:off x="3703523" y="4724253"/>
                  <a:ext cx="291917" cy="168568"/>
                </a:xfrm>
                <a:custGeom>
                  <a:avLst/>
                  <a:gdLst/>
                  <a:ahLst/>
                  <a:cxnLst/>
                  <a:rect l="l" t="t" r="r" b="b"/>
                  <a:pathLst>
                    <a:path w="291917" h="168568" extrusionOk="0">
                      <a:moveTo>
                        <a:pt x="42719" y="143709"/>
                      </a:moveTo>
                      <a:cubicBezTo>
                        <a:pt x="99774" y="176856"/>
                        <a:pt x="192262" y="176856"/>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p:cNvSpPr/>
                <p:nvPr/>
              </p:nvSpPr>
              <p:spPr>
                <a:xfrm>
                  <a:off x="3712548" y="4729087"/>
                  <a:ext cx="273962" cy="158234"/>
                </a:xfrm>
                <a:custGeom>
                  <a:avLst/>
                  <a:gdLst/>
                  <a:ahLst/>
                  <a:cxnLst/>
                  <a:rect l="l" t="t" r="r" b="b"/>
                  <a:pathLst>
                    <a:path w="273962" h="158234" extrusionOk="0">
                      <a:moveTo>
                        <a:pt x="40077" y="134874"/>
                      </a:moveTo>
                      <a:cubicBezTo>
                        <a:pt x="93607" y="166021"/>
                        <a:pt x="180475" y="166021"/>
                        <a:pt x="233815" y="134874"/>
                      </a:cubicBezTo>
                      <a:cubicBezTo>
                        <a:pt x="287345" y="104013"/>
                        <a:pt x="287345" y="53911"/>
                        <a:pt x="233815" y="23146"/>
                      </a:cubicBezTo>
                      <a:cubicBezTo>
                        <a:pt x="180475" y="-7715"/>
                        <a:pt x="93607" y="-7715"/>
                        <a:pt x="40077" y="23146"/>
                      </a:cubicBezTo>
                      <a:cubicBezTo>
                        <a:pt x="-13359" y="54007"/>
                        <a:pt x="-13359" y="104108"/>
                        <a:pt x="40077" y="13487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p:cNvSpPr/>
                <p:nvPr/>
              </p:nvSpPr>
              <p:spPr>
                <a:xfrm>
                  <a:off x="3720097" y="4733802"/>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p:cNvSpPr/>
                <p:nvPr/>
              </p:nvSpPr>
              <p:spPr>
                <a:xfrm>
                  <a:off x="3727645" y="4737755"/>
                  <a:ext cx="243673" cy="140731"/>
                </a:xfrm>
                <a:custGeom>
                  <a:avLst/>
                  <a:gdLst/>
                  <a:ahLst/>
                  <a:cxnLst/>
                  <a:rect l="l" t="t" r="r" b="b"/>
                  <a:pathLst>
                    <a:path w="243673" h="140731" extrusionOk="0">
                      <a:moveTo>
                        <a:pt x="35647" y="120015"/>
                      </a:moveTo>
                      <a:cubicBezTo>
                        <a:pt x="83272" y="147638"/>
                        <a:pt x="160520" y="147638"/>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p:cNvSpPr/>
                <p:nvPr/>
              </p:nvSpPr>
              <p:spPr>
                <a:xfrm>
                  <a:off x="3734337" y="4741946"/>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p:cNvSpPr/>
                <p:nvPr/>
              </p:nvSpPr>
              <p:spPr>
                <a:xfrm>
                  <a:off x="3741456" y="4745828"/>
                  <a:ext cx="216074" cy="124753"/>
                </a:xfrm>
                <a:custGeom>
                  <a:avLst/>
                  <a:gdLst/>
                  <a:ahLst/>
                  <a:cxnLst/>
                  <a:rect l="l" t="t" r="r" b="b"/>
                  <a:pathLst>
                    <a:path w="216074" h="124753" extrusionOk="0">
                      <a:moveTo>
                        <a:pt x="31647" y="106323"/>
                      </a:moveTo>
                      <a:cubicBezTo>
                        <a:pt x="73938" y="130897"/>
                        <a:pt x="142327" y="130897"/>
                        <a:pt x="184428" y="106323"/>
                      </a:cubicBezTo>
                      <a:cubicBezTo>
                        <a:pt x="226624" y="82034"/>
                        <a:pt x="226624" y="42505"/>
                        <a:pt x="184428" y="18216"/>
                      </a:cubicBezTo>
                      <a:cubicBezTo>
                        <a:pt x="142327" y="-6072"/>
                        <a:pt x="73842" y="-6072"/>
                        <a:pt x="31647" y="18216"/>
                      </a:cubicBezTo>
                      <a:cubicBezTo>
                        <a:pt x="-10549" y="42505"/>
                        <a:pt x="-10549" y="82034"/>
                        <a:pt x="31647" y="10632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p:cNvSpPr/>
                <p:nvPr/>
              </p:nvSpPr>
              <p:spPr>
                <a:xfrm>
                  <a:off x="3747433" y="4749495"/>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p:cNvSpPr/>
                <p:nvPr/>
              </p:nvSpPr>
              <p:spPr>
                <a:xfrm>
                  <a:off x="3752910" y="4752424"/>
                  <a:ext cx="193166" cy="111490"/>
                </a:xfrm>
                <a:custGeom>
                  <a:avLst/>
                  <a:gdLst/>
                  <a:ahLst/>
                  <a:cxnLst/>
                  <a:rect l="l" t="t" r="r" b="b"/>
                  <a:pathLst>
                    <a:path w="193166" h="111490" extrusionOk="0">
                      <a:moveTo>
                        <a:pt x="28289" y="95060"/>
                      </a:moveTo>
                      <a:cubicBezTo>
                        <a:pt x="66008" y="116967"/>
                        <a:pt x="127254" y="116967"/>
                        <a:pt x="164878" y="95060"/>
                      </a:cubicBezTo>
                      <a:cubicBezTo>
                        <a:pt x="202597" y="73343"/>
                        <a:pt x="202597" y="38005"/>
                        <a:pt x="164878" y="16288"/>
                      </a:cubicBezTo>
                      <a:cubicBezTo>
                        <a:pt x="127254" y="-5429"/>
                        <a:pt x="66103" y="-5429"/>
                        <a:pt x="28289" y="16288"/>
                      </a:cubicBezTo>
                      <a:cubicBezTo>
                        <a:pt x="-9430" y="38005"/>
                        <a:pt x="-9430" y="73343"/>
                        <a:pt x="28289" y="95060"/>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p:cNvSpPr/>
                <p:nvPr/>
              </p:nvSpPr>
              <p:spPr>
                <a:xfrm>
                  <a:off x="3758292" y="4755662"/>
                  <a:ext cx="182403" cy="105322"/>
                </a:xfrm>
                <a:custGeom>
                  <a:avLst/>
                  <a:gdLst/>
                  <a:ahLst/>
                  <a:cxnLst/>
                  <a:rect l="l" t="t" r="r" b="b"/>
                  <a:pathLst>
                    <a:path w="182403" h="105322" extrusionOk="0">
                      <a:moveTo>
                        <a:pt x="26718" y="89821"/>
                      </a:moveTo>
                      <a:cubicBezTo>
                        <a:pt x="62341" y="110490"/>
                        <a:pt x="120158" y="110490"/>
                        <a:pt x="155686" y="89821"/>
                      </a:cubicBezTo>
                      <a:cubicBezTo>
                        <a:pt x="191310" y="69342"/>
                        <a:pt x="191310" y="35909"/>
                        <a:pt x="155686" y="15430"/>
                      </a:cubicBezTo>
                      <a:cubicBezTo>
                        <a:pt x="120158" y="-5143"/>
                        <a:pt x="62341" y="-5143"/>
                        <a:pt x="26718" y="15430"/>
                      </a:cubicBezTo>
                      <a:cubicBezTo>
                        <a:pt x="-8906" y="36004"/>
                        <a:pt x="-8906" y="69342"/>
                        <a:pt x="26718" y="89821"/>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p:cNvSpPr/>
                <p:nvPr/>
              </p:nvSpPr>
              <p:spPr>
                <a:xfrm>
                  <a:off x="3763578" y="4758496"/>
                  <a:ext cx="171807" cy="99250"/>
                </a:xfrm>
                <a:custGeom>
                  <a:avLst/>
                  <a:gdLst/>
                  <a:ahLst/>
                  <a:cxnLst/>
                  <a:rect l="l" t="t" r="r" b="b"/>
                  <a:pathLst>
                    <a:path w="171807" h="99250" extrusionOk="0">
                      <a:moveTo>
                        <a:pt x="25146" y="84606"/>
                      </a:moveTo>
                      <a:cubicBezTo>
                        <a:pt x="58674"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8"/>
                <p:cNvSpPr/>
                <p:nvPr/>
              </p:nvSpPr>
              <p:spPr>
                <a:xfrm>
                  <a:off x="3768436" y="4761473"/>
                  <a:ext cx="162186" cy="93702"/>
                </a:xfrm>
                <a:custGeom>
                  <a:avLst/>
                  <a:gdLst/>
                  <a:ahLst/>
                  <a:cxnLst/>
                  <a:rect l="l" t="t" r="r" b="b"/>
                  <a:pathLst>
                    <a:path w="162186" h="93702" extrusionOk="0">
                      <a:moveTo>
                        <a:pt x="23717" y="79915"/>
                      </a:moveTo>
                      <a:cubicBezTo>
                        <a:pt x="55435" y="98298"/>
                        <a:pt x="106871" y="98298"/>
                        <a:pt x="138398" y="79915"/>
                      </a:cubicBezTo>
                      <a:cubicBezTo>
                        <a:pt x="170117" y="61627"/>
                        <a:pt x="170117" y="31909"/>
                        <a:pt x="138398" y="13716"/>
                      </a:cubicBezTo>
                      <a:cubicBezTo>
                        <a:pt x="106775" y="-4572"/>
                        <a:pt x="55435" y="-4572"/>
                        <a:pt x="23717" y="13716"/>
                      </a:cubicBezTo>
                      <a:cubicBezTo>
                        <a:pt x="-7906" y="32004"/>
                        <a:pt x="-7906" y="61627"/>
                        <a:pt x="23717" y="7991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p:cNvSpPr/>
                <p:nvPr/>
              </p:nvSpPr>
              <p:spPr>
                <a:xfrm>
                  <a:off x="3773294" y="4764139"/>
                  <a:ext cx="152376" cy="87987"/>
                </a:xfrm>
                <a:custGeom>
                  <a:avLst/>
                  <a:gdLst/>
                  <a:ahLst/>
                  <a:cxnLst/>
                  <a:rect l="l" t="t" r="r" b="b"/>
                  <a:pathLst>
                    <a:path w="152376" h="87987" extrusionOk="0">
                      <a:moveTo>
                        <a:pt x="22288" y="75057"/>
                      </a:moveTo>
                      <a:cubicBezTo>
                        <a:pt x="52007" y="92297"/>
                        <a:pt x="100298" y="92297"/>
                        <a:pt x="130016" y="75057"/>
                      </a:cubicBezTo>
                      <a:cubicBezTo>
                        <a:pt x="159829" y="57912"/>
                        <a:pt x="159829" y="30004"/>
                        <a:pt x="130016" y="12859"/>
                      </a:cubicBezTo>
                      <a:cubicBezTo>
                        <a:pt x="100298" y="-4286"/>
                        <a:pt x="52102" y="-4286"/>
                        <a:pt x="22288" y="12859"/>
                      </a:cubicBezTo>
                      <a:cubicBezTo>
                        <a:pt x="-7429" y="30004"/>
                        <a:pt x="-7429" y="57817"/>
                        <a:pt x="22288" y="75057"/>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p:cNvSpPr/>
                <p:nvPr/>
              </p:nvSpPr>
              <p:spPr>
                <a:xfrm>
                  <a:off x="3777556" y="4766854"/>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p:cNvSpPr/>
                <p:nvPr/>
              </p:nvSpPr>
              <p:spPr>
                <a:xfrm>
                  <a:off x="3784581" y="4771117"/>
                  <a:ext cx="129730" cy="74866"/>
                </a:xfrm>
                <a:custGeom>
                  <a:avLst/>
                  <a:gdLst/>
                  <a:ahLst/>
                  <a:cxnLst/>
                  <a:rect l="l" t="t" r="r" b="b"/>
                  <a:pathLst>
                    <a:path w="129730" h="74866" extrusionOk="0">
                      <a:moveTo>
                        <a:pt x="19002" y="63794"/>
                      </a:moveTo>
                      <a:cubicBezTo>
                        <a:pt x="44339" y="78557"/>
                        <a:pt x="85392" y="78557"/>
                        <a:pt x="110728" y="63794"/>
                      </a:cubicBezTo>
                      <a:cubicBezTo>
                        <a:pt x="136064" y="49220"/>
                        <a:pt x="136064" y="25503"/>
                        <a:pt x="110728" y="10930"/>
                      </a:cubicBezTo>
                      <a:cubicBezTo>
                        <a:pt x="85487" y="-3643"/>
                        <a:pt x="44434" y="-3643"/>
                        <a:pt x="19002" y="10930"/>
                      </a:cubicBezTo>
                      <a:cubicBezTo>
                        <a:pt x="-6334" y="25503"/>
                        <a:pt x="-6334" y="49220"/>
                        <a:pt x="19002" y="6379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1" name="Google Shape;681;p28"/>
              <p:cNvGrpSpPr/>
              <p:nvPr/>
            </p:nvGrpSpPr>
            <p:grpSpPr>
              <a:xfrm>
                <a:off x="3646611" y="4678414"/>
                <a:ext cx="405669" cy="247649"/>
                <a:chOff x="3646611" y="4678414"/>
                <a:chExt cx="405669" cy="247649"/>
              </a:xfrm>
            </p:grpSpPr>
            <p:sp>
              <p:nvSpPr>
                <p:cNvPr id="682" name="Google Shape;682;p28"/>
                <p:cNvSpPr/>
                <p:nvPr/>
              </p:nvSpPr>
              <p:spPr>
                <a:xfrm>
                  <a:off x="3646611" y="4691749"/>
                  <a:ext cx="405574" cy="234314"/>
                </a:xfrm>
                <a:custGeom>
                  <a:avLst/>
                  <a:gdLst/>
                  <a:ahLst/>
                  <a:cxnLst/>
                  <a:rect l="l" t="t" r="r" b="b"/>
                  <a:pathLst>
                    <a:path w="405574" h="234314" extrusionOk="0">
                      <a:moveTo>
                        <a:pt x="404336" y="103823"/>
                      </a:moveTo>
                      <a:cubicBezTo>
                        <a:pt x="399288" y="78391"/>
                        <a:pt x="379952" y="53816"/>
                        <a:pt x="346234" y="34290"/>
                      </a:cubicBezTo>
                      <a:cubicBezTo>
                        <a:pt x="267081" y="-11430"/>
                        <a:pt x="138684" y="-11430"/>
                        <a:pt x="59436" y="34290"/>
                      </a:cubicBezTo>
                      <a:cubicBezTo>
                        <a:pt x="25527" y="53912"/>
                        <a:pt x="6096" y="78677"/>
                        <a:pt x="1238" y="104299"/>
                      </a:cubicBezTo>
                      <a:lnTo>
                        <a:pt x="0" y="103823"/>
                      </a:lnTo>
                      <a:lnTo>
                        <a:pt x="0" y="117920"/>
                      </a:lnTo>
                      <a:lnTo>
                        <a:pt x="0" y="117920"/>
                      </a:lnTo>
                      <a:cubicBezTo>
                        <a:pt x="286"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95" y="44006"/>
                      </a:moveTo>
                      <a:cubicBezTo>
                        <a:pt x="83058" y="40100"/>
                        <a:pt x="93916" y="40100"/>
                        <a:pt x="100584" y="44006"/>
                      </a:cubicBezTo>
                      <a:lnTo>
                        <a:pt x="150209" y="72676"/>
                      </a:lnTo>
                      <a:cubicBezTo>
                        <a:pt x="156972" y="76581"/>
                        <a:pt x="156972" y="82868"/>
                        <a:pt x="150209" y="86773"/>
                      </a:cubicBezTo>
                      <a:cubicBezTo>
                        <a:pt x="143446" y="90678"/>
                        <a:pt x="132588" y="90678"/>
                        <a:pt x="125921" y="86773"/>
                      </a:cubicBezTo>
                      <a:lnTo>
                        <a:pt x="76295" y="58103"/>
                      </a:lnTo>
                      <a:cubicBezTo>
                        <a:pt x="69532" y="54197"/>
                        <a:pt x="69532" y="47911"/>
                        <a:pt x="76295" y="44101"/>
                      </a:cubicBezTo>
                      <a:close/>
                      <a:moveTo>
                        <a:pt x="41053" y="127064"/>
                      </a:moveTo>
                      <a:cubicBezTo>
                        <a:pt x="31528" y="127064"/>
                        <a:pt x="23813" y="122587"/>
                        <a:pt x="23813" y="117157"/>
                      </a:cubicBezTo>
                      <a:cubicBezTo>
                        <a:pt x="23813" y="111728"/>
                        <a:pt x="31528" y="107252"/>
                        <a:pt x="41053" y="107252"/>
                      </a:cubicBezTo>
                      <a:lnTo>
                        <a:pt x="111252" y="107252"/>
                      </a:lnTo>
                      <a:cubicBezTo>
                        <a:pt x="120777" y="107252"/>
                        <a:pt x="128492" y="111728"/>
                        <a:pt x="128492" y="117157"/>
                      </a:cubicBezTo>
                      <a:cubicBezTo>
                        <a:pt x="128492" y="122587"/>
                        <a:pt x="120777" y="127064"/>
                        <a:pt x="111252" y="127064"/>
                      </a:cubicBezTo>
                      <a:lnTo>
                        <a:pt x="41148" y="127064"/>
                      </a:lnTo>
                      <a:close/>
                      <a:moveTo>
                        <a:pt x="150209" y="161544"/>
                      </a:moveTo>
                      <a:lnTo>
                        <a:pt x="100584" y="190214"/>
                      </a:lnTo>
                      <a:cubicBezTo>
                        <a:pt x="93916" y="194120"/>
                        <a:pt x="82963" y="194120"/>
                        <a:pt x="76295" y="190214"/>
                      </a:cubicBezTo>
                      <a:cubicBezTo>
                        <a:pt x="69532" y="186309"/>
                        <a:pt x="69532" y="180023"/>
                        <a:pt x="76295" y="176213"/>
                      </a:cubicBezTo>
                      <a:lnTo>
                        <a:pt x="125921" y="147542"/>
                      </a:lnTo>
                      <a:cubicBezTo>
                        <a:pt x="132588" y="143637"/>
                        <a:pt x="143542" y="143637"/>
                        <a:pt x="150209" y="147542"/>
                      </a:cubicBezTo>
                      <a:cubicBezTo>
                        <a:pt x="156972" y="151448"/>
                        <a:pt x="156972" y="157734"/>
                        <a:pt x="150209" y="161639"/>
                      </a:cubicBezTo>
                      <a:close/>
                      <a:moveTo>
                        <a:pt x="185642" y="23622"/>
                      </a:moveTo>
                      <a:cubicBezTo>
                        <a:pt x="185642" y="18098"/>
                        <a:pt x="193357" y="13716"/>
                        <a:pt x="202882" y="13716"/>
                      </a:cubicBezTo>
                      <a:cubicBezTo>
                        <a:pt x="212407" y="13716"/>
                        <a:pt x="220123" y="18193"/>
                        <a:pt x="220123" y="23622"/>
                      </a:cubicBezTo>
                      <a:lnTo>
                        <a:pt x="220123" y="64103"/>
                      </a:lnTo>
                      <a:cubicBezTo>
                        <a:pt x="220123" y="69628"/>
                        <a:pt x="212407" y="74009"/>
                        <a:pt x="202882" y="74009"/>
                      </a:cubicBezTo>
                      <a:cubicBezTo>
                        <a:pt x="193357" y="74009"/>
                        <a:pt x="185642" y="69532"/>
                        <a:pt x="185642" y="64103"/>
                      </a:cubicBezTo>
                      <a:lnTo>
                        <a:pt x="185642" y="23622"/>
                      </a:lnTo>
                      <a:close/>
                      <a:moveTo>
                        <a:pt x="202882" y="220408"/>
                      </a:moveTo>
                      <a:cubicBezTo>
                        <a:pt x="193357" y="220408"/>
                        <a:pt x="185642" y="215932"/>
                        <a:pt x="185642" y="210503"/>
                      </a:cubicBezTo>
                      <a:lnTo>
                        <a:pt x="185642" y="170021"/>
                      </a:lnTo>
                      <a:cubicBezTo>
                        <a:pt x="185642" y="164497"/>
                        <a:pt x="193357" y="160115"/>
                        <a:pt x="202882" y="160115"/>
                      </a:cubicBezTo>
                      <a:cubicBezTo>
                        <a:pt x="212407" y="160115"/>
                        <a:pt x="220123" y="164592"/>
                        <a:pt x="220123" y="170021"/>
                      </a:cubicBezTo>
                      <a:lnTo>
                        <a:pt x="220123" y="210503"/>
                      </a:lnTo>
                      <a:cubicBezTo>
                        <a:pt x="220123" y="216027"/>
                        <a:pt x="212407" y="220408"/>
                        <a:pt x="202882" y="220408"/>
                      </a:cubicBezTo>
                      <a:close/>
                      <a:moveTo>
                        <a:pt x="255556" y="72581"/>
                      </a:moveTo>
                      <a:lnTo>
                        <a:pt x="305181" y="43910"/>
                      </a:lnTo>
                      <a:cubicBezTo>
                        <a:pt x="311944" y="40005"/>
                        <a:pt x="322802" y="40005"/>
                        <a:pt x="329470" y="43910"/>
                      </a:cubicBezTo>
                      <a:cubicBezTo>
                        <a:pt x="336232" y="47815"/>
                        <a:pt x="336232" y="54102"/>
                        <a:pt x="329470" y="57912"/>
                      </a:cubicBezTo>
                      <a:lnTo>
                        <a:pt x="279845" y="86582"/>
                      </a:lnTo>
                      <a:cubicBezTo>
                        <a:pt x="273082" y="90488"/>
                        <a:pt x="262223" y="90488"/>
                        <a:pt x="255461" y="86582"/>
                      </a:cubicBezTo>
                      <a:cubicBezTo>
                        <a:pt x="248698" y="82677"/>
                        <a:pt x="248698" y="76390"/>
                        <a:pt x="255461" y="72485"/>
                      </a:cubicBezTo>
                      <a:close/>
                      <a:moveTo>
                        <a:pt x="329470" y="190119"/>
                      </a:moveTo>
                      <a:cubicBezTo>
                        <a:pt x="322802" y="194024"/>
                        <a:pt x="311848" y="194024"/>
                        <a:pt x="305181" y="190119"/>
                      </a:cubicBezTo>
                      <a:lnTo>
                        <a:pt x="255556" y="161449"/>
                      </a:lnTo>
                      <a:cubicBezTo>
                        <a:pt x="248793" y="157544"/>
                        <a:pt x="248793" y="151257"/>
                        <a:pt x="255556" y="147352"/>
                      </a:cubicBezTo>
                      <a:cubicBezTo>
                        <a:pt x="262319" y="143447"/>
                        <a:pt x="273177" y="143447"/>
                        <a:pt x="279940" y="147352"/>
                      </a:cubicBezTo>
                      <a:lnTo>
                        <a:pt x="329565" y="176022"/>
                      </a:lnTo>
                      <a:cubicBezTo>
                        <a:pt x="336328" y="179927"/>
                        <a:pt x="336328" y="186214"/>
                        <a:pt x="329565" y="190024"/>
                      </a:cubicBezTo>
                      <a:close/>
                      <a:moveTo>
                        <a:pt x="364712" y="126968"/>
                      </a:moveTo>
                      <a:lnTo>
                        <a:pt x="294513" y="126968"/>
                      </a:lnTo>
                      <a:cubicBezTo>
                        <a:pt x="284988" y="126968"/>
                        <a:pt x="277368" y="122491"/>
                        <a:pt x="277368" y="117062"/>
                      </a:cubicBezTo>
                      <a:cubicBezTo>
                        <a:pt x="277368" y="111633"/>
                        <a:pt x="285083" y="107156"/>
                        <a:pt x="294513" y="107156"/>
                      </a:cubicBezTo>
                      <a:lnTo>
                        <a:pt x="364712" y="107156"/>
                      </a:lnTo>
                      <a:cubicBezTo>
                        <a:pt x="374237" y="107156"/>
                        <a:pt x="381953" y="111633"/>
                        <a:pt x="381953" y="117062"/>
                      </a:cubicBezTo>
                      <a:cubicBezTo>
                        <a:pt x="381953" y="122491"/>
                        <a:pt x="374237" y="126968"/>
                        <a:pt x="364712"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p:cNvSpPr/>
                <p:nvPr/>
              </p:nvSpPr>
              <p:spPr>
                <a:xfrm>
                  <a:off x="3646611" y="4678414"/>
                  <a:ext cx="405669" cy="234124"/>
                </a:xfrm>
                <a:custGeom>
                  <a:avLst/>
                  <a:gdLst/>
                  <a:ahLst/>
                  <a:cxnLst/>
                  <a:rect l="l" t="t" r="r" b="b"/>
                  <a:pathLst>
                    <a:path w="405669" h="234124" extrusionOk="0">
                      <a:moveTo>
                        <a:pt x="346234" y="34290"/>
                      </a:moveTo>
                      <a:cubicBezTo>
                        <a:pt x="267081" y="-11430"/>
                        <a:pt x="138684" y="-11430"/>
                        <a:pt x="59436" y="34290"/>
                      </a:cubicBezTo>
                      <a:cubicBezTo>
                        <a:pt x="-19812" y="80010"/>
                        <a:pt x="-19812" y="154210"/>
                        <a:pt x="59436" y="199834"/>
                      </a:cubicBezTo>
                      <a:cubicBezTo>
                        <a:pt x="138684" y="245555"/>
                        <a:pt x="267081" y="245555"/>
                        <a:pt x="346234" y="199834"/>
                      </a:cubicBezTo>
                      <a:cubicBezTo>
                        <a:pt x="425482" y="154115"/>
                        <a:pt x="425482" y="80010"/>
                        <a:pt x="346234" y="34290"/>
                      </a:cubicBezTo>
                      <a:close/>
                      <a:moveTo>
                        <a:pt x="76200" y="58007"/>
                      </a:moveTo>
                      <a:cubicBezTo>
                        <a:pt x="69437" y="54102"/>
                        <a:pt x="69437" y="47815"/>
                        <a:pt x="76200" y="44006"/>
                      </a:cubicBezTo>
                      <a:cubicBezTo>
                        <a:pt x="82963" y="40100"/>
                        <a:pt x="93821" y="40100"/>
                        <a:pt x="100489" y="44006"/>
                      </a:cubicBezTo>
                      <a:lnTo>
                        <a:pt x="150114" y="72676"/>
                      </a:lnTo>
                      <a:cubicBezTo>
                        <a:pt x="156877" y="76581"/>
                        <a:pt x="156877" y="82867"/>
                        <a:pt x="150114" y="86678"/>
                      </a:cubicBezTo>
                      <a:cubicBezTo>
                        <a:pt x="143351" y="90583"/>
                        <a:pt x="132493" y="90583"/>
                        <a:pt x="125825" y="86678"/>
                      </a:cubicBezTo>
                      <a:lnTo>
                        <a:pt x="76200" y="58007"/>
                      </a:lnTo>
                      <a:close/>
                      <a:moveTo>
                        <a:pt x="111061" y="126968"/>
                      </a:moveTo>
                      <a:lnTo>
                        <a:pt x="40957" y="126968"/>
                      </a:lnTo>
                      <a:cubicBezTo>
                        <a:pt x="31432" y="126968"/>
                        <a:pt x="23717" y="122491"/>
                        <a:pt x="23717" y="117062"/>
                      </a:cubicBezTo>
                      <a:cubicBezTo>
                        <a:pt x="23717" y="111633"/>
                        <a:pt x="31432" y="107156"/>
                        <a:pt x="40957" y="107156"/>
                      </a:cubicBezTo>
                      <a:lnTo>
                        <a:pt x="111157" y="107156"/>
                      </a:lnTo>
                      <a:cubicBezTo>
                        <a:pt x="120682" y="107156"/>
                        <a:pt x="128397" y="111633"/>
                        <a:pt x="128397" y="117062"/>
                      </a:cubicBezTo>
                      <a:cubicBezTo>
                        <a:pt x="128397" y="122491"/>
                        <a:pt x="120682" y="126968"/>
                        <a:pt x="111157" y="126968"/>
                      </a:cubicBezTo>
                      <a:close/>
                      <a:moveTo>
                        <a:pt x="202787" y="74009"/>
                      </a:moveTo>
                      <a:cubicBezTo>
                        <a:pt x="193262" y="74009"/>
                        <a:pt x="185547" y="69532"/>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532"/>
                        <a:pt x="212312" y="74009"/>
                        <a:pt x="202787" y="74009"/>
                      </a:cubicBezTo>
                      <a:close/>
                      <a:moveTo>
                        <a:pt x="100489" y="190119"/>
                      </a:moveTo>
                      <a:cubicBezTo>
                        <a:pt x="93821" y="194024"/>
                        <a:pt x="82868" y="194024"/>
                        <a:pt x="76200" y="190119"/>
                      </a:cubicBezTo>
                      <a:cubicBezTo>
                        <a:pt x="69437" y="186214"/>
                        <a:pt x="69437" y="179927"/>
                        <a:pt x="76200" y="176022"/>
                      </a:cubicBezTo>
                      <a:lnTo>
                        <a:pt x="125825" y="147352"/>
                      </a:lnTo>
                      <a:cubicBezTo>
                        <a:pt x="132493" y="143447"/>
                        <a:pt x="143446" y="143447"/>
                        <a:pt x="150114" y="147352"/>
                      </a:cubicBezTo>
                      <a:cubicBezTo>
                        <a:pt x="156877" y="151257"/>
                        <a:pt x="156877" y="157543"/>
                        <a:pt x="150114" y="161354"/>
                      </a:cubicBezTo>
                      <a:lnTo>
                        <a:pt x="100489" y="190024"/>
                      </a:lnTo>
                      <a:close/>
                      <a:moveTo>
                        <a:pt x="279749" y="86582"/>
                      </a:moveTo>
                      <a:cubicBezTo>
                        <a:pt x="272986" y="90488"/>
                        <a:pt x="262128" y="90488"/>
                        <a:pt x="255365" y="86582"/>
                      </a:cubicBezTo>
                      <a:cubicBezTo>
                        <a:pt x="248602" y="82677"/>
                        <a:pt x="248602" y="76390"/>
                        <a:pt x="255365" y="72581"/>
                      </a:cubicBezTo>
                      <a:lnTo>
                        <a:pt x="304990" y="43910"/>
                      </a:lnTo>
                      <a:cubicBezTo>
                        <a:pt x="311753" y="40005"/>
                        <a:pt x="322612" y="40005"/>
                        <a:pt x="329279" y="43910"/>
                      </a:cubicBezTo>
                      <a:cubicBezTo>
                        <a:pt x="336042" y="47815"/>
                        <a:pt x="336042" y="54102"/>
                        <a:pt x="329279" y="57912"/>
                      </a:cubicBezTo>
                      <a:lnTo>
                        <a:pt x="279654" y="86582"/>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8"/>
                      </a:moveTo>
                      <a:cubicBezTo>
                        <a:pt x="193167" y="220408"/>
                        <a:pt x="185452" y="215932"/>
                        <a:pt x="185452" y="210503"/>
                      </a:cubicBezTo>
                      <a:lnTo>
                        <a:pt x="185452" y="170021"/>
                      </a:lnTo>
                      <a:cubicBezTo>
                        <a:pt x="185452" y="164497"/>
                        <a:pt x="193167" y="160115"/>
                        <a:pt x="202692" y="160115"/>
                      </a:cubicBezTo>
                      <a:cubicBezTo>
                        <a:pt x="212217" y="160115"/>
                        <a:pt x="219932" y="164592"/>
                        <a:pt x="219932" y="170021"/>
                      </a:cubicBezTo>
                      <a:lnTo>
                        <a:pt x="219932" y="210503"/>
                      </a:lnTo>
                      <a:cubicBezTo>
                        <a:pt x="219932" y="216027"/>
                        <a:pt x="212217" y="220408"/>
                        <a:pt x="202692" y="220408"/>
                      </a:cubicBezTo>
                      <a:close/>
                      <a:moveTo>
                        <a:pt x="304990" y="190119"/>
                      </a:moveTo>
                      <a:lnTo>
                        <a:pt x="255365" y="161449"/>
                      </a:lnTo>
                      <a:cubicBezTo>
                        <a:pt x="248602" y="157543"/>
                        <a:pt x="248602" y="151257"/>
                        <a:pt x="255365" y="147447"/>
                      </a:cubicBezTo>
                      <a:cubicBezTo>
                        <a:pt x="262128" y="143542"/>
                        <a:pt x="272986" y="143542"/>
                        <a:pt x="279749" y="147447"/>
                      </a:cubicBezTo>
                      <a:lnTo>
                        <a:pt x="329374" y="176117"/>
                      </a:lnTo>
                      <a:cubicBezTo>
                        <a:pt x="336137" y="180023"/>
                        <a:pt x="336137" y="186309"/>
                        <a:pt x="329374" y="190214"/>
                      </a:cubicBezTo>
                      <a:cubicBezTo>
                        <a:pt x="322707" y="194120"/>
                        <a:pt x="311753" y="194120"/>
                        <a:pt x="305086"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p:cNvSpPr/>
                <p:nvPr/>
              </p:nvSpPr>
              <p:spPr>
                <a:xfrm>
                  <a:off x="3792266" y="4762425"/>
                  <a:ext cx="114454" cy="46386"/>
                </a:xfrm>
                <a:custGeom>
                  <a:avLst/>
                  <a:gdLst/>
                  <a:ahLst/>
                  <a:cxnLst/>
                  <a:rect l="l" t="t" r="r" b="b"/>
                  <a:pathLst>
                    <a:path w="114454" h="46386" extrusionOk="0">
                      <a:moveTo>
                        <a:pt x="109615" y="46387"/>
                      </a:moveTo>
                      <a:cubicBezTo>
                        <a:pt x="106853" y="42767"/>
                        <a:pt x="102852" y="39338"/>
                        <a:pt x="97708" y="36385"/>
                      </a:cubicBezTo>
                      <a:cubicBezTo>
                        <a:pt x="75325" y="23432"/>
                        <a:pt x="39130" y="23432"/>
                        <a:pt x="16746" y="36385"/>
                      </a:cubicBezTo>
                      <a:cubicBezTo>
                        <a:pt x="11603" y="39338"/>
                        <a:pt x="7602" y="42767"/>
                        <a:pt x="4840" y="46387"/>
                      </a:cubicBezTo>
                      <a:cubicBezTo>
                        <a:pt x="-4400" y="34290"/>
                        <a:pt x="-399" y="19622"/>
                        <a:pt x="16746" y="9716"/>
                      </a:cubicBezTo>
                      <a:cubicBezTo>
                        <a:pt x="39130" y="-3239"/>
                        <a:pt x="75325" y="-3239"/>
                        <a:pt x="97708" y="9716"/>
                      </a:cubicBezTo>
                      <a:cubicBezTo>
                        <a:pt x="114854"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8"/>
                <p:cNvSpPr/>
                <p:nvPr/>
              </p:nvSpPr>
              <p:spPr>
                <a:xfrm>
                  <a:off x="3797106" y="4789095"/>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6" name="Google Shape;686;p28"/>
            <p:cNvGrpSpPr/>
            <p:nvPr/>
          </p:nvGrpSpPr>
          <p:grpSpPr>
            <a:xfrm>
              <a:off x="8225046" y="3469443"/>
              <a:ext cx="639842" cy="559831"/>
              <a:chOff x="4037470" y="4779094"/>
              <a:chExt cx="422171" cy="369379"/>
            </a:xfrm>
          </p:grpSpPr>
          <p:sp>
            <p:nvSpPr>
              <p:cNvPr id="687" name="Google Shape;687;p28"/>
              <p:cNvSpPr/>
              <p:nvPr/>
            </p:nvSpPr>
            <p:spPr>
              <a:xfrm>
                <a:off x="4037470" y="4904728"/>
                <a:ext cx="422171" cy="243745"/>
              </a:xfrm>
              <a:custGeom>
                <a:avLst/>
                <a:gdLst/>
                <a:ahLst/>
                <a:cxnLst/>
                <a:rect l="l" t="t" r="r" b="b"/>
                <a:pathLst>
                  <a:path w="422171" h="243745" extrusionOk="0">
                    <a:moveTo>
                      <a:pt x="360378" y="208026"/>
                    </a:moveTo>
                    <a:cubicBezTo>
                      <a:pt x="277892" y="255651"/>
                      <a:pt x="144256" y="255651"/>
                      <a:pt x="61865" y="208026"/>
                    </a:cubicBezTo>
                    <a:cubicBezTo>
                      <a:pt x="-20622" y="160401"/>
                      <a:pt x="-20622" y="83249"/>
                      <a:pt x="61865" y="35719"/>
                    </a:cubicBezTo>
                    <a:cubicBezTo>
                      <a:pt x="144256" y="-11906"/>
                      <a:pt x="277987" y="-11906"/>
                      <a:pt x="360378" y="35719"/>
                    </a:cubicBezTo>
                    <a:cubicBezTo>
                      <a:pt x="442770" y="83344"/>
                      <a:pt x="442770"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28"/>
              <p:cNvGrpSpPr/>
              <p:nvPr/>
            </p:nvGrpSpPr>
            <p:grpSpPr>
              <a:xfrm>
                <a:off x="4045709" y="4892537"/>
                <a:ext cx="405669" cy="247649"/>
                <a:chOff x="4045709" y="4892537"/>
                <a:chExt cx="405669" cy="247649"/>
              </a:xfrm>
            </p:grpSpPr>
            <p:sp>
              <p:nvSpPr>
                <p:cNvPr id="689" name="Google Shape;689;p28"/>
                <p:cNvSpPr/>
                <p:nvPr/>
              </p:nvSpPr>
              <p:spPr>
                <a:xfrm>
                  <a:off x="4045709" y="4905871"/>
                  <a:ext cx="405669" cy="234315"/>
                </a:xfrm>
                <a:custGeom>
                  <a:avLst/>
                  <a:gdLst/>
                  <a:ahLst/>
                  <a:cxnLst/>
                  <a:rect l="l" t="t" r="r" b="b"/>
                  <a:pathLst>
                    <a:path w="405669" h="234315" extrusionOk="0">
                      <a:moveTo>
                        <a:pt x="404336" y="103727"/>
                      </a:moveTo>
                      <a:cubicBezTo>
                        <a:pt x="399288" y="78391"/>
                        <a:pt x="379952" y="53721"/>
                        <a:pt x="346234" y="34290"/>
                      </a:cubicBezTo>
                      <a:cubicBezTo>
                        <a:pt x="267081" y="-11430"/>
                        <a:pt x="138589" y="-11430"/>
                        <a:pt x="59436" y="34290"/>
                      </a:cubicBezTo>
                      <a:cubicBezTo>
                        <a:pt x="25527" y="53911"/>
                        <a:pt x="6096" y="78676"/>
                        <a:pt x="1238" y="104299"/>
                      </a:cubicBezTo>
                      <a:lnTo>
                        <a:pt x="0" y="103823"/>
                      </a:lnTo>
                      <a:lnTo>
                        <a:pt x="0" y="117919"/>
                      </a:lnTo>
                      <a:lnTo>
                        <a:pt x="0" y="117919"/>
                      </a:lnTo>
                      <a:cubicBezTo>
                        <a:pt x="381" y="147638"/>
                        <a:pt x="20098" y="177260"/>
                        <a:pt x="59436" y="200025"/>
                      </a:cubicBezTo>
                      <a:cubicBezTo>
                        <a:pt x="138589" y="245745"/>
                        <a:pt x="267081" y="245745"/>
                        <a:pt x="346234" y="200025"/>
                      </a:cubicBezTo>
                      <a:cubicBezTo>
                        <a:pt x="385858" y="177165"/>
                        <a:pt x="405670" y="147161"/>
                        <a:pt x="405670" y="117253"/>
                      </a:cubicBezTo>
                      <a:lnTo>
                        <a:pt x="405670" y="103918"/>
                      </a:lnTo>
                      <a:lnTo>
                        <a:pt x="404336" y="103918"/>
                      </a:lnTo>
                      <a:close/>
                      <a:moveTo>
                        <a:pt x="76200" y="43910"/>
                      </a:moveTo>
                      <a:cubicBezTo>
                        <a:pt x="82963" y="40005"/>
                        <a:pt x="93821" y="40005"/>
                        <a:pt x="100584" y="43910"/>
                      </a:cubicBezTo>
                      <a:lnTo>
                        <a:pt x="150209" y="72581"/>
                      </a:lnTo>
                      <a:cubicBezTo>
                        <a:pt x="156877" y="76486"/>
                        <a:pt x="156877" y="82772"/>
                        <a:pt x="150209" y="86677"/>
                      </a:cubicBezTo>
                      <a:cubicBezTo>
                        <a:pt x="143446" y="90583"/>
                        <a:pt x="132588" y="90583"/>
                        <a:pt x="125825" y="86677"/>
                      </a:cubicBezTo>
                      <a:lnTo>
                        <a:pt x="76200" y="58007"/>
                      </a:lnTo>
                      <a:cubicBezTo>
                        <a:pt x="69533" y="54102"/>
                        <a:pt x="69533" y="47816"/>
                        <a:pt x="76200" y="44006"/>
                      </a:cubicBezTo>
                      <a:close/>
                      <a:moveTo>
                        <a:pt x="40958" y="126968"/>
                      </a:moveTo>
                      <a:cubicBezTo>
                        <a:pt x="31433" y="126968"/>
                        <a:pt x="23717" y="122492"/>
                        <a:pt x="23717" y="117062"/>
                      </a:cubicBezTo>
                      <a:cubicBezTo>
                        <a:pt x="23717" y="111633"/>
                        <a:pt x="31433" y="107156"/>
                        <a:pt x="40958" y="107156"/>
                      </a:cubicBezTo>
                      <a:lnTo>
                        <a:pt x="111062" y="107156"/>
                      </a:lnTo>
                      <a:cubicBezTo>
                        <a:pt x="120587" y="107156"/>
                        <a:pt x="128302" y="111633"/>
                        <a:pt x="128302" y="117062"/>
                      </a:cubicBezTo>
                      <a:cubicBezTo>
                        <a:pt x="128302" y="122492"/>
                        <a:pt x="120587" y="126968"/>
                        <a:pt x="111062" y="126968"/>
                      </a:cubicBezTo>
                      <a:lnTo>
                        <a:pt x="40958" y="126968"/>
                      </a:lnTo>
                      <a:close/>
                      <a:moveTo>
                        <a:pt x="150114" y="161449"/>
                      </a:moveTo>
                      <a:lnTo>
                        <a:pt x="100489" y="190119"/>
                      </a:lnTo>
                      <a:cubicBezTo>
                        <a:pt x="93821" y="194024"/>
                        <a:pt x="82868" y="194024"/>
                        <a:pt x="76105" y="190119"/>
                      </a:cubicBezTo>
                      <a:cubicBezTo>
                        <a:pt x="69437" y="186214"/>
                        <a:pt x="69437" y="179927"/>
                        <a:pt x="76105" y="176117"/>
                      </a:cubicBezTo>
                      <a:lnTo>
                        <a:pt x="125730" y="147447"/>
                      </a:lnTo>
                      <a:cubicBezTo>
                        <a:pt x="132493" y="143542"/>
                        <a:pt x="143351" y="143542"/>
                        <a:pt x="150114" y="147447"/>
                      </a:cubicBezTo>
                      <a:cubicBezTo>
                        <a:pt x="156877" y="151352"/>
                        <a:pt x="156781" y="157639"/>
                        <a:pt x="150114" y="161544"/>
                      </a:cubicBezTo>
                      <a:close/>
                      <a:moveTo>
                        <a:pt x="185547" y="23527"/>
                      </a:moveTo>
                      <a:cubicBezTo>
                        <a:pt x="185547" y="18002"/>
                        <a:pt x="193262" y="13621"/>
                        <a:pt x="202787" y="13621"/>
                      </a:cubicBezTo>
                      <a:cubicBezTo>
                        <a:pt x="212312" y="13621"/>
                        <a:pt x="220028" y="18098"/>
                        <a:pt x="219932" y="23527"/>
                      </a:cubicBezTo>
                      <a:lnTo>
                        <a:pt x="219932" y="64008"/>
                      </a:lnTo>
                      <a:cubicBezTo>
                        <a:pt x="219932" y="69533"/>
                        <a:pt x="212217" y="73914"/>
                        <a:pt x="202787" y="73914"/>
                      </a:cubicBezTo>
                      <a:cubicBezTo>
                        <a:pt x="193358" y="73914"/>
                        <a:pt x="185547" y="69437"/>
                        <a:pt x="185547" y="64008"/>
                      </a:cubicBezTo>
                      <a:lnTo>
                        <a:pt x="185547" y="23527"/>
                      </a:lnTo>
                      <a:close/>
                      <a:moveTo>
                        <a:pt x="202787" y="220313"/>
                      </a:moveTo>
                      <a:cubicBezTo>
                        <a:pt x="193262" y="220313"/>
                        <a:pt x="185547" y="215836"/>
                        <a:pt x="185547" y="210407"/>
                      </a:cubicBezTo>
                      <a:lnTo>
                        <a:pt x="185547" y="169926"/>
                      </a:lnTo>
                      <a:cubicBezTo>
                        <a:pt x="185547" y="164401"/>
                        <a:pt x="193262" y="160020"/>
                        <a:pt x="202787" y="160020"/>
                      </a:cubicBezTo>
                      <a:cubicBezTo>
                        <a:pt x="212312" y="160020"/>
                        <a:pt x="220028" y="164497"/>
                        <a:pt x="220028" y="169926"/>
                      </a:cubicBezTo>
                      <a:lnTo>
                        <a:pt x="220028" y="210407"/>
                      </a:lnTo>
                      <a:cubicBezTo>
                        <a:pt x="220028" y="215836"/>
                        <a:pt x="212312" y="220313"/>
                        <a:pt x="202787" y="220313"/>
                      </a:cubicBezTo>
                      <a:close/>
                      <a:moveTo>
                        <a:pt x="255461" y="72485"/>
                      </a:moveTo>
                      <a:lnTo>
                        <a:pt x="305086" y="43815"/>
                      </a:lnTo>
                      <a:cubicBezTo>
                        <a:pt x="311848" y="39910"/>
                        <a:pt x="322707" y="39910"/>
                        <a:pt x="329375" y="43815"/>
                      </a:cubicBezTo>
                      <a:cubicBezTo>
                        <a:pt x="336137" y="47720"/>
                        <a:pt x="336137" y="54007"/>
                        <a:pt x="329375" y="57817"/>
                      </a:cubicBezTo>
                      <a:lnTo>
                        <a:pt x="279749" y="86487"/>
                      </a:lnTo>
                      <a:cubicBezTo>
                        <a:pt x="272987" y="90392"/>
                        <a:pt x="262128" y="90392"/>
                        <a:pt x="255365" y="86487"/>
                      </a:cubicBezTo>
                      <a:cubicBezTo>
                        <a:pt x="248698" y="82582"/>
                        <a:pt x="248698" y="76295"/>
                        <a:pt x="255365" y="72390"/>
                      </a:cubicBezTo>
                      <a:close/>
                      <a:moveTo>
                        <a:pt x="329375" y="190024"/>
                      </a:moveTo>
                      <a:cubicBezTo>
                        <a:pt x="322707" y="193929"/>
                        <a:pt x="311753" y="193929"/>
                        <a:pt x="305086" y="190024"/>
                      </a:cubicBezTo>
                      <a:lnTo>
                        <a:pt x="255461" y="161354"/>
                      </a:lnTo>
                      <a:cubicBezTo>
                        <a:pt x="248698" y="157448"/>
                        <a:pt x="248698" y="151162"/>
                        <a:pt x="255461" y="147257"/>
                      </a:cubicBezTo>
                      <a:cubicBezTo>
                        <a:pt x="262128" y="143351"/>
                        <a:pt x="273082" y="143351"/>
                        <a:pt x="279749" y="147257"/>
                      </a:cubicBezTo>
                      <a:lnTo>
                        <a:pt x="329375" y="175927"/>
                      </a:lnTo>
                      <a:cubicBezTo>
                        <a:pt x="336137" y="179832"/>
                        <a:pt x="336137" y="186118"/>
                        <a:pt x="329375" y="189929"/>
                      </a:cubicBezTo>
                      <a:close/>
                      <a:moveTo>
                        <a:pt x="364617" y="126873"/>
                      </a:moveTo>
                      <a:lnTo>
                        <a:pt x="294418" y="126873"/>
                      </a:lnTo>
                      <a:cubicBezTo>
                        <a:pt x="284893" y="126873"/>
                        <a:pt x="277178" y="122396"/>
                        <a:pt x="277178" y="116967"/>
                      </a:cubicBezTo>
                      <a:cubicBezTo>
                        <a:pt x="277178"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8"/>
                <p:cNvSpPr/>
                <p:nvPr/>
              </p:nvSpPr>
              <p:spPr>
                <a:xfrm>
                  <a:off x="4045709" y="4892537"/>
                  <a:ext cx="405598" cy="234219"/>
                </a:xfrm>
                <a:custGeom>
                  <a:avLst/>
                  <a:gdLst/>
                  <a:ahLst/>
                  <a:cxnLst/>
                  <a:rect l="l" t="t" r="r" b="b"/>
                  <a:pathLst>
                    <a:path w="405598" h="234219" extrusionOk="0">
                      <a:moveTo>
                        <a:pt x="346234" y="34290"/>
                      </a:moveTo>
                      <a:cubicBezTo>
                        <a:pt x="267081" y="-11430"/>
                        <a:pt x="138589" y="-11430"/>
                        <a:pt x="59436" y="34290"/>
                      </a:cubicBezTo>
                      <a:cubicBezTo>
                        <a:pt x="-19812" y="80010"/>
                        <a:pt x="-19812" y="154115"/>
                        <a:pt x="59436" y="199930"/>
                      </a:cubicBezTo>
                      <a:cubicBezTo>
                        <a:pt x="138589" y="245650"/>
                        <a:pt x="267081" y="245650"/>
                        <a:pt x="346234" y="199930"/>
                      </a:cubicBezTo>
                      <a:cubicBezTo>
                        <a:pt x="425386" y="154210"/>
                        <a:pt x="425386" y="80105"/>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773"/>
                      </a:cubicBezTo>
                      <a:cubicBezTo>
                        <a:pt x="143446" y="90678"/>
                        <a:pt x="132588" y="90678"/>
                        <a:pt x="125825" y="86773"/>
                      </a:cubicBezTo>
                      <a:lnTo>
                        <a:pt x="76200" y="58102"/>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677"/>
                      </a:moveTo>
                      <a:cubicBezTo>
                        <a:pt x="273082" y="90583"/>
                        <a:pt x="262223" y="90583"/>
                        <a:pt x="255461" y="86677"/>
                      </a:cubicBezTo>
                      <a:cubicBezTo>
                        <a:pt x="248793" y="82772"/>
                        <a:pt x="248793" y="76486"/>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156"/>
                      </a:moveTo>
                      <a:lnTo>
                        <a:pt x="364712" y="107156"/>
                      </a:lnTo>
                      <a:cubicBezTo>
                        <a:pt x="374237" y="107156"/>
                        <a:pt x="381953" y="111633"/>
                        <a:pt x="381953" y="117062"/>
                      </a:cubicBezTo>
                      <a:cubicBezTo>
                        <a:pt x="381953" y="122492"/>
                        <a:pt x="374237" y="126968"/>
                        <a:pt x="364712" y="126968"/>
                      </a:cubicBezTo>
                      <a:lnTo>
                        <a:pt x="294513" y="126968"/>
                      </a:lnTo>
                      <a:cubicBezTo>
                        <a:pt x="284988" y="126968"/>
                        <a:pt x="277273" y="122492"/>
                        <a:pt x="277273" y="117062"/>
                      </a:cubicBezTo>
                      <a:cubicBezTo>
                        <a:pt x="277273" y="111633"/>
                        <a:pt x="284988" y="107156"/>
                        <a:pt x="294513" y="107156"/>
                      </a:cubicBezTo>
                      <a:close/>
                      <a:moveTo>
                        <a:pt x="202883" y="220504"/>
                      </a:moveTo>
                      <a:cubicBezTo>
                        <a:pt x="193358" y="220504"/>
                        <a:pt x="185642" y="216027"/>
                        <a:pt x="185642" y="210598"/>
                      </a:cubicBezTo>
                      <a:lnTo>
                        <a:pt x="185642" y="170117"/>
                      </a:lnTo>
                      <a:cubicBezTo>
                        <a:pt x="185642" y="164592"/>
                        <a:pt x="193358" y="160210"/>
                        <a:pt x="202883" y="160210"/>
                      </a:cubicBezTo>
                      <a:cubicBezTo>
                        <a:pt x="212408" y="160210"/>
                        <a:pt x="220123" y="164687"/>
                        <a:pt x="220123" y="170117"/>
                      </a:cubicBezTo>
                      <a:lnTo>
                        <a:pt x="220123" y="210598"/>
                      </a:lnTo>
                      <a:cubicBezTo>
                        <a:pt x="220123" y="216122"/>
                        <a:pt x="212408" y="220504"/>
                        <a:pt x="202883" y="220504"/>
                      </a:cubicBezTo>
                      <a:close/>
                      <a:moveTo>
                        <a:pt x="305181" y="190214"/>
                      </a:moveTo>
                      <a:lnTo>
                        <a:pt x="255556" y="161544"/>
                      </a:lnTo>
                      <a:cubicBezTo>
                        <a:pt x="248793" y="157639"/>
                        <a:pt x="248793" y="151352"/>
                        <a:pt x="255556" y="147542"/>
                      </a:cubicBezTo>
                      <a:cubicBezTo>
                        <a:pt x="262223" y="143637"/>
                        <a:pt x="273177" y="143637"/>
                        <a:pt x="279844" y="147542"/>
                      </a:cubicBezTo>
                      <a:lnTo>
                        <a:pt x="329470" y="176212"/>
                      </a:lnTo>
                      <a:cubicBezTo>
                        <a:pt x="336233" y="180118"/>
                        <a:pt x="336233" y="186404"/>
                        <a:pt x="329470" y="190214"/>
                      </a:cubicBezTo>
                      <a:cubicBezTo>
                        <a:pt x="322802" y="194119"/>
                        <a:pt x="311848" y="194119"/>
                        <a:pt x="305181"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8"/>
                <p:cNvSpPr/>
                <p:nvPr/>
              </p:nvSpPr>
              <p:spPr>
                <a:xfrm>
                  <a:off x="4191364" y="4976547"/>
                  <a:ext cx="114454" cy="46386"/>
                </a:xfrm>
                <a:custGeom>
                  <a:avLst/>
                  <a:gdLst/>
                  <a:ahLst/>
                  <a:cxnLst/>
                  <a:rect l="l" t="t" r="r" b="b"/>
                  <a:pathLst>
                    <a:path w="114454" h="46386" extrusionOk="0">
                      <a:moveTo>
                        <a:pt x="109615" y="46387"/>
                      </a:moveTo>
                      <a:cubicBezTo>
                        <a:pt x="106852" y="42767"/>
                        <a:pt x="102852" y="39338"/>
                        <a:pt x="97709" y="36290"/>
                      </a:cubicBezTo>
                      <a:cubicBezTo>
                        <a:pt x="75325" y="23336"/>
                        <a:pt x="39130" y="23336"/>
                        <a:pt x="16746" y="36290"/>
                      </a:cubicBezTo>
                      <a:cubicBezTo>
                        <a:pt x="11602" y="39243"/>
                        <a:pt x="7602" y="42672"/>
                        <a:pt x="4840" y="46387"/>
                      </a:cubicBezTo>
                      <a:cubicBezTo>
                        <a:pt x="-4400" y="34290"/>
                        <a:pt x="-399" y="19621"/>
                        <a:pt x="16746" y="9716"/>
                      </a:cubicBezTo>
                      <a:cubicBezTo>
                        <a:pt x="39130" y="-3239"/>
                        <a:pt x="75325" y="-3239"/>
                        <a:pt x="97709" y="9716"/>
                      </a:cubicBezTo>
                      <a:cubicBezTo>
                        <a:pt x="114853" y="19621"/>
                        <a:pt x="118854" y="34290"/>
                        <a:pt x="109615" y="46387"/>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8"/>
                <p:cNvSpPr/>
                <p:nvPr/>
              </p:nvSpPr>
              <p:spPr>
                <a:xfrm>
                  <a:off x="4196204" y="5003122"/>
                  <a:ext cx="104775" cy="39528"/>
                </a:xfrm>
                <a:custGeom>
                  <a:avLst/>
                  <a:gdLst/>
                  <a:ahLst/>
                  <a:cxnLst/>
                  <a:rect l="l" t="t" r="r" b="b"/>
                  <a:pathLst>
                    <a:path w="104775" h="39528" extrusionOk="0">
                      <a:moveTo>
                        <a:pt x="104775" y="19812"/>
                      </a:moveTo>
                      <a:cubicBezTo>
                        <a:pt x="102013" y="23431"/>
                        <a:pt x="98012" y="26861"/>
                        <a:pt x="92869" y="29813"/>
                      </a:cubicBezTo>
                      <a:cubicBezTo>
                        <a:pt x="70485" y="42767"/>
                        <a:pt x="34290" y="42767"/>
                        <a:pt x="11906" y="29813"/>
                      </a:cubicBezTo>
                      <a:cubicBezTo>
                        <a:pt x="6763" y="26861"/>
                        <a:pt x="2762" y="23431"/>
                        <a:pt x="0" y="19812"/>
                      </a:cubicBezTo>
                      <a:cubicBezTo>
                        <a:pt x="2762" y="16192"/>
                        <a:pt x="6763" y="12763"/>
                        <a:pt x="11906" y="9715"/>
                      </a:cubicBezTo>
                      <a:cubicBezTo>
                        <a:pt x="34290" y="-3238"/>
                        <a:pt x="70485" y="-3238"/>
                        <a:pt x="92869" y="9715"/>
                      </a:cubicBezTo>
                      <a:cubicBezTo>
                        <a:pt x="98012" y="12668"/>
                        <a:pt x="102013" y="16097"/>
                        <a:pt x="104775" y="19812"/>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3" name="Google Shape;693;p28"/>
              <p:cNvGrpSpPr/>
              <p:nvPr/>
            </p:nvGrpSpPr>
            <p:grpSpPr>
              <a:xfrm>
                <a:off x="4069212" y="4805192"/>
                <a:ext cx="358735" cy="305895"/>
                <a:chOff x="4069212" y="4805192"/>
                <a:chExt cx="358735" cy="305895"/>
              </a:xfrm>
            </p:grpSpPr>
            <p:sp>
              <p:nvSpPr>
                <p:cNvPr id="694" name="Google Shape;694;p28"/>
                <p:cNvSpPr/>
                <p:nvPr/>
              </p:nvSpPr>
              <p:spPr>
                <a:xfrm>
                  <a:off x="4069235" y="4908824"/>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2" y="212407"/>
                        <a:pt x="52388" y="171831"/>
                      </a:cubicBezTo>
                      <a:cubicBezTo>
                        <a:pt x="17336" y="151733"/>
                        <a:pt x="0" y="125063"/>
                        <a:pt x="0" y="98393"/>
                      </a:cubicBezTo>
                      <a:lnTo>
                        <a:pt x="0" y="0"/>
                      </a:lnTo>
                      <a:lnTo>
                        <a:pt x="35871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8"/>
                <p:cNvSpPr/>
                <p:nvPr/>
              </p:nvSpPr>
              <p:spPr>
                <a:xfrm>
                  <a:off x="4069235" y="4921492"/>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8"/>
                <p:cNvSpPr/>
                <p:nvPr/>
              </p:nvSpPr>
              <p:spPr>
                <a:xfrm>
                  <a:off x="4069235" y="493873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8"/>
                <p:cNvSpPr/>
                <p:nvPr/>
              </p:nvSpPr>
              <p:spPr>
                <a:xfrm>
                  <a:off x="4069235" y="4955878"/>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8"/>
                <p:cNvSpPr/>
                <p:nvPr/>
              </p:nvSpPr>
              <p:spPr>
                <a:xfrm>
                  <a:off x="4069235" y="4973118"/>
                  <a:ext cx="358711" cy="110632"/>
                </a:xfrm>
                <a:custGeom>
                  <a:avLst/>
                  <a:gdLst/>
                  <a:ahLst/>
                  <a:cxnLst/>
                  <a:rect l="l" t="t" r="r" b="b"/>
                  <a:pathLst>
                    <a:path w="358711" h="110632" extrusionOk="0">
                      <a:moveTo>
                        <a:pt x="358712" y="0"/>
                      </a:moveTo>
                      <a:cubicBezTo>
                        <a:pt x="358712" y="26479"/>
                        <a:pt x="341090" y="52864"/>
                        <a:pt x="306134" y="73057"/>
                      </a:cubicBezTo>
                      <a:cubicBezTo>
                        <a:pt x="236220" y="113824"/>
                        <a:pt x="122587" y="113824"/>
                        <a:pt x="52483" y="73057"/>
                      </a:cubicBezTo>
                      <a:cubicBezTo>
                        <a:pt x="18288" y="53340"/>
                        <a:pt x="762" y="27622"/>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8"/>
                <p:cNvSpPr/>
                <p:nvPr/>
              </p:nvSpPr>
              <p:spPr>
                <a:xfrm>
                  <a:off x="4069235" y="499026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622"/>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8"/>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8"/>
                <p:cNvSpPr/>
                <p:nvPr/>
              </p:nvSpPr>
              <p:spPr>
                <a:xfrm>
                  <a:off x="4083356" y="4813360"/>
                  <a:ext cx="330445" cy="190857"/>
                </a:xfrm>
                <a:custGeom>
                  <a:avLst/>
                  <a:gdLst/>
                  <a:ahLst/>
                  <a:cxnLst/>
                  <a:rect l="l" t="t" r="r" b="b"/>
                  <a:pathLst>
                    <a:path w="330445" h="190857" extrusionOk="0">
                      <a:moveTo>
                        <a:pt x="48363" y="162711"/>
                      </a:moveTo>
                      <a:cubicBezTo>
                        <a:pt x="112943" y="200239"/>
                        <a:pt x="217623" y="200239"/>
                        <a:pt x="282011" y="162711"/>
                      </a:cubicBezTo>
                      <a:cubicBezTo>
                        <a:pt x="346591" y="125563"/>
                        <a:pt x="346591" y="65080"/>
                        <a:pt x="282011" y="27932"/>
                      </a:cubicBezTo>
                      <a:cubicBezTo>
                        <a:pt x="217623" y="-9311"/>
                        <a:pt x="112943" y="-9311"/>
                        <a:pt x="48363" y="27932"/>
                      </a:cubicBezTo>
                      <a:cubicBezTo>
                        <a:pt x="-16121" y="65080"/>
                        <a:pt x="-16121" y="125563"/>
                        <a:pt x="48363" y="16271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8"/>
                <p:cNvSpPr/>
                <p:nvPr/>
              </p:nvSpPr>
              <p:spPr>
                <a:xfrm>
                  <a:off x="4094024" y="4819504"/>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8"/>
                <p:cNvSpPr/>
                <p:nvPr/>
              </p:nvSpPr>
              <p:spPr>
                <a:xfrm>
                  <a:off x="4102621" y="4824933"/>
                  <a:ext cx="291917" cy="168568"/>
                </a:xfrm>
                <a:custGeom>
                  <a:avLst/>
                  <a:gdLst/>
                  <a:ahLst/>
                  <a:cxnLst/>
                  <a:rect l="l" t="t" r="r" b="b"/>
                  <a:pathLst>
                    <a:path w="291917" h="168568" extrusionOk="0">
                      <a:moveTo>
                        <a:pt x="42719" y="143709"/>
                      </a:moveTo>
                      <a:cubicBezTo>
                        <a:pt x="99774" y="176855"/>
                        <a:pt x="192262" y="176855"/>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8"/>
                <p:cNvSpPr/>
                <p:nvPr/>
              </p:nvSpPr>
              <p:spPr>
                <a:xfrm>
                  <a:off x="4111550" y="4829672"/>
                  <a:ext cx="273962" cy="158329"/>
                </a:xfrm>
                <a:custGeom>
                  <a:avLst/>
                  <a:gdLst/>
                  <a:ahLst/>
                  <a:cxnLst/>
                  <a:rect l="l" t="t" r="r" b="b"/>
                  <a:pathLst>
                    <a:path w="273962" h="158329" extrusionOk="0">
                      <a:moveTo>
                        <a:pt x="40076" y="134969"/>
                      </a:moveTo>
                      <a:cubicBezTo>
                        <a:pt x="93607" y="166116"/>
                        <a:pt x="180475" y="166116"/>
                        <a:pt x="233815" y="134969"/>
                      </a:cubicBezTo>
                      <a:cubicBezTo>
                        <a:pt x="287346" y="104108"/>
                        <a:pt x="287346" y="54007"/>
                        <a:pt x="233815" y="23146"/>
                      </a:cubicBezTo>
                      <a:cubicBezTo>
                        <a:pt x="180475" y="-7715"/>
                        <a:pt x="93607" y="-7715"/>
                        <a:pt x="40076" y="23146"/>
                      </a:cubicBezTo>
                      <a:cubicBezTo>
                        <a:pt x="-13359" y="54007"/>
                        <a:pt x="-13359" y="104108"/>
                        <a:pt x="40076" y="13496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8"/>
                <p:cNvSpPr/>
                <p:nvPr/>
              </p:nvSpPr>
              <p:spPr>
                <a:xfrm>
                  <a:off x="4119194" y="4834386"/>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8"/>
                <p:cNvSpPr/>
                <p:nvPr/>
              </p:nvSpPr>
              <p:spPr>
                <a:xfrm>
                  <a:off x="4126743" y="4838434"/>
                  <a:ext cx="243673" cy="140803"/>
                </a:xfrm>
                <a:custGeom>
                  <a:avLst/>
                  <a:gdLst/>
                  <a:ahLst/>
                  <a:cxnLst/>
                  <a:rect l="l" t="t" r="r" b="b"/>
                  <a:pathLst>
                    <a:path w="243673" h="140803" extrusionOk="0">
                      <a:moveTo>
                        <a:pt x="35647" y="120015"/>
                      </a:moveTo>
                      <a:cubicBezTo>
                        <a:pt x="83272" y="147733"/>
                        <a:pt x="160520" y="147733"/>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8"/>
                <p:cNvSpPr/>
                <p:nvPr/>
              </p:nvSpPr>
              <p:spPr>
                <a:xfrm>
                  <a:off x="4133505" y="4842626"/>
                  <a:ext cx="230147" cy="132921"/>
                </a:xfrm>
                <a:custGeom>
                  <a:avLst/>
                  <a:gdLst/>
                  <a:ahLst/>
                  <a:cxnLst/>
                  <a:rect l="l" t="t" r="r" b="b"/>
                  <a:pathLst>
                    <a:path w="230147" h="132921" extrusionOk="0">
                      <a:moveTo>
                        <a:pt x="33647" y="113347"/>
                      </a:moveTo>
                      <a:cubicBezTo>
                        <a:pt x="78605" y="139446"/>
                        <a:pt x="151567" y="139446"/>
                        <a:pt x="196429" y="113347"/>
                      </a:cubicBezTo>
                      <a:cubicBezTo>
                        <a:pt x="241387" y="87439"/>
                        <a:pt x="241387" y="45339"/>
                        <a:pt x="196429" y="19431"/>
                      </a:cubicBezTo>
                      <a:cubicBezTo>
                        <a:pt x="151567" y="-6477"/>
                        <a:pt x="78700" y="-6477"/>
                        <a:pt x="33647" y="19431"/>
                      </a:cubicBezTo>
                      <a:cubicBezTo>
                        <a:pt x="-11216" y="45339"/>
                        <a:pt x="-11216" y="87439"/>
                        <a:pt x="33647" y="11334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8"/>
                <p:cNvSpPr/>
                <p:nvPr/>
              </p:nvSpPr>
              <p:spPr>
                <a:xfrm>
                  <a:off x="4140459" y="4846507"/>
                  <a:ext cx="216074" cy="124682"/>
                </a:xfrm>
                <a:custGeom>
                  <a:avLst/>
                  <a:gdLst/>
                  <a:ahLst/>
                  <a:cxnLst/>
                  <a:rect l="l" t="t" r="r" b="b"/>
                  <a:pathLst>
                    <a:path w="216074" h="124682" extrusionOk="0">
                      <a:moveTo>
                        <a:pt x="31647" y="106323"/>
                      </a:moveTo>
                      <a:cubicBezTo>
                        <a:pt x="73843" y="130802"/>
                        <a:pt x="142327" y="130802"/>
                        <a:pt x="184428" y="106323"/>
                      </a:cubicBezTo>
                      <a:cubicBezTo>
                        <a:pt x="226623" y="82034"/>
                        <a:pt x="226623" y="42505"/>
                        <a:pt x="184428" y="18217"/>
                      </a:cubicBezTo>
                      <a:cubicBezTo>
                        <a:pt x="142327" y="-6072"/>
                        <a:pt x="73843" y="-6072"/>
                        <a:pt x="31647" y="18217"/>
                      </a:cubicBezTo>
                      <a:cubicBezTo>
                        <a:pt x="-10549" y="42505"/>
                        <a:pt x="-10549" y="82034"/>
                        <a:pt x="31647" y="106323"/>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8"/>
                <p:cNvSpPr/>
                <p:nvPr/>
              </p:nvSpPr>
              <p:spPr>
                <a:xfrm>
                  <a:off x="4146531" y="4850174"/>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8"/>
                <p:cNvSpPr/>
                <p:nvPr/>
              </p:nvSpPr>
              <p:spPr>
                <a:xfrm>
                  <a:off x="4152008" y="4853103"/>
                  <a:ext cx="193166" cy="111490"/>
                </a:xfrm>
                <a:custGeom>
                  <a:avLst/>
                  <a:gdLst/>
                  <a:ahLst/>
                  <a:cxnLst/>
                  <a:rect l="l" t="t" r="r" b="b"/>
                  <a:pathLst>
                    <a:path w="193166" h="111490" extrusionOk="0">
                      <a:moveTo>
                        <a:pt x="28289" y="95060"/>
                      </a:moveTo>
                      <a:cubicBezTo>
                        <a:pt x="66008" y="116967"/>
                        <a:pt x="127254" y="116967"/>
                        <a:pt x="164878" y="95060"/>
                      </a:cubicBezTo>
                      <a:cubicBezTo>
                        <a:pt x="202597" y="73342"/>
                        <a:pt x="202597" y="38005"/>
                        <a:pt x="164878" y="16288"/>
                      </a:cubicBezTo>
                      <a:cubicBezTo>
                        <a:pt x="127254" y="-5429"/>
                        <a:pt x="66103" y="-5429"/>
                        <a:pt x="28289" y="16288"/>
                      </a:cubicBezTo>
                      <a:cubicBezTo>
                        <a:pt x="-9430" y="38005"/>
                        <a:pt x="-9430" y="73342"/>
                        <a:pt x="28289" y="95060"/>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8"/>
                <p:cNvSpPr/>
                <p:nvPr/>
              </p:nvSpPr>
              <p:spPr>
                <a:xfrm>
                  <a:off x="4157294" y="4856341"/>
                  <a:ext cx="182475" cy="105322"/>
                </a:xfrm>
                <a:custGeom>
                  <a:avLst/>
                  <a:gdLst/>
                  <a:ahLst/>
                  <a:cxnLst/>
                  <a:rect l="l" t="t" r="r" b="b"/>
                  <a:pathLst>
                    <a:path w="182475" h="105322" extrusionOk="0">
                      <a:moveTo>
                        <a:pt x="26718" y="89821"/>
                      </a:moveTo>
                      <a:cubicBezTo>
                        <a:pt x="62341" y="110490"/>
                        <a:pt x="120158" y="110490"/>
                        <a:pt x="155686" y="89821"/>
                      </a:cubicBezTo>
                      <a:cubicBezTo>
                        <a:pt x="191405" y="69342"/>
                        <a:pt x="191405" y="35909"/>
                        <a:pt x="155686" y="15431"/>
                      </a:cubicBezTo>
                      <a:cubicBezTo>
                        <a:pt x="120158" y="-5144"/>
                        <a:pt x="62341" y="-5144"/>
                        <a:pt x="26718" y="15431"/>
                      </a:cubicBezTo>
                      <a:cubicBezTo>
                        <a:pt x="-8906" y="35909"/>
                        <a:pt x="-8906" y="69342"/>
                        <a:pt x="26718" y="8982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8"/>
                <p:cNvSpPr/>
                <p:nvPr/>
              </p:nvSpPr>
              <p:spPr>
                <a:xfrm>
                  <a:off x="4162676" y="4859175"/>
                  <a:ext cx="171831" cy="99250"/>
                </a:xfrm>
                <a:custGeom>
                  <a:avLst/>
                  <a:gdLst/>
                  <a:ahLst/>
                  <a:cxnLst/>
                  <a:rect l="l" t="t" r="r" b="b"/>
                  <a:pathLst>
                    <a:path w="171831" h="99250" extrusionOk="0">
                      <a:moveTo>
                        <a:pt x="25146" y="84606"/>
                      </a:moveTo>
                      <a:cubicBezTo>
                        <a:pt x="58769" y="104132"/>
                        <a:pt x="113157" y="104132"/>
                        <a:pt x="146685" y="84606"/>
                      </a:cubicBezTo>
                      <a:cubicBezTo>
                        <a:pt x="180213" y="65270"/>
                        <a:pt x="180213" y="33838"/>
                        <a:pt x="146685" y="14502"/>
                      </a:cubicBezTo>
                      <a:cubicBezTo>
                        <a:pt x="113252" y="-4834"/>
                        <a:pt x="58769" y="-4834"/>
                        <a:pt x="25146" y="14502"/>
                      </a:cubicBezTo>
                      <a:cubicBezTo>
                        <a:pt x="-8382" y="33838"/>
                        <a:pt x="-8382" y="65270"/>
                        <a:pt x="25146" y="8460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8"/>
                <p:cNvSpPr/>
                <p:nvPr/>
              </p:nvSpPr>
              <p:spPr>
                <a:xfrm>
                  <a:off x="4167438" y="4862152"/>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1909"/>
                        <a:pt x="138493" y="13716"/>
                      </a:cubicBezTo>
                      <a:cubicBezTo>
                        <a:pt x="106870" y="-4572"/>
                        <a:pt x="55435" y="-4572"/>
                        <a:pt x="23717" y="13716"/>
                      </a:cubicBezTo>
                      <a:cubicBezTo>
                        <a:pt x="-7906" y="32004"/>
                        <a:pt x="-7906" y="61627"/>
                        <a:pt x="23717" y="7991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8"/>
                <p:cNvSpPr/>
                <p:nvPr/>
              </p:nvSpPr>
              <p:spPr>
                <a:xfrm>
                  <a:off x="4172391" y="4864819"/>
                  <a:ext cx="152376" cy="87963"/>
                </a:xfrm>
                <a:custGeom>
                  <a:avLst/>
                  <a:gdLst/>
                  <a:ahLst/>
                  <a:cxnLst/>
                  <a:rect l="l" t="t" r="r" b="b"/>
                  <a:pathLst>
                    <a:path w="152376" h="87963" extrusionOk="0">
                      <a:moveTo>
                        <a:pt x="22288" y="74962"/>
                      </a:moveTo>
                      <a:cubicBezTo>
                        <a:pt x="52102" y="92297"/>
                        <a:pt x="100298" y="92297"/>
                        <a:pt x="130016" y="74962"/>
                      </a:cubicBezTo>
                      <a:cubicBezTo>
                        <a:pt x="159829" y="57817"/>
                        <a:pt x="159829" y="30004"/>
                        <a:pt x="130016" y="12859"/>
                      </a:cubicBezTo>
                      <a:cubicBezTo>
                        <a:pt x="100298" y="-4286"/>
                        <a:pt x="52102" y="-4286"/>
                        <a:pt x="22288" y="12859"/>
                      </a:cubicBezTo>
                      <a:cubicBezTo>
                        <a:pt x="-7429" y="30004"/>
                        <a:pt x="-7429" y="57817"/>
                        <a:pt x="22288" y="74962"/>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8"/>
                <p:cNvSpPr/>
                <p:nvPr/>
              </p:nvSpPr>
              <p:spPr>
                <a:xfrm>
                  <a:off x="4176654" y="4867438"/>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8"/>
                <p:cNvSpPr/>
                <p:nvPr/>
              </p:nvSpPr>
              <p:spPr>
                <a:xfrm>
                  <a:off x="4183678" y="4871796"/>
                  <a:ext cx="129635" cy="74866"/>
                </a:xfrm>
                <a:custGeom>
                  <a:avLst/>
                  <a:gdLst/>
                  <a:ahLst/>
                  <a:cxnLst/>
                  <a:rect l="l" t="t" r="r" b="b"/>
                  <a:pathLst>
                    <a:path w="129635" h="74866" extrusionOk="0">
                      <a:moveTo>
                        <a:pt x="19002" y="63794"/>
                      </a:moveTo>
                      <a:cubicBezTo>
                        <a:pt x="44339" y="78557"/>
                        <a:pt x="85392" y="78557"/>
                        <a:pt x="110633" y="63794"/>
                      </a:cubicBezTo>
                      <a:cubicBezTo>
                        <a:pt x="135969" y="49221"/>
                        <a:pt x="135969" y="25503"/>
                        <a:pt x="110633" y="10930"/>
                      </a:cubicBezTo>
                      <a:cubicBezTo>
                        <a:pt x="85392" y="-3643"/>
                        <a:pt x="44339" y="-3643"/>
                        <a:pt x="19002" y="10930"/>
                      </a:cubicBezTo>
                      <a:cubicBezTo>
                        <a:pt x="-6334" y="25503"/>
                        <a:pt x="-6334" y="49221"/>
                        <a:pt x="19002" y="63794"/>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8"/>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8" name="Google Shape;718;p28"/>
              <p:cNvGrpSpPr/>
              <p:nvPr/>
            </p:nvGrpSpPr>
            <p:grpSpPr>
              <a:xfrm>
                <a:off x="4045709" y="4779094"/>
                <a:ext cx="405669" cy="247363"/>
                <a:chOff x="4045709" y="4779094"/>
                <a:chExt cx="405669" cy="247363"/>
              </a:xfrm>
            </p:grpSpPr>
            <p:sp>
              <p:nvSpPr>
                <p:cNvPr id="719" name="Google Shape;719;p28"/>
                <p:cNvSpPr/>
                <p:nvPr/>
              </p:nvSpPr>
              <p:spPr>
                <a:xfrm>
                  <a:off x="4045709" y="4792333"/>
                  <a:ext cx="405669" cy="234124"/>
                </a:xfrm>
                <a:custGeom>
                  <a:avLst/>
                  <a:gdLst/>
                  <a:ahLst/>
                  <a:cxnLst/>
                  <a:rect l="l" t="t" r="r" b="b"/>
                  <a:pathLst>
                    <a:path w="405669" h="234124" extrusionOk="0">
                      <a:moveTo>
                        <a:pt x="404336" y="103823"/>
                      </a:moveTo>
                      <a:cubicBezTo>
                        <a:pt x="399288" y="78391"/>
                        <a:pt x="379952" y="53816"/>
                        <a:pt x="346234" y="34290"/>
                      </a:cubicBezTo>
                      <a:cubicBezTo>
                        <a:pt x="267081" y="-11430"/>
                        <a:pt x="138589" y="-11430"/>
                        <a:pt x="59436" y="34290"/>
                      </a:cubicBezTo>
                      <a:cubicBezTo>
                        <a:pt x="25527" y="53912"/>
                        <a:pt x="6096" y="78677"/>
                        <a:pt x="1238" y="104299"/>
                      </a:cubicBezTo>
                      <a:lnTo>
                        <a:pt x="0" y="103823"/>
                      </a:lnTo>
                      <a:lnTo>
                        <a:pt x="0" y="117824"/>
                      </a:lnTo>
                      <a:lnTo>
                        <a:pt x="0" y="117824"/>
                      </a:lnTo>
                      <a:cubicBezTo>
                        <a:pt x="381" y="147542"/>
                        <a:pt x="20098" y="177165"/>
                        <a:pt x="59436" y="199835"/>
                      </a:cubicBezTo>
                      <a:cubicBezTo>
                        <a:pt x="138589" y="245555"/>
                        <a:pt x="267081" y="245555"/>
                        <a:pt x="346234" y="199835"/>
                      </a:cubicBezTo>
                      <a:cubicBezTo>
                        <a:pt x="385858" y="176974"/>
                        <a:pt x="405670" y="147066"/>
                        <a:pt x="405670" y="117062"/>
                      </a:cubicBezTo>
                      <a:lnTo>
                        <a:pt x="405670" y="103727"/>
                      </a:lnTo>
                      <a:lnTo>
                        <a:pt x="404336" y="103727"/>
                      </a:lnTo>
                      <a:close/>
                      <a:moveTo>
                        <a:pt x="76200" y="44006"/>
                      </a:moveTo>
                      <a:cubicBezTo>
                        <a:pt x="82963" y="40100"/>
                        <a:pt x="93821" y="40100"/>
                        <a:pt x="100584" y="44006"/>
                      </a:cubicBezTo>
                      <a:lnTo>
                        <a:pt x="150209" y="72676"/>
                      </a:lnTo>
                      <a:cubicBezTo>
                        <a:pt x="156877" y="76581"/>
                        <a:pt x="156877" y="82868"/>
                        <a:pt x="150209" y="86773"/>
                      </a:cubicBezTo>
                      <a:cubicBezTo>
                        <a:pt x="143446" y="90678"/>
                        <a:pt x="132588" y="90678"/>
                        <a:pt x="125825" y="86773"/>
                      </a:cubicBezTo>
                      <a:lnTo>
                        <a:pt x="76200" y="58103"/>
                      </a:lnTo>
                      <a:cubicBezTo>
                        <a:pt x="69533" y="54197"/>
                        <a:pt x="69533" y="47911"/>
                        <a:pt x="76200" y="44101"/>
                      </a:cubicBezTo>
                      <a:close/>
                      <a:moveTo>
                        <a:pt x="40958" y="127064"/>
                      </a:moveTo>
                      <a:cubicBezTo>
                        <a:pt x="31433" y="127064"/>
                        <a:pt x="23717" y="122587"/>
                        <a:pt x="23717" y="117157"/>
                      </a:cubicBezTo>
                      <a:cubicBezTo>
                        <a:pt x="23717" y="111728"/>
                        <a:pt x="31433" y="107252"/>
                        <a:pt x="40958" y="107252"/>
                      </a:cubicBezTo>
                      <a:lnTo>
                        <a:pt x="111062" y="107252"/>
                      </a:lnTo>
                      <a:cubicBezTo>
                        <a:pt x="120587" y="107252"/>
                        <a:pt x="128302" y="111728"/>
                        <a:pt x="128302" y="117157"/>
                      </a:cubicBezTo>
                      <a:cubicBezTo>
                        <a:pt x="128302" y="122587"/>
                        <a:pt x="120587" y="127064"/>
                        <a:pt x="111062" y="127064"/>
                      </a:cubicBezTo>
                      <a:lnTo>
                        <a:pt x="40958" y="127064"/>
                      </a:lnTo>
                      <a:close/>
                      <a:moveTo>
                        <a:pt x="150114" y="161544"/>
                      </a:moveTo>
                      <a:lnTo>
                        <a:pt x="100489" y="190214"/>
                      </a:lnTo>
                      <a:cubicBezTo>
                        <a:pt x="93821" y="194120"/>
                        <a:pt x="82868" y="194120"/>
                        <a:pt x="76105" y="190214"/>
                      </a:cubicBezTo>
                      <a:cubicBezTo>
                        <a:pt x="69437" y="186309"/>
                        <a:pt x="69437" y="180023"/>
                        <a:pt x="76105" y="176213"/>
                      </a:cubicBezTo>
                      <a:lnTo>
                        <a:pt x="125730" y="147542"/>
                      </a:lnTo>
                      <a:cubicBezTo>
                        <a:pt x="132493" y="143637"/>
                        <a:pt x="143351" y="143637"/>
                        <a:pt x="150114" y="147542"/>
                      </a:cubicBezTo>
                      <a:cubicBezTo>
                        <a:pt x="156877" y="151448"/>
                        <a:pt x="156781" y="157734"/>
                        <a:pt x="150114" y="161544"/>
                      </a:cubicBezTo>
                      <a:close/>
                      <a:moveTo>
                        <a:pt x="185547" y="23622"/>
                      </a:moveTo>
                      <a:cubicBezTo>
                        <a:pt x="185547" y="18098"/>
                        <a:pt x="193262" y="13716"/>
                        <a:pt x="202787" y="13716"/>
                      </a:cubicBezTo>
                      <a:cubicBezTo>
                        <a:pt x="212312" y="13716"/>
                        <a:pt x="220028" y="18193"/>
                        <a:pt x="219932" y="23622"/>
                      </a:cubicBezTo>
                      <a:lnTo>
                        <a:pt x="219932" y="64103"/>
                      </a:lnTo>
                      <a:cubicBezTo>
                        <a:pt x="219932" y="69532"/>
                        <a:pt x="212217" y="74009"/>
                        <a:pt x="202787" y="74009"/>
                      </a:cubicBezTo>
                      <a:cubicBezTo>
                        <a:pt x="193358" y="74009"/>
                        <a:pt x="185547" y="69532"/>
                        <a:pt x="185547" y="64103"/>
                      </a:cubicBezTo>
                      <a:lnTo>
                        <a:pt x="185547" y="23622"/>
                      </a:lnTo>
                      <a:close/>
                      <a:moveTo>
                        <a:pt x="202787" y="220409"/>
                      </a:moveTo>
                      <a:cubicBezTo>
                        <a:pt x="193262" y="220409"/>
                        <a:pt x="185547" y="215932"/>
                        <a:pt x="185547" y="210503"/>
                      </a:cubicBezTo>
                      <a:lnTo>
                        <a:pt x="185547" y="170021"/>
                      </a:lnTo>
                      <a:cubicBezTo>
                        <a:pt x="185547" y="164497"/>
                        <a:pt x="193262" y="160115"/>
                        <a:pt x="202787" y="160115"/>
                      </a:cubicBezTo>
                      <a:cubicBezTo>
                        <a:pt x="212312" y="160115"/>
                        <a:pt x="220028" y="164592"/>
                        <a:pt x="220028" y="170021"/>
                      </a:cubicBezTo>
                      <a:lnTo>
                        <a:pt x="220028" y="210503"/>
                      </a:lnTo>
                      <a:cubicBezTo>
                        <a:pt x="220028" y="216027"/>
                        <a:pt x="212312" y="220409"/>
                        <a:pt x="202787" y="220409"/>
                      </a:cubicBezTo>
                      <a:close/>
                      <a:moveTo>
                        <a:pt x="255461" y="72581"/>
                      </a:moveTo>
                      <a:lnTo>
                        <a:pt x="305086" y="43910"/>
                      </a:lnTo>
                      <a:cubicBezTo>
                        <a:pt x="311848" y="40005"/>
                        <a:pt x="322707" y="40005"/>
                        <a:pt x="329375" y="43910"/>
                      </a:cubicBezTo>
                      <a:cubicBezTo>
                        <a:pt x="336137" y="47815"/>
                        <a:pt x="336137" y="54102"/>
                        <a:pt x="329375" y="57912"/>
                      </a:cubicBezTo>
                      <a:lnTo>
                        <a:pt x="279749" y="86582"/>
                      </a:lnTo>
                      <a:cubicBezTo>
                        <a:pt x="272987" y="90488"/>
                        <a:pt x="262128" y="90488"/>
                        <a:pt x="255365" y="86582"/>
                      </a:cubicBezTo>
                      <a:cubicBezTo>
                        <a:pt x="248698" y="82677"/>
                        <a:pt x="248698" y="76390"/>
                        <a:pt x="255365" y="72485"/>
                      </a:cubicBezTo>
                      <a:close/>
                      <a:moveTo>
                        <a:pt x="329375" y="190119"/>
                      </a:moveTo>
                      <a:cubicBezTo>
                        <a:pt x="322707" y="194024"/>
                        <a:pt x="311753" y="194024"/>
                        <a:pt x="305086" y="190119"/>
                      </a:cubicBezTo>
                      <a:lnTo>
                        <a:pt x="255461" y="161449"/>
                      </a:lnTo>
                      <a:cubicBezTo>
                        <a:pt x="248698" y="157544"/>
                        <a:pt x="248698" y="151257"/>
                        <a:pt x="255461" y="147447"/>
                      </a:cubicBezTo>
                      <a:cubicBezTo>
                        <a:pt x="262128" y="143542"/>
                        <a:pt x="273082" y="143542"/>
                        <a:pt x="279749" y="147447"/>
                      </a:cubicBezTo>
                      <a:lnTo>
                        <a:pt x="329375" y="176117"/>
                      </a:lnTo>
                      <a:cubicBezTo>
                        <a:pt x="336137" y="180023"/>
                        <a:pt x="336137" y="186309"/>
                        <a:pt x="329375" y="190119"/>
                      </a:cubicBezTo>
                      <a:close/>
                      <a:moveTo>
                        <a:pt x="364617" y="126968"/>
                      </a:moveTo>
                      <a:lnTo>
                        <a:pt x="294418" y="126968"/>
                      </a:lnTo>
                      <a:cubicBezTo>
                        <a:pt x="284893" y="126968"/>
                        <a:pt x="277178" y="122492"/>
                        <a:pt x="277178" y="117062"/>
                      </a:cubicBezTo>
                      <a:cubicBezTo>
                        <a:pt x="277178" y="111633"/>
                        <a:pt x="284893" y="107156"/>
                        <a:pt x="294418" y="107156"/>
                      </a:cubicBezTo>
                      <a:lnTo>
                        <a:pt x="364617" y="107156"/>
                      </a:lnTo>
                      <a:cubicBezTo>
                        <a:pt x="374142" y="107156"/>
                        <a:pt x="381857" y="111633"/>
                        <a:pt x="381857" y="117062"/>
                      </a:cubicBezTo>
                      <a:cubicBezTo>
                        <a:pt x="381857" y="122492"/>
                        <a:pt x="374142" y="126968"/>
                        <a:pt x="364617"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8"/>
                <p:cNvSpPr/>
                <p:nvPr/>
              </p:nvSpPr>
              <p:spPr>
                <a:xfrm>
                  <a:off x="4045709" y="4779094"/>
                  <a:ext cx="405598" cy="234124"/>
                </a:xfrm>
                <a:custGeom>
                  <a:avLst/>
                  <a:gdLst/>
                  <a:ahLst/>
                  <a:cxnLst/>
                  <a:rect l="l" t="t" r="r" b="b"/>
                  <a:pathLst>
                    <a:path w="405598" h="234124" extrusionOk="0">
                      <a:moveTo>
                        <a:pt x="346234" y="34290"/>
                      </a:moveTo>
                      <a:cubicBezTo>
                        <a:pt x="267081" y="-11430"/>
                        <a:pt x="138589" y="-11430"/>
                        <a:pt x="59436" y="34290"/>
                      </a:cubicBezTo>
                      <a:cubicBezTo>
                        <a:pt x="-19812" y="80010"/>
                        <a:pt x="-19812" y="154115"/>
                        <a:pt x="59436" y="199834"/>
                      </a:cubicBezTo>
                      <a:cubicBezTo>
                        <a:pt x="138589" y="245555"/>
                        <a:pt x="267081" y="245555"/>
                        <a:pt x="346234" y="199834"/>
                      </a:cubicBezTo>
                      <a:cubicBezTo>
                        <a:pt x="425386" y="154115"/>
                        <a:pt x="425386" y="80010"/>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677"/>
                      </a:cubicBezTo>
                      <a:cubicBezTo>
                        <a:pt x="143446" y="90583"/>
                        <a:pt x="132588" y="90583"/>
                        <a:pt x="125825" y="86677"/>
                      </a:cubicBezTo>
                      <a:lnTo>
                        <a:pt x="76200" y="58007"/>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582"/>
                      </a:moveTo>
                      <a:cubicBezTo>
                        <a:pt x="273082" y="90488"/>
                        <a:pt x="262223" y="90488"/>
                        <a:pt x="255461" y="86582"/>
                      </a:cubicBezTo>
                      <a:cubicBezTo>
                        <a:pt x="248793" y="82677"/>
                        <a:pt x="248793" y="76391"/>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061"/>
                      </a:moveTo>
                      <a:lnTo>
                        <a:pt x="364712" y="107061"/>
                      </a:lnTo>
                      <a:cubicBezTo>
                        <a:pt x="374237" y="107061"/>
                        <a:pt x="381953" y="111538"/>
                        <a:pt x="381953" y="116967"/>
                      </a:cubicBezTo>
                      <a:cubicBezTo>
                        <a:pt x="381953" y="122396"/>
                        <a:pt x="374237" y="126873"/>
                        <a:pt x="364712" y="126873"/>
                      </a:cubicBezTo>
                      <a:lnTo>
                        <a:pt x="294513" y="126873"/>
                      </a:lnTo>
                      <a:cubicBezTo>
                        <a:pt x="284988" y="126873"/>
                        <a:pt x="277273" y="122396"/>
                        <a:pt x="277273" y="116967"/>
                      </a:cubicBezTo>
                      <a:cubicBezTo>
                        <a:pt x="277273" y="111538"/>
                        <a:pt x="284988" y="107061"/>
                        <a:pt x="294513" y="107061"/>
                      </a:cubicBezTo>
                      <a:close/>
                      <a:moveTo>
                        <a:pt x="202883" y="220409"/>
                      </a:moveTo>
                      <a:cubicBezTo>
                        <a:pt x="193358" y="220409"/>
                        <a:pt x="185642" y="215932"/>
                        <a:pt x="185642" y="210502"/>
                      </a:cubicBezTo>
                      <a:lnTo>
                        <a:pt x="185642" y="170021"/>
                      </a:lnTo>
                      <a:cubicBezTo>
                        <a:pt x="185642" y="164497"/>
                        <a:pt x="193358" y="160115"/>
                        <a:pt x="202883" y="160115"/>
                      </a:cubicBezTo>
                      <a:cubicBezTo>
                        <a:pt x="212408" y="160115"/>
                        <a:pt x="220123" y="164592"/>
                        <a:pt x="220123" y="170021"/>
                      </a:cubicBezTo>
                      <a:lnTo>
                        <a:pt x="220123" y="210502"/>
                      </a:lnTo>
                      <a:cubicBezTo>
                        <a:pt x="220123" y="216027"/>
                        <a:pt x="212408" y="220409"/>
                        <a:pt x="202883" y="220409"/>
                      </a:cubicBezTo>
                      <a:close/>
                      <a:moveTo>
                        <a:pt x="305181" y="190119"/>
                      </a:moveTo>
                      <a:lnTo>
                        <a:pt x="255556" y="161449"/>
                      </a:lnTo>
                      <a:cubicBezTo>
                        <a:pt x="248793" y="157543"/>
                        <a:pt x="248793" y="151257"/>
                        <a:pt x="255556" y="147447"/>
                      </a:cubicBezTo>
                      <a:cubicBezTo>
                        <a:pt x="262223" y="143542"/>
                        <a:pt x="273177" y="143542"/>
                        <a:pt x="279844" y="147447"/>
                      </a:cubicBezTo>
                      <a:lnTo>
                        <a:pt x="329470" y="176117"/>
                      </a:lnTo>
                      <a:cubicBezTo>
                        <a:pt x="336233" y="180023"/>
                        <a:pt x="336233" y="186309"/>
                        <a:pt x="329470" y="190119"/>
                      </a:cubicBezTo>
                      <a:cubicBezTo>
                        <a:pt x="322802" y="194024"/>
                        <a:pt x="311848" y="194024"/>
                        <a:pt x="305181"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8"/>
                <p:cNvSpPr/>
                <p:nvPr/>
              </p:nvSpPr>
              <p:spPr>
                <a:xfrm>
                  <a:off x="4191364" y="4863176"/>
                  <a:ext cx="114454" cy="46315"/>
                </a:xfrm>
                <a:custGeom>
                  <a:avLst/>
                  <a:gdLst/>
                  <a:ahLst/>
                  <a:cxnLst/>
                  <a:rect l="l" t="t" r="r" b="b"/>
                  <a:pathLst>
                    <a:path w="114454" h="46315" extrusionOk="0">
                      <a:moveTo>
                        <a:pt x="109615" y="46315"/>
                      </a:moveTo>
                      <a:cubicBezTo>
                        <a:pt x="106852" y="42696"/>
                        <a:pt x="102852" y="39267"/>
                        <a:pt x="97709" y="36219"/>
                      </a:cubicBezTo>
                      <a:cubicBezTo>
                        <a:pt x="75325" y="23360"/>
                        <a:pt x="39130" y="23360"/>
                        <a:pt x="16746" y="36219"/>
                      </a:cubicBezTo>
                      <a:cubicBezTo>
                        <a:pt x="11602" y="39171"/>
                        <a:pt x="7602" y="42601"/>
                        <a:pt x="4840" y="46315"/>
                      </a:cubicBezTo>
                      <a:cubicBezTo>
                        <a:pt x="-4400" y="34218"/>
                        <a:pt x="-399" y="19550"/>
                        <a:pt x="16746" y="9644"/>
                      </a:cubicBezTo>
                      <a:cubicBezTo>
                        <a:pt x="39130" y="-3215"/>
                        <a:pt x="75325" y="-3215"/>
                        <a:pt x="97709" y="9644"/>
                      </a:cubicBezTo>
                      <a:cubicBezTo>
                        <a:pt x="114853" y="19550"/>
                        <a:pt x="118854" y="34218"/>
                        <a:pt x="109615" y="463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8"/>
                <p:cNvSpPr/>
                <p:nvPr/>
              </p:nvSpPr>
              <p:spPr>
                <a:xfrm>
                  <a:off x="4196204" y="4889751"/>
                  <a:ext cx="104775" cy="39481"/>
                </a:xfrm>
                <a:custGeom>
                  <a:avLst/>
                  <a:gdLst/>
                  <a:ahLst/>
                  <a:cxnLst/>
                  <a:rect l="l" t="t" r="r" b="b"/>
                  <a:pathLst>
                    <a:path w="104775" h="39481" extrusionOk="0">
                      <a:moveTo>
                        <a:pt x="104775" y="19740"/>
                      </a:moveTo>
                      <a:cubicBezTo>
                        <a:pt x="102013" y="23360"/>
                        <a:pt x="98012" y="26789"/>
                        <a:pt x="92869" y="29837"/>
                      </a:cubicBezTo>
                      <a:cubicBezTo>
                        <a:pt x="70485" y="42696"/>
                        <a:pt x="34290" y="42696"/>
                        <a:pt x="11906" y="29837"/>
                      </a:cubicBezTo>
                      <a:cubicBezTo>
                        <a:pt x="6763" y="26884"/>
                        <a:pt x="2762" y="23455"/>
                        <a:pt x="0" y="19740"/>
                      </a:cubicBezTo>
                      <a:cubicBezTo>
                        <a:pt x="2762" y="16121"/>
                        <a:pt x="6763" y="12692"/>
                        <a:pt x="11906" y="9644"/>
                      </a:cubicBezTo>
                      <a:cubicBezTo>
                        <a:pt x="34290" y="-3215"/>
                        <a:pt x="70485" y="-3215"/>
                        <a:pt x="92869" y="9644"/>
                      </a:cubicBezTo>
                      <a:cubicBezTo>
                        <a:pt x="98012" y="12597"/>
                        <a:pt x="102013" y="16026"/>
                        <a:pt x="104775" y="19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3" name="Google Shape;723;p28"/>
            <p:cNvGrpSpPr/>
            <p:nvPr/>
          </p:nvGrpSpPr>
          <p:grpSpPr>
            <a:xfrm>
              <a:off x="8297356" y="4185360"/>
              <a:ext cx="639735" cy="559976"/>
              <a:chOff x="3695689" y="4939685"/>
              <a:chExt cx="422100" cy="369475"/>
            </a:xfrm>
          </p:grpSpPr>
          <p:sp>
            <p:nvSpPr>
              <p:cNvPr id="724" name="Google Shape;724;p28"/>
              <p:cNvSpPr/>
              <p:nvPr/>
            </p:nvSpPr>
            <p:spPr>
              <a:xfrm>
                <a:off x="3695689" y="5065320"/>
                <a:ext cx="422100" cy="243840"/>
              </a:xfrm>
              <a:custGeom>
                <a:avLst/>
                <a:gdLst/>
                <a:ahLst/>
                <a:cxnLst/>
                <a:rect l="l" t="t" r="r" b="b"/>
                <a:pathLst>
                  <a:path w="422100" h="243840" extrusionOk="0">
                    <a:moveTo>
                      <a:pt x="360307" y="208121"/>
                    </a:moveTo>
                    <a:cubicBezTo>
                      <a:pt x="277821" y="255746"/>
                      <a:pt x="144185" y="255746"/>
                      <a:pt x="61793" y="208121"/>
                    </a:cubicBezTo>
                    <a:cubicBezTo>
                      <a:pt x="-20598" y="160496"/>
                      <a:pt x="-20598" y="83344"/>
                      <a:pt x="61793" y="35719"/>
                    </a:cubicBezTo>
                    <a:cubicBezTo>
                      <a:pt x="144185" y="-11906"/>
                      <a:pt x="277821" y="-11906"/>
                      <a:pt x="360307" y="35719"/>
                    </a:cubicBezTo>
                    <a:cubicBezTo>
                      <a:pt x="442698" y="83344"/>
                      <a:pt x="442698" y="160496"/>
                      <a:pt x="360307" y="208121"/>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5" name="Google Shape;725;p28"/>
              <p:cNvGrpSpPr/>
              <p:nvPr/>
            </p:nvGrpSpPr>
            <p:grpSpPr>
              <a:xfrm>
                <a:off x="3703857" y="5053128"/>
                <a:ext cx="405669" cy="247649"/>
                <a:chOff x="3703857" y="5053128"/>
                <a:chExt cx="405669" cy="247649"/>
              </a:xfrm>
            </p:grpSpPr>
            <p:sp>
              <p:nvSpPr>
                <p:cNvPr id="726" name="Google Shape;726;p28"/>
                <p:cNvSpPr/>
                <p:nvPr/>
              </p:nvSpPr>
              <p:spPr>
                <a:xfrm>
                  <a:off x="3703857" y="5066463"/>
                  <a:ext cx="405574" cy="234314"/>
                </a:xfrm>
                <a:custGeom>
                  <a:avLst/>
                  <a:gdLst/>
                  <a:ahLst/>
                  <a:cxnLst/>
                  <a:rect l="l" t="t" r="r" b="b"/>
                  <a:pathLst>
                    <a:path w="405574" h="234314"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920"/>
                      </a:lnTo>
                      <a:lnTo>
                        <a:pt x="0" y="117920"/>
                      </a:lnTo>
                      <a:cubicBezTo>
                        <a:pt x="381"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0957" y="126968"/>
                      </a:moveTo>
                      <a:cubicBezTo>
                        <a:pt x="31432" y="126968"/>
                        <a:pt x="23717" y="122492"/>
                        <a:pt x="23717" y="117062"/>
                      </a:cubicBezTo>
                      <a:cubicBezTo>
                        <a:pt x="23717" y="111633"/>
                        <a:pt x="31432" y="107156"/>
                        <a:pt x="40957" y="107156"/>
                      </a:cubicBezTo>
                      <a:lnTo>
                        <a:pt x="111062" y="107156"/>
                      </a:lnTo>
                      <a:cubicBezTo>
                        <a:pt x="120587" y="107156"/>
                        <a:pt x="128302" y="111633"/>
                        <a:pt x="128302" y="117062"/>
                      </a:cubicBezTo>
                      <a:cubicBezTo>
                        <a:pt x="128302" y="122492"/>
                        <a:pt x="120587" y="126968"/>
                        <a:pt x="111062" y="126968"/>
                      </a:cubicBezTo>
                      <a:lnTo>
                        <a:pt x="40957" y="126968"/>
                      </a:lnTo>
                      <a:close/>
                      <a:moveTo>
                        <a:pt x="150114" y="161449"/>
                      </a:moveTo>
                      <a:lnTo>
                        <a:pt x="100489" y="190119"/>
                      </a:lnTo>
                      <a:cubicBezTo>
                        <a:pt x="93726" y="194024"/>
                        <a:pt x="82867" y="194024"/>
                        <a:pt x="76105" y="190119"/>
                      </a:cubicBezTo>
                      <a:cubicBezTo>
                        <a:pt x="69342" y="186214"/>
                        <a:pt x="69342" y="179927"/>
                        <a:pt x="76105" y="176117"/>
                      </a:cubicBezTo>
                      <a:lnTo>
                        <a:pt x="125730" y="147447"/>
                      </a:lnTo>
                      <a:cubicBezTo>
                        <a:pt x="132493" y="143542"/>
                        <a:pt x="143351" y="143542"/>
                        <a:pt x="150019" y="147447"/>
                      </a:cubicBezTo>
                      <a:cubicBezTo>
                        <a:pt x="156781" y="151352"/>
                        <a:pt x="156781" y="157639"/>
                        <a:pt x="150019" y="161544"/>
                      </a:cubicBezTo>
                      <a:close/>
                      <a:moveTo>
                        <a:pt x="185547" y="23527"/>
                      </a:moveTo>
                      <a:cubicBezTo>
                        <a:pt x="185547" y="18002"/>
                        <a:pt x="193262" y="13621"/>
                        <a:pt x="202787" y="13621"/>
                      </a:cubicBezTo>
                      <a:cubicBezTo>
                        <a:pt x="212312" y="13621"/>
                        <a:pt x="220027" y="18098"/>
                        <a:pt x="220027" y="23527"/>
                      </a:cubicBezTo>
                      <a:lnTo>
                        <a:pt x="220027" y="64008"/>
                      </a:lnTo>
                      <a:cubicBezTo>
                        <a:pt x="220027" y="69532"/>
                        <a:pt x="212312" y="73914"/>
                        <a:pt x="202787" y="73914"/>
                      </a:cubicBezTo>
                      <a:cubicBezTo>
                        <a:pt x="193262" y="73914"/>
                        <a:pt x="185547" y="69437"/>
                        <a:pt x="185547" y="64008"/>
                      </a:cubicBezTo>
                      <a:lnTo>
                        <a:pt x="185547" y="23527"/>
                      </a:lnTo>
                      <a:close/>
                      <a:moveTo>
                        <a:pt x="202787" y="220313"/>
                      </a:moveTo>
                      <a:cubicBezTo>
                        <a:pt x="193262" y="220313"/>
                        <a:pt x="185547" y="215837"/>
                        <a:pt x="185547" y="210407"/>
                      </a:cubicBezTo>
                      <a:lnTo>
                        <a:pt x="185547" y="169926"/>
                      </a:lnTo>
                      <a:cubicBezTo>
                        <a:pt x="185547" y="164402"/>
                        <a:pt x="193262" y="160020"/>
                        <a:pt x="202787" y="160020"/>
                      </a:cubicBezTo>
                      <a:cubicBezTo>
                        <a:pt x="212312" y="160020"/>
                        <a:pt x="220027" y="164497"/>
                        <a:pt x="220027" y="169926"/>
                      </a:cubicBezTo>
                      <a:lnTo>
                        <a:pt x="220027" y="210407"/>
                      </a:lnTo>
                      <a:cubicBezTo>
                        <a:pt x="220027" y="215932"/>
                        <a:pt x="212312" y="220313"/>
                        <a:pt x="202787" y="220313"/>
                      </a:cubicBezTo>
                      <a:close/>
                      <a:moveTo>
                        <a:pt x="255460" y="72485"/>
                      </a:moveTo>
                      <a:lnTo>
                        <a:pt x="305086" y="43815"/>
                      </a:lnTo>
                      <a:cubicBezTo>
                        <a:pt x="311848" y="39910"/>
                        <a:pt x="322707" y="39910"/>
                        <a:pt x="329374" y="43815"/>
                      </a:cubicBezTo>
                      <a:cubicBezTo>
                        <a:pt x="336137" y="47720"/>
                        <a:pt x="336137" y="54007"/>
                        <a:pt x="329374" y="57912"/>
                      </a:cubicBezTo>
                      <a:lnTo>
                        <a:pt x="279749" y="86582"/>
                      </a:lnTo>
                      <a:cubicBezTo>
                        <a:pt x="272987" y="90488"/>
                        <a:pt x="262128" y="90488"/>
                        <a:pt x="255460" y="86582"/>
                      </a:cubicBezTo>
                      <a:cubicBezTo>
                        <a:pt x="248698" y="82677"/>
                        <a:pt x="248698" y="76390"/>
                        <a:pt x="255460" y="72581"/>
                      </a:cubicBezTo>
                      <a:close/>
                      <a:moveTo>
                        <a:pt x="329374" y="190024"/>
                      </a:moveTo>
                      <a:cubicBezTo>
                        <a:pt x="322612" y="193929"/>
                        <a:pt x="311753" y="193929"/>
                        <a:pt x="305086" y="190024"/>
                      </a:cubicBezTo>
                      <a:lnTo>
                        <a:pt x="255460" y="161354"/>
                      </a:lnTo>
                      <a:cubicBezTo>
                        <a:pt x="248698" y="157448"/>
                        <a:pt x="248698" y="151162"/>
                        <a:pt x="255460" y="147352"/>
                      </a:cubicBezTo>
                      <a:cubicBezTo>
                        <a:pt x="262223" y="143447"/>
                        <a:pt x="273082" y="143447"/>
                        <a:pt x="279749" y="147352"/>
                      </a:cubicBezTo>
                      <a:lnTo>
                        <a:pt x="329374" y="176022"/>
                      </a:lnTo>
                      <a:cubicBezTo>
                        <a:pt x="336137" y="179927"/>
                        <a:pt x="336137" y="186214"/>
                        <a:pt x="329374" y="190024"/>
                      </a:cubicBezTo>
                      <a:close/>
                      <a:moveTo>
                        <a:pt x="364617" y="126873"/>
                      </a:moveTo>
                      <a:lnTo>
                        <a:pt x="294418" y="126873"/>
                      </a:lnTo>
                      <a:cubicBezTo>
                        <a:pt x="284893" y="126873"/>
                        <a:pt x="277177" y="122396"/>
                        <a:pt x="277177" y="116967"/>
                      </a:cubicBezTo>
                      <a:cubicBezTo>
                        <a:pt x="277177"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8"/>
                <p:cNvSpPr/>
                <p:nvPr/>
              </p:nvSpPr>
              <p:spPr>
                <a:xfrm>
                  <a:off x="3703928" y="5053128"/>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010"/>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7"/>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022"/>
                      </a:cubicBezTo>
                      <a:lnTo>
                        <a:pt x="125658" y="147447"/>
                      </a:lnTo>
                      <a:cubicBezTo>
                        <a:pt x="132421" y="143542"/>
                        <a:pt x="143280" y="143542"/>
                        <a:pt x="149947" y="147447"/>
                      </a:cubicBezTo>
                      <a:cubicBezTo>
                        <a:pt x="156710" y="151352"/>
                        <a:pt x="156710" y="157639"/>
                        <a:pt x="149947" y="161449"/>
                      </a:cubicBezTo>
                      <a:lnTo>
                        <a:pt x="100322" y="190119"/>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8"/>
                      </a:moveTo>
                      <a:cubicBezTo>
                        <a:pt x="193096" y="220408"/>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8"/>
                        <a:pt x="202621" y="220408"/>
                      </a:cubicBezTo>
                      <a:close/>
                      <a:moveTo>
                        <a:pt x="304919" y="190119"/>
                      </a:moveTo>
                      <a:lnTo>
                        <a:pt x="255294" y="161449"/>
                      </a:lnTo>
                      <a:cubicBezTo>
                        <a:pt x="248531" y="157544"/>
                        <a:pt x="248531" y="151257"/>
                        <a:pt x="255294" y="147447"/>
                      </a:cubicBezTo>
                      <a:cubicBezTo>
                        <a:pt x="262057" y="143542"/>
                        <a:pt x="272915" y="143542"/>
                        <a:pt x="279583" y="147447"/>
                      </a:cubicBezTo>
                      <a:lnTo>
                        <a:pt x="329208" y="176022"/>
                      </a:lnTo>
                      <a:cubicBezTo>
                        <a:pt x="335971" y="179927"/>
                        <a:pt x="335971" y="186214"/>
                        <a:pt x="329208" y="190119"/>
                      </a:cubicBezTo>
                      <a:cubicBezTo>
                        <a:pt x="322445" y="194024"/>
                        <a:pt x="311587" y="194024"/>
                        <a:pt x="304919"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8"/>
                <p:cNvSpPr/>
                <p:nvPr/>
              </p:nvSpPr>
              <p:spPr>
                <a:xfrm>
                  <a:off x="3849512" y="5137210"/>
                  <a:ext cx="114454" cy="46315"/>
                </a:xfrm>
                <a:custGeom>
                  <a:avLst/>
                  <a:gdLst/>
                  <a:ahLst/>
                  <a:cxnLst/>
                  <a:rect l="l" t="t" r="r" b="b"/>
                  <a:pathLst>
                    <a:path w="114454" h="46315" extrusionOk="0">
                      <a:moveTo>
                        <a:pt x="109615" y="46315"/>
                      </a:moveTo>
                      <a:cubicBezTo>
                        <a:pt x="106852" y="42696"/>
                        <a:pt x="102852" y="39267"/>
                        <a:pt x="97708" y="36314"/>
                      </a:cubicBezTo>
                      <a:cubicBezTo>
                        <a:pt x="75325" y="23455"/>
                        <a:pt x="39130" y="23455"/>
                        <a:pt x="16746" y="36314"/>
                      </a:cubicBezTo>
                      <a:cubicBezTo>
                        <a:pt x="11602" y="39267"/>
                        <a:pt x="7602" y="42696"/>
                        <a:pt x="4840" y="46315"/>
                      </a:cubicBezTo>
                      <a:cubicBezTo>
                        <a:pt x="-4400" y="34218"/>
                        <a:pt x="-399" y="19550"/>
                        <a:pt x="16746" y="9644"/>
                      </a:cubicBezTo>
                      <a:cubicBezTo>
                        <a:pt x="39130" y="-3215"/>
                        <a:pt x="75325" y="-3215"/>
                        <a:pt x="97708" y="9644"/>
                      </a:cubicBezTo>
                      <a:cubicBezTo>
                        <a:pt x="114853"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8"/>
                <p:cNvSpPr/>
                <p:nvPr/>
              </p:nvSpPr>
              <p:spPr>
                <a:xfrm>
                  <a:off x="3854351" y="5163880"/>
                  <a:ext cx="104775" cy="39457"/>
                </a:xfrm>
                <a:custGeom>
                  <a:avLst/>
                  <a:gdLst/>
                  <a:ahLst/>
                  <a:cxnLst/>
                  <a:rect l="l" t="t" r="r" b="b"/>
                  <a:pathLst>
                    <a:path w="104775" h="39457" extrusionOk="0">
                      <a:moveTo>
                        <a:pt x="104775" y="19645"/>
                      </a:moveTo>
                      <a:cubicBezTo>
                        <a:pt x="102013" y="23265"/>
                        <a:pt x="98012" y="26694"/>
                        <a:pt x="92869" y="29742"/>
                      </a:cubicBezTo>
                      <a:cubicBezTo>
                        <a:pt x="70485" y="42696"/>
                        <a:pt x="34290" y="42696"/>
                        <a:pt x="11906" y="29742"/>
                      </a:cubicBezTo>
                      <a:cubicBezTo>
                        <a:pt x="6763" y="26789"/>
                        <a:pt x="2762" y="23360"/>
                        <a:pt x="0" y="19645"/>
                      </a:cubicBezTo>
                      <a:cubicBezTo>
                        <a:pt x="2762" y="16026"/>
                        <a:pt x="6763" y="12597"/>
                        <a:pt x="11906" y="9644"/>
                      </a:cubicBezTo>
                      <a:cubicBezTo>
                        <a:pt x="34290" y="-3215"/>
                        <a:pt x="70485" y="-3215"/>
                        <a:pt x="92869" y="9644"/>
                      </a:cubicBezTo>
                      <a:cubicBezTo>
                        <a:pt x="98012" y="12597"/>
                        <a:pt x="102013" y="16026"/>
                        <a:pt x="104775" y="19645"/>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0" name="Google Shape;730;p28"/>
              <p:cNvGrpSpPr/>
              <p:nvPr/>
            </p:nvGrpSpPr>
            <p:grpSpPr>
              <a:xfrm>
                <a:off x="3727359" y="4965879"/>
                <a:ext cx="358830" cy="305800"/>
                <a:chOff x="3727359" y="4965879"/>
                <a:chExt cx="358830" cy="305800"/>
              </a:xfrm>
            </p:grpSpPr>
            <p:sp>
              <p:nvSpPr>
                <p:cNvPr id="731" name="Google Shape;731;p28"/>
                <p:cNvSpPr/>
                <p:nvPr/>
              </p:nvSpPr>
              <p:spPr>
                <a:xfrm>
                  <a:off x="3727478" y="5069416"/>
                  <a:ext cx="358711" cy="202263"/>
                </a:xfrm>
                <a:custGeom>
                  <a:avLst/>
                  <a:gdLst/>
                  <a:ahLst/>
                  <a:cxnLst/>
                  <a:rect l="l" t="t" r="r" b="b"/>
                  <a:pathLst>
                    <a:path w="358711" h="202263" extrusionOk="0">
                      <a:moveTo>
                        <a:pt x="358616" y="0"/>
                      </a:moveTo>
                      <a:lnTo>
                        <a:pt x="358616" y="98393"/>
                      </a:lnTo>
                      <a:cubicBezTo>
                        <a:pt x="358616" y="125063"/>
                        <a:pt x="340995" y="151733"/>
                        <a:pt x="306038" y="171831"/>
                      </a:cubicBezTo>
                      <a:cubicBezTo>
                        <a:pt x="236125" y="212408"/>
                        <a:pt x="122492" y="212408"/>
                        <a:pt x="52388" y="171831"/>
                      </a:cubicBezTo>
                      <a:cubicBezTo>
                        <a:pt x="17336" y="151733"/>
                        <a:pt x="0" y="125063"/>
                        <a:pt x="0" y="98393"/>
                      </a:cubicBezTo>
                      <a:lnTo>
                        <a:pt x="0" y="0"/>
                      </a:lnTo>
                      <a:lnTo>
                        <a:pt x="358712"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8"/>
                <p:cNvSpPr/>
                <p:nvPr/>
              </p:nvSpPr>
              <p:spPr>
                <a:xfrm>
                  <a:off x="3727383" y="5082179"/>
                  <a:ext cx="358711" cy="110633"/>
                </a:xfrm>
                <a:custGeom>
                  <a:avLst/>
                  <a:gdLst/>
                  <a:ahLst/>
                  <a:cxnLst/>
                  <a:rect l="l" t="t" r="r" b="b"/>
                  <a:pathLst>
                    <a:path w="358711" h="110633" extrusionOk="0">
                      <a:moveTo>
                        <a:pt x="358711" y="0"/>
                      </a:moveTo>
                      <a:cubicBezTo>
                        <a:pt x="358711" y="26479"/>
                        <a:pt x="341090" y="52864"/>
                        <a:pt x="306133" y="73057"/>
                      </a:cubicBezTo>
                      <a:cubicBezTo>
                        <a:pt x="236220" y="113824"/>
                        <a:pt x="122587" y="113824"/>
                        <a:pt x="52483" y="73057"/>
                      </a:cubicBezTo>
                      <a:cubicBezTo>
                        <a:pt x="18288" y="53340"/>
                        <a:pt x="762" y="27622"/>
                        <a:pt x="0" y="1715"/>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8"/>
                <p:cNvSpPr/>
                <p:nvPr/>
              </p:nvSpPr>
              <p:spPr>
                <a:xfrm>
                  <a:off x="3727383" y="5099324"/>
                  <a:ext cx="358711" cy="110632"/>
                </a:xfrm>
                <a:custGeom>
                  <a:avLst/>
                  <a:gdLst/>
                  <a:ahLst/>
                  <a:cxnLst/>
                  <a:rect l="l" t="t" r="r" b="b"/>
                  <a:pathLst>
                    <a:path w="358711" h="110632" extrusionOk="0">
                      <a:moveTo>
                        <a:pt x="358711" y="0"/>
                      </a:moveTo>
                      <a:cubicBezTo>
                        <a:pt x="358711" y="26479"/>
                        <a:pt x="341090" y="52959"/>
                        <a:pt x="306133" y="73057"/>
                      </a:cubicBezTo>
                      <a:cubicBezTo>
                        <a:pt x="236220" y="113729"/>
                        <a:pt x="122587" y="113729"/>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8"/>
                <p:cNvSpPr/>
                <p:nvPr/>
              </p:nvSpPr>
              <p:spPr>
                <a:xfrm>
                  <a:off x="3727383" y="5116565"/>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8"/>
                <p:cNvSpPr/>
                <p:nvPr/>
              </p:nvSpPr>
              <p:spPr>
                <a:xfrm>
                  <a:off x="3727383" y="5133709"/>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8"/>
                <p:cNvSpPr/>
                <p:nvPr/>
              </p:nvSpPr>
              <p:spPr>
                <a:xfrm>
                  <a:off x="3727383" y="5150855"/>
                  <a:ext cx="358711" cy="110632"/>
                </a:xfrm>
                <a:custGeom>
                  <a:avLst/>
                  <a:gdLst/>
                  <a:ahLst/>
                  <a:cxnLst/>
                  <a:rect l="l" t="t" r="r" b="b"/>
                  <a:pathLst>
                    <a:path w="358711" h="110632" extrusionOk="0">
                      <a:moveTo>
                        <a:pt x="358711" y="0"/>
                      </a:moveTo>
                      <a:cubicBezTo>
                        <a:pt x="358711" y="26479"/>
                        <a:pt x="341090" y="52864"/>
                        <a:pt x="306133" y="73057"/>
                      </a:cubicBezTo>
                      <a:cubicBezTo>
                        <a:pt x="236220" y="113728"/>
                        <a:pt x="122587" y="113728"/>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8"/>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8"/>
                <p:cNvSpPr/>
                <p:nvPr/>
              </p:nvSpPr>
              <p:spPr>
                <a:xfrm>
                  <a:off x="3741504" y="4974118"/>
                  <a:ext cx="330446" cy="190785"/>
                </a:xfrm>
                <a:custGeom>
                  <a:avLst/>
                  <a:gdLst/>
                  <a:ahLst/>
                  <a:cxnLst/>
                  <a:rect l="l" t="t" r="r" b="b"/>
                  <a:pathLst>
                    <a:path w="330446" h="190785" extrusionOk="0">
                      <a:moveTo>
                        <a:pt x="48363" y="162639"/>
                      </a:moveTo>
                      <a:cubicBezTo>
                        <a:pt x="112943" y="200168"/>
                        <a:pt x="217622" y="200168"/>
                        <a:pt x="282012" y="162639"/>
                      </a:cubicBezTo>
                      <a:cubicBezTo>
                        <a:pt x="346591" y="125492"/>
                        <a:pt x="346591" y="65008"/>
                        <a:pt x="282012" y="27861"/>
                      </a:cubicBezTo>
                      <a:cubicBezTo>
                        <a:pt x="217622" y="-9287"/>
                        <a:pt x="112943" y="-9287"/>
                        <a:pt x="48363" y="27861"/>
                      </a:cubicBezTo>
                      <a:cubicBezTo>
                        <a:pt x="-16121" y="65008"/>
                        <a:pt x="-16121" y="125492"/>
                        <a:pt x="48363" y="16263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8"/>
                <p:cNvSpPr/>
                <p:nvPr/>
              </p:nvSpPr>
              <p:spPr>
                <a:xfrm>
                  <a:off x="3752172" y="4980190"/>
                  <a:ext cx="309014" cy="178474"/>
                </a:xfrm>
                <a:custGeom>
                  <a:avLst/>
                  <a:gdLst/>
                  <a:ahLst/>
                  <a:cxnLst/>
                  <a:rect l="l" t="t" r="r" b="b"/>
                  <a:pathLst>
                    <a:path w="309014" h="178474" extrusionOk="0">
                      <a:moveTo>
                        <a:pt x="45220" y="152186"/>
                      </a:moveTo>
                      <a:cubicBezTo>
                        <a:pt x="105609" y="187238"/>
                        <a:pt x="203526" y="187238"/>
                        <a:pt x="263723" y="152186"/>
                      </a:cubicBezTo>
                      <a:cubicBezTo>
                        <a:pt x="324112" y="117419"/>
                        <a:pt x="324112" y="60841"/>
                        <a:pt x="263723" y="26075"/>
                      </a:cubicBezTo>
                      <a:cubicBezTo>
                        <a:pt x="203526" y="-8692"/>
                        <a:pt x="105609" y="-8692"/>
                        <a:pt x="45220" y="26075"/>
                      </a:cubicBezTo>
                      <a:cubicBezTo>
                        <a:pt x="-15073" y="60841"/>
                        <a:pt x="-15073" y="117324"/>
                        <a:pt x="45220" y="15218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8"/>
                <p:cNvSpPr/>
                <p:nvPr/>
              </p:nvSpPr>
              <p:spPr>
                <a:xfrm>
                  <a:off x="3760768" y="4985524"/>
                  <a:ext cx="291917" cy="168568"/>
                </a:xfrm>
                <a:custGeom>
                  <a:avLst/>
                  <a:gdLst/>
                  <a:ahLst/>
                  <a:cxnLst/>
                  <a:rect l="l" t="t" r="r" b="b"/>
                  <a:pathLst>
                    <a:path w="291917" h="168568" extrusionOk="0">
                      <a:moveTo>
                        <a:pt x="42720" y="143708"/>
                      </a:moveTo>
                      <a:cubicBezTo>
                        <a:pt x="99774" y="176855"/>
                        <a:pt x="192262" y="176855"/>
                        <a:pt x="249126" y="143708"/>
                      </a:cubicBezTo>
                      <a:cubicBezTo>
                        <a:pt x="306181" y="110847"/>
                        <a:pt x="306181" y="57507"/>
                        <a:pt x="249126" y="24646"/>
                      </a:cubicBezTo>
                      <a:cubicBezTo>
                        <a:pt x="192262" y="-8215"/>
                        <a:pt x="99774" y="-8215"/>
                        <a:pt x="42720" y="24646"/>
                      </a:cubicBezTo>
                      <a:cubicBezTo>
                        <a:pt x="-14240" y="57507"/>
                        <a:pt x="-14240" y="110847"/>
                        <a:pt x="42720" y="14370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8"/>
                <p:cNvSpPr/>
                <p:nvPr/>
              </p:nvSpPr>
              <p:spPr>
                <a:xfrm>
                  <a:off x="3769793" y="4990263"/>
                  <a:ext cx="273962" cy="158257"/>
                </a:xfrm>
                <a:custGeom>
                  <a:avLst/>
                  <a:gdLst/>
                  <a:ahLst/>
                  <a:cxnLst/>
                  <a:rect l="l" t="t" r="r" b="b"/>
                  <a:pathLst>
                    <a:path w="273962" h="158257" extrusionOk="0">
                      <a:moveTo>
                        <a:pt x="40076" y="134969"/>
                      </a:moveTo>
                      <a:cubicBezTo>
                        <a:pt x="93607" y="166021"/>
                        <a:pt x="180475" y="166021"/>
                        <a:pt x="233815" y="134969"/>
                      </a:cubicBezTo>
                      <a:cubicBezTo>
                        <a:pt x="287346" y="104108"/>
                        <a:pt x="287346" y="54007"/>
                        <a:pt x="233815" y="23146"/>
                      </a:cubicBezTo>
                      <a:cubicBezTo>
                        <a:pt x="180475" y="-7715"/>
                        <a:pt x="93607" y="-7715"/>
                        <a:pt x="40076" y="23146"/>
                      </a:cubicBezTo>
                      <a:cubicBezTo>
                        <a:pt x="-13359" y="53912"/>
                        <a:pt x="-13359" y="104108"/>
                        <a:pt x="40076" y="13496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8"/>
                <p:cNvSpPr/>
                <p:nvPr/>
              </p:nvSpPr>
              <p:spPr>
                <a:xfrm>
                  <a:off x="3777342" y="4995073"/>
                  <a:ext cx="258770" cy="149471"/>
                </a:xfrm>
                <a:custGeom>
                  <a:avLst/>
                  <a:gdLst/>
                  <a:ahLst/>
                  <a:cxnLst/>
                  <a:rect l="l" t="t" r="r" b="b"/>
                  <a:pathLst>
                    <a:path w="258770" h="149471" extrusionOk="0">
                      <a:moveTo>
                        <a:pt x="37862" y="127397"/>
                      </a:moveTo>
                      <a:cubicBezTo>
                        <a:pt x="88440" y="156829"/>
                        <a:pt x="170450" y="156829"/>
                        <a:pt x="220837" y="127397"/>
                      </a:cubicBezTo>
                      <a:cubicBezTo>
                        <a:pt x="271415" y="98251"/>
                        <a:pt x="271415" y="50911"/>
                        <a:pt x="220837" y="21860"/>
                      </a:cubicBezTo>
                      <a:cubicBezTo>
                        <a:pt x="170450" y="-7287"/>
                        <a:pt x="88440" y="-7287"/>
                        <a:pt x="37862" y="21860"/>
                      </a:cubicBezTo>
                      <a:cubicBezTo>
                        <a:pt x="-12621" y="51007"/>
                        <a:pt x="-12621" y="98346"/>
                        <a:pt x="37862" y="127397"/>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8"/>
                <p:cNvSpPr/>
                <p:nvPr/>
              </p:nvSpPr>
              <p:spPr>
                <a:xfrm>
                  <a:off x="3784890" y="4999026"/>
                  <a:ext cx="243673" cy="140731"/>
                </a:xfrm>
                <a:custGeom>
                  <a:avLst/>
                  <a:gdLst/>
                  <a:ahLst/>
                  <a:cxnLst/>
                  <a:rect l="l" t="t" r="r" b="b"/>
                  <a:pathLst>
                    <a:path w="243673" h="140731" extrusionOk="0">
                      <a:moveTo>
                        <a:pt x="35647" y="120015"/>
                      </a:moveTo>
                      <a:cubicBezTo>
                        <a:pt x="83272" y="147638"/>
                        <a:pt x="160520" y="147638"/>
                        <a:pt x="207955" y="120015"/>
                      </a:cubicBezTo>
                      <a:cubicBezTo>
                        <a:pt x="255580" y="92583"/>
                        <a:pt x="255580" y="48006"/>
                        <a:pt x="207955" y="20574"/>
                      </a:cubicBezTo>
                      <a:cubicBezTo>
                        <a:pt x="160520" y="-6858"/>
                        <a:pt x="83272" y="-6858"/>
                        <a:pt x="35647" y="20574"/>
                      </a:cubicBezTo>
                      <a:cubicBezTo>
                        <a:pt x="-11882" y="48006"/>
                        <a:pt x="-11882" y="92583"/>
                        <a:pt x="35647" y="120015"/>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8"/>
                <p:cNvSpPr/>
                <p:nvPr/>
              </p:nvSpPr>
              <p:spPr>
                <a:xfrm>
                  <a:off x="3791677" y="5003217"/>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8"/>
                <p:cNvSpPr/>
                <p:nvPr/>
              </p:nvSpPr>
              <p:spPr>
                <a:xfrm>
                  <a:off x="3798702" y="5007098"/>
                  <a:ext cx="216074" cy="124753"/>
                </a:xfrm>
                <a:custGeom>
                  <a:avLst/>
                  <a:gdLst/>
                  <a:ahLst/>
                  <a:cxnLst/>
                  <a:rect l="l" t="t" r="r" b="b"/>
                  <a:pathLst>
                    <a:path w="216074" h="124753" extrusionOk="0">
                      <a:moveTo>
                        <a:pt x="31647" y="106323"/>
                      </a:moveTo>
                      <a:cubicBezTo>
                        <a:pt x="73843" y="130897"/>
                        <a:pt x="142327" y="130897"/>
                        <a:pt x="184428" y="106323"/>
                      </a:cubicBezTo>
                      <a:cubicBezTo>
                        <a:pt x="226624" y="82034"/>
                        <a:pt x="226624" y="42505"/>
                        <a:pt x="184428" y="18216"/>
                      </a:cubicBezTo>
                      <a:cubicBezTo>
                        <a:pt x="142327" y="-6072"/>
                        <a:pt x="73843" y="-6072"/>
                        <a:pt x="31647" y="18216"/>
                      </a:cubicBezTo>
                      <a:cubicBezTo>
                        <a:pt x="-10549" y="42505"/>
                        <a:pt x="-10549" y="82034"/>
                        <a:pt x="31647" y="106323"/>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8"/>
                <p:cNvSpPr/>
                <p:nvPr/>
              </p:nvSpPr>
              <p:spPr>
                <a:xfrm>
                  <a:off x="3804679" y="5010765"/>
                  <a:ext cx="204097" cy="117824"/>
                </a:xfrm>
                <a:custGeom>
                  <a:avLst/>
                  <a:gdLst/>
                  <a:ahLst/>
                  <a:cxnLst/>
                  <a:rect l="l" t="t" r="r" b="b"/>
                  <a:pathLst>
                    <a:path w="204097" h="117824" extrusionOk="0">
                      <a:moveTo>
                        <a:pt x="29861" y="100465"/>
                      </a:moveTo>
                      <a:cubicBezTo>
                        <a:pt x="69771" y="123611"/>
                        <a:pt x="134445" y="123611"/>
                        <a:pt x="174165" y="100465"/>
                      </a:cubicBezTo>
                      <a:cubicBezTo>
                        <a:pt x="214075" y="77510"/>
                        <a:pt x="214075" y="40172"/>
                        <a:pt x="174165" y="17216"/>
                      </a:cubicBezTo>
                      <a:cubicBezTo>
                        <a:pt x="134445" y="-5739"/>
                        <a:pt x="69771" y="-5739"/>
                        <a:pt x="29861" y="17216"/>
                      </a:cubicBezTo>
                      <a:cubicBezTo>
                        <a:pt x="-9954" y="40172"/>
                        <a:pt x="-9954" y="77510"/>
                        <a:pt x="29861" y="10046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8"/>
                <p:cNvSpPr/>
                <p:nvPr/>
              </p:nvSpPr>
              <p:spPr>
                <a:xfrm>
                  <a:off x="3810155" y="5013695"/>
                  <a:ext cx="193167" cy="111489"/>
                </a:xfrm>
                <a:custGeom>
                  <a:avLst/>
                  <a:gdLst/>
                  <a:ahLst/>
                  <a:cxnLst/>
                  <a:rect l="l" t="t" r="r" b="b"/>
                  <a:pathLst>
                    <a:path w="193167" h="111489" extrusionOk="0">
                      <a:moveTo>
                        <a:pt x="28289" y="95059"/>
                      </a:moveTo>
                      <a:cubicBezTo>
                        <a:pt x="66008" y="116967"/>
                        <a:pt x="127254" y="116967"/>
                        <a:pt x="164878" y="95059"/>
                      </a:cubicBezTo>
                      <a:cubicBezTo>
                        <a:pt x="202597" y="73342"/>
                        <a:pt x="202597" y="38005"/>
                        <a:pt x="164878" y="16288"/>
                      </a:cubicBezTo>
                      <a:cubicBezTo>
                        <a:pt x="127254" y="-5429"/>
                        <a:pt x="66103" y="-5429"/>
                        <a:pt x="28289" y="16288"/>
                      </a:cubicBezTo>
                      <a:cubicBezTo>
                        <a:pt x="-9430" y="38005"/>
                        <a:pt x="-9430" y="73342"/>
                        <a:pt x="28289" y="9505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8"/>
                <p:cNvSpPr/>
                <p:nvPr/>
              </p:nvSpPr>
              <p:spPr>
                <a:xfrm>
                  <a:off x="3815537" y="5017004"/>
                  <a:ext cx="182403" cy="105251"/>
                </a:xfrm>
                <a:custGeom>
                  <a:avLst/>
                  <a:gdLst/>
                  <a:ahLst/>
                  <a:cxnLst/>
                  <a:rect l="l" t="t" r="r" b="b"/>
                  <a:pathLst>
                    <a:path w="182403" h="105251" extrusionOk="0">
                      <a:moveTo>
                        <a:pt x="26718" y="89749"/>
                      </a:moveTo>
                      <a:cubicBezTo>
                        <a:pt x="62341" y="110419"/>
                        <a:pt x="120158" y="110419"/>
                        <a:pt x="155686" y="89749"/>
                      </a:cubicBezTo>
                      <a:cubicBezTo>
                        <a:pt x="191310" y="69271"/>
                        <a:pt x="191310" y="35838"/>
                        <a:pt x="155686" y="15359"/>
                      </a:cubicBezTo>
                      <a:cubicBezTo>
                        <a:pt x="120158" y="-5120"/>
                        <a:pt x="62341" y="-5120"/>
                        <a:pt x="26718" y="15359"/>
                      </a:cubicBezTo>
                      <a:cubicBezTo>
                        <a:pt x="-8906" y="35933"/>
                        <a:pt x="-8906" y="69271"/>
                        <a:pt x="26718" y="8974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8"/>
                <p:cNvSpPr/>
                <p:nvPr/>
              </p:nvSpPr>
              <p:spPr>
                <a:xfrm>
                  <a:off x="3820824" y="5019862"/>
                  <a:ext cx="171807" cy="99250"/>
                </a:xfrm>
                <a:custGeom>
                  <a:avLst/>
                  <a:gdLst/>
                  <a:ahLst/>
                  <a:cxnLst/>
                  <a:rect l="l" t="t" r="r" b="b"/>
                  <a:pathLst>
                    <a:path w="171807" h="99250" extrusionOk="0">
                      <a:moveTo>
                        <a:pt x="25146" y="84606"/>
                      </a:moveTo>
                      <a:cubicBezTo>
                        <a:pt x="58769"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8"/>
                <p:cNvSpPr/>
                <p:nvPr/>
              </p:nvSpPr>
              <p:spPr>
                <a:xfrm>
                  <a:off x="3825681" y="5022743"/>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2004"/>
                        <a:pt x="138493" y="13716"/>
                      </a:cubicBezTo>
                      <a:cubicBezTo>
                        <a:pt x="106870" y="-4572"/>
                        <a:pt x="55435" y="-4572"/>
                        <a:pt x="23717" y="13716"/>
                      </a:cubicBezTo>
                      <a:cubicBezTo>
                        <a:pt x="-7906" y="32004"/>
                        <a:pt x="-7906" y="61627"/>
                        <a:pt x="23717" y="7991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8"/>
                <p:cNvSpPr/>
                <p:nvPr/>
              </p:nvSpPr>
              <p:spPr>
                <a:xfrm>
                  <a:off x="3830539" y="5025505"/>
                  <a:ext cx="152304" cy="87892"/>
                </a:xfrm>
                <a:custGeom>
                  <a:avLst/>
                  <a:gdLst/>
                  <a:ahLst/>
                  <a:cxnLst/>
                  <a:rect l="l" t="t" r="r" b="b"/>
                  <a:pathLst>
                    <a:path w="152304" h="87892" extrusionOk="0">
                      <a:moveTo>
                        <a:pt x="22288" y="74962"/>
                      </a:moveTo>
                      <a:cubicBezTo>
                        <a:pt x="52102" y="92202"/>
                        <a:pt x="100298" y="92202"/>
                        <a:pt x="130016" y="74962"/>
                      </a:cubicBezTo>
                      <a:cubicBezTo>
                        <a:pt x="159734" y="57817"/>
                        <a:pt x="159734" y="30004"/>
                        <a:pt x="130016" y="12859"/>
                      </a:cubicBezTo>
                      <a:cubicBezTo>
                        <a:pt x="100298" y="-4286"/>
                        <a:pt x="52102" y="-4286"/>
                        <a:pt x="22288" y="12859"/>
                      </a:cubicBezTo>
                      <a:cubicBezTo>
                        <a:pt x="-7429" y="30004"/>
                        <a:pt x="-7429" y="57817"/>
                        <a:pt x="22288" y="74962"/>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8"/>
                <p:cNvSpPr/>
                <p:nvPr/>
              </p:nvSpPr>
              <p:spPr>
                <a:xfrm>
                  <a:off x="3834801" y="5028125"/>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8"/>
                <p:cNvSpPr/>
                <p:nvPr/>
              </p:nvSpPr>
              <p:spPr>
                <a:xfrm>
                  <a:off x="3841921" y="5032387"/>
                  <a:ext cx="129635" cy="74794"/>
                </a:xfrm>
                <a:custGeom>
                  <a:avLst/>
                  <a:gdLst/>
                  <a:ahLst/>
                  <a:cxnLst/>
                  <a:rect l="l" t="t" r="r" b="b"/>
                  <a:pathLst>
                    <a:path w="129635" h="74794" extrusionOk="0">
                      <a:moveTo>
                        <a:pt x="19002" y="63794"/>
                      </a:moveTo>
                      <a:cubicBezTo>
                        <a:pt x="44339" y="78462"/>
                        <a:pt x="85392" y="78462"/>
                        <a:pt x="110633" y="63794"/>
                      </a:cubicBezTo>
                      <a:cubicBezTo>
                        <a:pt x="135969" y="49220"/>
                        <a:pt x="135969" y="25503"/>
                        <a:pt x="110633" y="10930"/>
                      </a:cubicBezTo>
                      <a:cubicBezTo>
                        <a:pt x="85392" y="-3643"/>
                        <a:pt x="44339" y="-3643"/>
                        <a:pt x="19002" y="10930"/>
                      </a:cubicBezTo>
                      <a:cubicBezTo>
                        <a:pt x="-6334" y="25503"/>
                        <a:pt x="-6334" y="49220"/>
                        <a:pt x="19002" y="637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8"/>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5" name="Google Shape;755;p28"/>
              <p:cNvGrpSpPr/>
              <p:nvPr/>
            </p:nvGrpSpPr>
            <p:grpSpPr>
              <a:xfrm>
                <a:off x="3703857" y="4939685"/>
                <a:ext cx="405669" cy="247649"/>
                <a:chOff x="3703857" y="4939685"/>
                <a:chExt cx="405669" cy="247649"/>
              </a:xfrm>
            </p:grpSpPr>
            <p:sp>
              <p:nvSpPr>
                <p:cNvPr id="756" name="Google Shape;756;p28"/>
                <p:cNvSpPr/>
                <p:nvPr/>
              </p:nvSpPr>
              <p:spPr>
                <a:xfrm>
                  <a:off x="3703857" y="4953115"/>
                  <a:ext cx="405574" cy="234219"/>
                </a:xfrm>
                <a:custGeom>
                  <a:avLst/>
                  <a:gdLst/>
                  <a:ahLst/>
                  <a:cxnLst/>
                  <a:rect l="l" t="t" r="r" b="b"/>
                  <a:pathLst>
                    <a:path w="405574" h="234219"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824"/>
                      </a:lnTo>
                      <a:lnTo>
                        <a:pt x="0" y="117824"/>
                      </a:lnTo>
                      <a:cubicBezTo>
                        <a:pt x="381" y="147542"/>
                        <a:pt x="20098" y="177165"/>
                        <a:pt x="59341" y="199930"/>
                      </a:cubicBezTo>
                      <a:cubicBezTo>
                        <a:pt x="138589" y="245650"/>
                        <a:pt x="266986" y="245650"/>
                        <a:pt x="346138" y="199930"/>
                      </a:cubicBezTo>
                      <a:cubicBezTo>
                        <a:pt x="385763" y="177070"/>
                        <a:pt x="405574" y="147066"/>
                        <a:pt x="405574" y="117157"/>
                      </a:cubicBezTo>
                      <a:lnTo>
                        <a:pt x="405574" y="103823"/>
                      </a:lnTo>
                      <a:lnTo>
                        <a:pt x="404241" y="103823"/>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910"/>
                      </a:cubicBezTo>
                      <a:close/>
                      <a:moveTo>
                        <a:pt x="40957" y="126873"/>
                      </a:moveTo>
                      <a:cubicBezTo>
                        <a:pt x="31432" y="126873"/>
                        <a:pt x="23717" y="122396"/>
                        <a:pt x="23717" y="116967"/>
                      </a:cubicBezTo>
                      <a:cubicBezTo>
                        <a:pt x="23717" y="111538"/>
                        <a:pt x="31432" y="107061"/>
                        <a:pt x="40957" y="107061"/>
                      </a:cubicBezTo>
                      <a:lnTo>
                        <a:pt x="111062" y="107061"/>
                      </a:lnTo>
                      <a:cubicBezTo>
                        <a:pt x="120587" y="107061"/>
                        <a:pt x="128302" y="111538"/>
                        <a:pt x="128302" y="116967"/>
                      </a:cubicBezTo>
                      <a:cubicBezTo>
                        <a:pt x="128302" y="122396"/>
                        <a:pt x="120587" y="126873"/>
                        <a:pt x="111062" y="126873"/>
                      </a:cubicBezTo>
                      <a:lnTo>
                        <a:pt x="40957" y="126873"/>
                      </a:lnTo>
                      <a:close/>
                      <a:moveTo>
                        <a:pt x="150114" y="161354"/>
                      </a:moveTo>
                      <a:lnTo>
                        <a:pt x="100489" y="190024"/>
                      </a:lnTo>
                      <a:cubicBezTo>
                        <a:pt x="93726" y="193929"/>
                        <a:pt x="82867" y="193929"/>
                        <a:pt x="76105" y="190024"/>
                      </a:cubicBezTo>
                      <a:cubicBezTo>
                        <a:pt x="69342" y="186119"/>
                        <a:pt x="69342" y="179832"/>
                        <a:pt x="76105" y="176022"/>
                      </a:cubicBezTo>
                      <a:lnTo>
                        <a:pt x="125730" y="147352"/>
                      </a:lnTo>
                      <a:cubicBezTo>
                        <a:pt x="132493" y="143447"/>
                        <a:pt x="143351" y="143447"/>
                        <a:pt x="150019" y="147352"/>
                      </a:cubicBezTo>
                      <a:cubicBezTo>
                        <a:pt x="156781" y="151257"/>
                        <a:pt x="156781" y="157544"/>
                        <a:pt x="150019" y="161354"/>
                      </a:cubicBezTo>
                      <a:close/>
                      <a:moveTo>
                        <a:pt x="185547" y="23431"/>
                      </a:moveTo>
                      <a:cubicBezTo>
                        <a:pt x="185547" y="17907"/>
                        <a:pt x="193262" y="13525"/>
                        <a:pt x="202787" y="13525"/>
                      </a:cubicBezTo>
                      <a:cubicBezTo>
                        <a:pt x="212312" y="13525"/>
                        <a:pt x="220027" y="18002"/>
                        <a:pt x="220027" y="23431"/>
                      </a:cubicBezTo>
                      <a:lnTo>
                        <a:pt x="220027" y="63913"/>
                      </a:lnTo>
                      <a:cubicBezTo>
                        <a:pt x="220027" y="69437"/>
                        <a:pt x="212312" y="73819"/>
                        <a:pt x="202787" y="73819"/>
                      </a:cubicBezTo>
                      <a:cubicBezTo>
                        <a:pt x="193262" y="73819"/>
                        <a:pt x="185547" y="69342"/>
                        <a:pt x="185547" y="63913"/>
                      </a:cubicBezTo>
                      <a:lnTo>
                        <a:pt x="185547" y="23431"/>
                      </a:lnTo>
                      <a:close/>
                      <a:moveTo>
                        <a:pt x="202787" y="220218"/>
                      </a:moveTo>
                      <a:cubicBezTo>
                        <a:pt x="193262" y="220218"/>
                        <a:pt x="185547" y="215741"/>
                        <a:pt x="185547" y="210312"/>
                      </a:cubicBezTo>
                      <a:lnTo>
                        <a:pt x="185547" y="169831"/>
                      </a:lnTo>
                      <a:cubicBezTo>
                        <a:pt x="185547" y="164306"/>
                        <a:pt x="193262" y="159925"/>
                        <a:pt x="202787" y="159925"/>
                      </a:cubicBezTo>
                      <a:cubicBezTo>
                        <a:pt x="212312" y="159925"/>
                        <a:pt x="220027" y="164402"/>
                        <a:pt x="220027" y="169831"/>
                      </a:cubicBezTo>
                      <a:lnTo>
                        <a:pt x="220027" y="210312"/>
                      </a:lnTo>
                      <a:cubicBezTo>
                        <a:pt x="220027" y="215837"/>
                        <a:pt x="212312" y="220218"/>
                        <a:pt x="202787" y="220218"/>
                      </a:cubicBezTo>
                      <a:close/>
                      <a:moveTo>
                        <a:pt x="255460" y="72390"/>
                      </a:moveTo>
                      <a:lnTo>
                        <a:pt x="305086" y="43720"/>
                      </a:lnTo>
                      <a:cubicBezTo>
                        <a:pt x="311848" y="39815"/>
                        <a:pt x="322707" y="39815"/>
                        <a:pt x="329374" y="43720"/>
                      </a:cubicBezTo>
                      <a:cubicBezTo>
                        <a:pt x="336137" y="47625"/>
                        <a:pt x="336137" y="53912"/>
                        <a:pt x="329374" y="57722"/>
                      </a:cubicBezTo>
                      <a:lnTo>
                        <a:pt x="279749" y="86392"/>
                      </a:lnTo>
                      <a:cubicBezTo>
                        <a:pt x="272987" y="90297"/>
                        <a:pt x="262128" y="90297"/>
                        <a:pt x="255460" y="86392"/>
                      </a:cubicBezTo>
                      <a:cubicBezTo>
                        <a:pt x="248698" y="82487"/>
                        <a:pt x="248698" y="76200"/>
                        <a:pt x="255460" y="72390"/>
                      </a:cubicBezTo>
                      <a:close/>
                      <a:moveTo>
                        <a:pt x="329374" y="189929"/>
                      </a:moveTo>
                      <a:cubicBezTo>
                        <a:pt x="322612" y="193834"/>
                        <a:pt x="311753" y="193834"/>
                        <a:pt x="305086" y="189929"/>
                      </a:cubicBezTo>
                      <a:lnTo>
                        <a:pt x="255460" y="161258"/>
                      </a:lnTo>
                      <a:cubicBezTo>
                        <a:pt x="248698" y="157353"/>
                        <a:pt x="248698" y="151066"/>
                        <a:pt x="255460" y="147256"/>
                      </a:cubicBezTo>
                      <a:cubicBezTo>
                        <a:pt x="262223" y="143351"/>
                        <a:pt x="273082" y="143351"/>
                        <a:pt x="279749" y="147256"/>
                      </a:cubicBezTo>
                      <a:lnTo>
                        <a:pt x="329374" y="175927"/>
                      </a:lnTo>
                      <a:cubicBezTo>
                        <a:pt x="336137" y="179832"/>
                        <a:pt x="336137" y="186119"/>
                        <a:pt x="329374" y="189929"/>
                      </a:cubicBezTo>
                      <a:close/>
                      <a:moveTo>
                        <a:pt x="364617" y="126778"/>
                      </a:moveTo>
                      <a:lnTo>
                        <a:pt x="294418" y="126778"/>
                      </a:lnTo>
                      <a:cubicBezTo>
                        <a:pt x="284893" y="126778"/>
                        <a:pt x="277177" y="122301"/>
                        <a:pt x="277177" y="116872"/>
                      </a:cubicBezTo>
                      <a:cubicBezTo>
                        <a:pt x="277177" y="111442"/>
                        <a:pt x="284893" y="106966"/>
                        <a:pt x="294418" y="106966"/>
                      </a:cubicBezTo>
                      <a:lnTo>
                        <a:pt x="364617" y="106966"/>
                      </a:lnTo>
                      <a:cubicBezTo>
                        <a:pt x="374142" y="106966"/>
                        <a:pt x="381857" y="111442"/>
                        <a:pt x="381857" y="116872"/>
                      </a:cubicBezTo>
                      <a:cubicBezTo>
                        <a:pt x="381857" y="122301"/>
                        <a:pt x="374142" y="126778"/>
                        <a:pt x="364617" y="126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8"/>
                <p:cNvSpPr/>
                <p:nvPr/>
              </p:nvSpPr>
              <p:spPr>
                <a:xfrm>
                  <a:off x="3703928" y="4939685"/>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105"/>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8"/>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117"/>
                      </a:cubicBezTo>
                      <a:lnTo>
                        <a:pt x="125658" y="147447"/>
                      </a:lnTo>
                      <a:cubicBezTo>
                        <a:pt x="132421" y="143542"/>
                        <a:pt x="143280" y="143542"/>
                        <a:pt x="149947" y="147447"/>
                      </a:cubicBezTo>
                      <a:cubicBezTo>
                        <a:pt x="156710" y="151352"/>
                        <a:pt x="156710" y="157639"/>
                        <a:pt x="149947" y="161544"/>
                      </a:cubicBezTo>
                      <a:lnTo>
                        <a:pt x="100322" y="190214"/>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9"/>
                      </a:moveTo>
                      <a:cubicBezTo>
                        <a:pt x="193096" y="220409"/>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9"/>
                        <a:pt x="202621" y="220409"/>
                      </a:cubicBezTo>
                      <a:close/>
                      <a:moveTo>
                        <a:pt x="304919" y="190119"/>
                      </a:moveTo>
                      <a:lnTo>
                        <a:pt x="255294" y="161449"/>
                      </a:lnTo>
                      <a:cubicBezTo>
                        <a:pt x="248531" y="157544"/>
                        <a:pt x="248531" y="151257"/>
                        <a:pt x="255294" y="147352"/>
                      </a:cubicBezTo>
                      <a:cubicBezTo>
                        <a:pt x="262057" y="143447"/>
                        <a:pt x="272915" y="143447"/>
                        <a:pt x="279583" y="147352"/>
                      </a:cubicBezTo>
                      <a:lnTo>
                        <a:pt x="329208" y="176022"/>
                      </a:lnTo>
                      <a:cubicBezTo>
                        <a:pt x="335971" y="179927"/>
                        <a:pt x="335971" y="186214"/>
                        <a:pt x="329208" y="190024"/>
                      </a:cubicBezTo>
                      <a:cubicBezTo>
                        <a:pt x="322445" y="193929"/>
                        <a:pt x="311587" y="193929"/>
                        <a:pt x="304919"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8"/>
                <p:cNvSpPr/>
                <p:nvPr/>
              </p:nvSpPr>
              <p:spPr>
                <a:xfrm>
                  <a:off x="3849512" y="5023791"/>
                  <a:ext cx="114454" cy="46386"/>
                </a:xfrm>
                <a:custGeom>
                  <a:avLst/>
                  <a:gdLst/>
                  <a:ahLst/>
                  <a:cxnLst/>
                  <a:rect l="l" t="t" r="r" b="b"/>
                  <a:pathLst>
                    <a:path w="114454" h="46386" extrusionOk="0">
                      <a:moveTo>
                        <a:pt x="109615" y="46387"/>
                      </a:moveTo>
                      <a:cubicBezTo>
                        <a:pt x="106852" y="42767"/>
                        <a:pt x="102852" y="39338"/>
                        <a:pt x="97708" y="36385"/>
                      </a:cubicBezTo>
                      <a:cubicBezTo>
                        <a:pt x="75325" y="23432"/>
                        <a:pt x="39130" y="23432"/>
                        <a:pt x="16746" y="36385"/>
                      </a:cubicBezTo>
                      <a:cubicBezTo>
                        <a:pt x="11602" y="39338"/>
                        <a:pt x="7602" y="42767"/>
                        <a:pt x="4840" y="46387"/>
                      </a:cubicBezTo>
                      <a:cubicBezTo>
                        <a:pt x="-4400" y="34290"/>
                        <a:pt x="-399" y="19622"/>
                        <a:pt x="16746" y="9716"/>
                      </a:cubicBezTo>
                      <a:cubicBezTo>
                        <a:pt x="39130" y="-3239"/>
                        <a:pt x="75325" y="-3239"/>
                        <a:pt x="97708" y="9716"/>
                      </a:cubicBezTo>
                      <a:cubicBezTo>
                        <a:pt x="114853"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8"/>
                <p:cNvSpPr/>
                <p:nvPr/>
              </p:nvSpPr>
              <p:spPr>
                <a:xfrm>
                  <a:off x="3854351" y="5050461"/>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60"/>
        <p:cNvGrpSpPr/>
        <p:nvPr/>
      </p:nvGrpSpPr>
      <p:grpSpPr>
        <a:xfrm>
          <a:off x="0" y="0"/>
          <a:ext cx="0" cy="0"/>
          <a:chOff x="0" y="0"/>
          <a:chExt cx="0" cy="0"/>
        </a:xfrm>
      </p:grpSpPr>
      <p:pic>
        <p:nvPicPr>
          <p:cNvPr id="761" name="Google Shape;761;p29"/>
          <p:cNvPicPr preferRelativeResize="0"/>
          <p:nvPr/>
        </p:nvPicPr>
        <p:blipFill rotWithShape="1">
          <a:blip r:embed="rId2">
            <a:alphaModFix/>
          </a:blip>
          <a:srcRect t="129" b="129"/>
          <a:stretch/>
        </p:blipFill>
        <p:spPr>
          <a:xfrm>
            <a:off x="-15924" y="0"/>
            <a:ext cx="9175849" cy="5143500"/>
          </a:xfrm>
          <a:prstGeom prst="rect">
            <a:avLst/>
          </a:prstGeom>
          <a:noFill/>
          <a:ln>
            <a:noFill/>
          </a:ln>
        </p:spPr>
      </p:pic>
      <p:pic>
        <p:nvPicPr>
          <p:cNvPr id="762" name="Google Shape;762;p29"/>
          <p:cNvPicPr preferRelativeResize="0"/>
          <p:nvPr/>
        </p:nvPicPr>
        <p:blipFill rotWithShape="1">
          <a:blip r:embed="rId2">
            <a:alphaModFix/>
          </a:blip>
          <a:srcRect t="129" b="129"/>
          <a:stretch/>
        </p:blipFill>
        <p:spPr>
          <a:xfrm>
            <a:off x="-15924" y="0"/>
            <a:ext cx="9175849" cy="5143500"/>
          </a:xfrm>
          <a:prstGeom prst="rect">
            <a:avLst/>
          </a:prstGeom>
          <a:noFill/>
          <a:ln>
            <a:noFill/>
          </a:ln>
        </p:spPr>
      </p:pic>
      <p:grpSp>
        <p:nvGrpSpPr>
          <p:cNvPr id="763" name="Google Shape;763;p29"/>
          <p:cNvGrpSpPr/>
          <p:nvPr/>
        </p:nvGrpSpPr>
        <p:grpSpPr>
          <a:xfrm>
            <a:off x="116071" y="4249843"/>
            <a:ext cx="8904291" cy="815643"/>
            <a:chOff x="116071" y="4249843"/>
            <a:chExt cx="8904291" cy="815643"/>
          </a:xfrm>
        </p:grpSpPr>
        <p:grpSp>
          <p:nvGrpSpPr>
            <p:cNvPr id="764" name="Google Shape;764;p29"/>
            <p:cNvGrpSpPr/>
            <p:nvPr/>
          </p:nvGrpSpPr>
          <p:grpSpPr>
            <a:xfrm>
              <a:off x="116071" y="4249843"/>
              <a:ext cx="639842" cy="559831"/>
              <a:chOff x="4037470" y="4779094"/>
              <a:chExt cx="422171" cy="369379"/>
            </a:xfrm>
          </p:grpSpPr>
          <p:sp>
            <p:nvSpPr>
              <p:cNvPr id="765" name="Google Shape;765;p29"/>
              <p:cNvSpPr/>
              <p:nvPr/>
            </p:nvSpPr>
            <p:spPr>
              <a:xfrm>
                <a:off x="4037470" y="4904728"/>
                <a:ext cx="422171" cy="243745"/>
              </a:xfrm>
              <a:custGeom>
                <a:avLst/>
                <a:gdLst/>
                <a:ahLst/>
                <a:cxnLst/>
                <a:rect l="l" t="t" r="r" b="b"/>
                <a:pathLst>
                  <a:path w="422171" h="243745" extrusionOk="0">
                    <a:moveTo>
                      <a:pt x="360378" y="208026"/>
                    </a:moveTo>
                    <a:cubicBezTo>
                      <a:pt x="277892" y="255651"/>
                      <a:pt x="144256" y="255651"/>
                      <a:pt x="61865" y="208026"/>
                    </a:cubicBezTo>
                    <a:cubicBezTo>
                      <a:pt x="-20622" y="160401"/>
                      <a:pt x="-20622" y="83249"/>
                      <a:pt x="61865" y="35719"/>
                    </a:cubicBezTo>
                    <a:cubicBezTo>
                      <a:pt x="144256" y="-11906"/>
                      <a:pt x="277987" y="-11906"/>
                      <a:pt x="360378" y="35719"/>
                    </a:cubicBezTo>
                    <a:cubicBezTo>
                      <a:pt x="442770" y="83344"/>
                      <a:pt x="442770"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6" name="Google Shape;766;p29"/>
              <p:cNvGrpSpPr/>
              <p:nvPr/>
            </p:nvGrpSpPr>
            <p:grpSpPr>
              <a:xfrm>
                <a:off x="4045709" y="4892537"/>
                <a:ext cx="405669" cy="247649"/>
                <a:chOff x="4045709" y="4892537"/>
                <a:chExt cx="405669" cy="247649"/>
              </a:xfrm>
            </p:grpSpPr>
            <p:sp>
              <p:nvSpPr>
                <p:cNvPr id="767" name="Google Shape;767;p29"/>
                <p:cNvSpPr/>
                <p:nvPr/>
              </p:nvSpPr>
              <p:spPr>
                <a:xfrm>
                  <a:off x="4045709" y="4905871"/>
                  <a:ext cx="405669" cy="234315"/>
                </a:xfrm>
                <a:custGeom>
                  <a:avLst/>
                  <a:gdLst/>
                  <a:ahLst/>
                  <a:cxnLst/>
                  <a:rect l="l" t="t" r="r" b="b"/>
                  <a:pathLst>
                    <a:path w="405669" h="234315" extrusionOk="0">
                      <a:moveTo>
                        <a:pt x="404336" y="103727"/>
                      </a:moveTo>
                      <a:cubicBezTo>
                        <a:pt x="399288" y="78391"/>
                        <a:pt x="379952" y="53721"/>
                        <a:pt x="346234" y="34290"/>
                      </a:cubicBezTo>
                      <a:cubicBezTo>
                        <a:pt x="267081" y="-11430"/>
                        <a:pt x="138589" y="-11430"/>
                        <a:pt x="59436" y="34290"/>
                      </a:cubicBezTo>
                      <a:cubicBezTo>
                        <a:pt x="25527" y="53911"/>
                        <a:pt x="6096" y="78676"/>
                        <a:pt x="1238" y="104299"/>
                      </a:cubicBezTo>
                      <a:lnTo>
                        <a:pt x="0" y="103823"/>
                      </a:lnTo>
                      <a:lnTo>
                        <a:pt x="0" y="117919"/>
                      </a:lnTo>
                      <a:lnTo>
                        <a:pt x="0" y="117919"/>
                      </a:lnTo>
                      <a:cubicBezTo>
                        <a:pt x="381" y="147638"/>
                        <a:pt x="20098" y="177260"/>
                        <a:pt x="59436" y="200025"/>
                      </a:cubicBezTo>
                      <a:cubicBezTo>
                        <a:pt x="138589" y="245745"/>
                        <a:pt x="267081" y="245745"/>
                        <a:pt x="346234" y="200025"/>
                      </a:cubicBezTo>
                      <a:cubicBezTo>
                        <a:pt x="385858" y="177165"/>
                        <a:pt x="405670" y="147161"/>
                        <a:pt x="405670" y="117253"/>
                      </a:cubicBezTo>
                      <a:lnTo>
                        <a:pt x="405670" y="103918"/>
                      </a:lnTo>
                      <a:lnTo>
                        <a:pt x="404336" y="103918"/>
                      </a:lnTo>
                      <a:close/>
                      <a:moveTo>
                        <a:pt x="76200" y="43910"/>
                      </a:moveTo>
                      <a:cubicBezTo>
                        <a:pt x="82963" y="40005"/>
                        <a:pt x="93821" y="40005"/>
                        <a:pt x="100584" y="43910"/>
                      </a:cubicBezTo>
                      <a:lnTo>
                        <a:pt x="150209" y="72581"/>
                      </a:lnTo>
                      <a:cubicBezTo>
                        <a:pt x="156877" y="76486"/>
                        <a:pt x="156877" y="82772"/>
                        <a:pt x="150209" y="86677"/>
                      </a:cubicBezTo>
                      <a:cubicBezTo>
                        <a:pt x="143446" y="90583"/>
                        <a:pt x="132588" y="90583"/>
                        <a:pt x="125825" y="86677"/>
                      </a:cubicBezTo>
                      <a:lnTo>
                        <a:pt x="76200" y="58007"/>
                      </a:lnTo>
                      <a:cubicBezTo>
                        <a:pt x="69533" y="54102"/>
                        <a:pt x="69533" y="47816"/>
                        <a:pt x="76200" y="44006"/>
                      </a:cubicBezTo>
                      <a:close/>
                      <a:moveTo>
                        <a:pt x="40958" y="126968"/>
                      </a:moveTo>
                      <a:cubicBezTo>
                        <a:pt x="31433" y="126968"/>
                        <a:pt x="23717" y="122492"/>
                        <a:pt x="23717" y="117062"/>
                      </a:cubicBezTo>
                      <a:cubicBezTo>
                        <a:pt x="23717" y="111633"/>
                        <a:pt x="31433" y="107156"/>
                        <a:pt x="40958" y="107156"/>
                      </a:cubicBezTo>
                      <a:lnTo>
                        <a:pt x="111062" y="107156"/>
                      </a:lnTo>
                      <a:cubicBezTo>
                        <a:pt x="120587" y="107156"/>
                        <a:pt x="128302" y="111633"/>
                        <a:pt x="128302" y="117062"/>
                      </a:cubicBezTo>
                      <a:cubicBezTo>
                        <a:pt x="128302" y="122492"/>
                        <a:pt x="120587" y="126968"/>
                        <a:pt x="111062" y="126968"/>
                      </a:cubicBezTo>
                      <a:lnTo>
                        <a:pt x="40958" y="126968"/>
                      </a:lnTo>
                      <a:close/>
                      <a:moveTo>
                        <a:pt x="150114" y="161449"/>
                      </a:moveTo>
                      <a:lnTo>
                        <a:pt x="100489" y="190119"/>
                      </a:lnTo>
                      <a:cubicBezTo>
                        <a:pt x="93821" y="194024"/>
                        <a:pt x="82868" y="194024"/>
                        <a:pt x="76105" y="190119"/>
                      </a:cubicBezTo>
                      <a:cubicBezTo>
                        <a:pt x="69437" y="186214"/>
                        <a:pt x="69437" y="179927"/>
                        <a:pt x="76105" y="176117"/>
                      </a:cubicBezTo>
                      <a:lnTo>
                        <a:pt x="125730" y="147447"/>
                      </a:lnTo>
                      <a:cubicBezTo>
                        <a:pt x="132493" y="143542"/>
                        <a:pt x="143351" y="143542"/>
                        <a:pt x="150114" y="147447"/>
                      </a:cubicBezTo>
                      <a:cubicBezTo>
                        <a:pt x="156877" y="151352"/>
                        <a:pt x="156781" y="157639"/>
                        <a:pt x="150114" y="161544"/>
                      </a:cubicBezTo>
                      <a:close/>
                      <a:moveTo>
                        <a:pt x="185547" y="23527"/>
                      </a:moveTo>
                      <a:cubicBezTo>
                        <a:pt x="185547" y="18002"/>
                        <a:pt x="193262" y="13621"/>
                        <a:pt x="202787" y="13621"/>
                      </a:cubicBezTo>
                      <a:cubicBezTo>
                        <a:pt x="212312" y="13621"/>
                        <a:pt x="220028" y="18098"/>
                        <a:pt x="219932" y="23527"/>
                      </a:cubicBezTo>
                      <a:lnTo>
                        <a:pt x="219932" y="64008"/>
                      </a:lnTo>
                      <a:cubicBezTo>
                        <a:pt x="219932" y="69533"/>
                        <a:pt x="212217" y="73914"/>
                        <a:pt x="202787" y="73914"/>
                      </a:cubicBezTo>
                      <a:cubicBezTo>
                        <a:pt x="193358" y="73914"/>
                        <a:pt x="185547" y="69437"/>
                        <a:pt x="185547" y="64008"/>
                      </a:cubicBezTo>
                      <a:lnTo>
                        <a:pt x="185547" y="23527"/>
                      </a:lnTo>
                      <a:close/>
                      <a:moveTo>
                        <a:pt x="202787" y="220313"/>
                      </a:moveTo>
                      <a:cubicBezTo>
                        <a:pt x="193262" y="220313"/>
                        <a:pt x="185547" y="215836"/>
                        <a:pt x="185547" y="210407"/>
                      </a:cubicBezTo>
                      <a:lnTo>
                        <a:pt x="185547" y="169926"/>
                      </a:lnTo>
                      <a:cubicBezTo>
                        <a:pt x="185547" y="164401"/>
                        <a:pt x="193262" y="160020"/>
                        <a:pt x="202787" y="160020"/>
                      </a:cubicBezTo>
                      <a:cubicBezTo>
                        <a:pt x="212312" y="160020"/>
                        <a:pt x="220028" y="164497"/>
                        <a:pt x="220028" y="169926"/>
                      </a:cubicBezTo>
                      <a:lnTo>
                        <a:pt x="220028" y="210407"/>
                      </a:lnTo>
                      <a:cubicBezTo>
                        <a:pt x="220028" y="215836"/>
                        <a:pt x="212312" y="220313"/>
                        <a:pt x="202787" y="220313"/>
                      </a:cubicBezTo>
                      <a:close/>
                      <a:moveTo>
                        <a:pt x="255461" y="72485"/>
                      </a:moveTo>
                      <a:lnTo>
                        <a:pt x="305086" y="43815"/>
                      </a:lnTo>
                      <a:cubicBezTo>
                        <a:pt x="311848" y="39910"/>
                        <a:pt x="322707" y="39910"/>
                        <a:pt x="329375" y="43815"/>
                      </a:cubicBezTo>
                      <a:cubicBezTo>
                        <a:pt x="336137" y="47720"/>
                        <a:pt x="336137" y="54007"/>
                        <a:pt x="329375" y="57817"/>
                      </a:cubicBezTo>
                      <a:lnTo>
                        <a:pt x="279749" y="86487"/>
                      </a:lnTo>
                      <a:cubicBezTo>
                        <a:pt x="272987" y="90392"/>
                        <a:pt x="262128" y="90392"/>
                        <a:pt x="255365" y="86487"/>
                      </a:cubicBezTo>
                      <a:cubicBezTo>
                        <a:pt x="248698" y="82582"/>
                        <a:pt x="248698" y="76295"/>
                        <a:pt x="255365" y="72390"/>
                      </a:cubicBezTo>
                      <a:close/>
                      <a:moveTo>
                        <a:pt x="329375" y="190024"/>
                      </a:moveTo>
                      <a:cubicBezTo>
                        <a:pt x="322707" y="193929"/>
                        <a:pt x="311753" y="193929"/>
                        <a:pt x="305086" y="190024"/>
                      </a:cubicBezTo>
                      <a:lnTo>
                        <a:pt x="255461" y="161354"/>
                      </a:lnTo>
                      <a:cubicBezTo>
                        <a:pt x="248698" y="157448"/>
                        <a:pt x="248698" y="151162"/>
                        <a:pt x="255461" y="147257"/>
                      </a:cubicBezTo>
                      <a:cubicBezTo>
                        <a:pt x="262128" y="143351"/>
                        <a:pt x="273082" y="143351"/>
                        <a:pt x="279749" y="147257"/>
                      </a:cubicBezTo>
                      <a:lnTo>
                        <a:pt x="329375" y="175927"/>
                      </a:lnTo>
                      <a:cubicBezTo>
                        <a:pt x="336137" y="179832"/>
                        <a:pt x="336137" y="186118"/>
                        <a:pt x="329375" y="189929"/>
                      </a:cubicBezTo>
                      <a:close/>
                      <a:moveTo>
                        <a:pt x="364617" y="126873"/>
                      </a:moveTo>
                      <a:lnTo>
                        <a:pt x="294418" y="126873"/>
                      </a:lnTo>
                      <a:cubicBezTo>
                        <a:pt x="284893" y="126873"/>
                        <a:pt x="277178" y="122396"/>
                        <a:pt x="277178" y="116967"/>
                      </a:cubicBezTo>
                      <a:cubicBezTo>
                        <a:pt x="277178"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9"/>
                <p:cNvSpPr/>
                <p:nvPr/>
              </p:nvSpPr>
              <p:spPr>
                <a:xfrm>
                  <a:off x="4045709" y="4892537"/>
                  <a:ext cx="405598" cy="234219"/>
                </a:xfrm>
                <a:custGeom>
                  <a:avLst/>
                  <a:gdLst/>
                  <a:ahLst/>
                  <a:cxnLst/>
                  <a:rect l="l" t="t" r="r" b="b"/>
                  <a:pathLst>
                    <a:path w="405598" h="234219" extrusionOk="0">
                      <a:moveTo>
                        <a:pt x="346234" y="34290"/>
                      </a:moveTo>
                      <a:cubicBezTo>
                        <a:pt x="267081" y="-11430"/>
                        <a:pt x="138589" y="-11430"/>
                        <a:pt x="59436" y="34290"/>
                      </a:cubicBezTo>
                      <a:cubicBezTo>
                        <a:pt x="-19812" y="80010"/>
                        <a:pt x="-19812" y="154115"/>
                        <a:pt x="59436" y="199930"/>
                      </a:cubicBezTo>
                      <a:cubicBezTo>
                        <a:pt x="138589" y="245650"/>
                        <a:pt x="267081" y="245650"/>
                        <a:pt x="346234" y="199930"/>
                      </a:cubicBezTo>
                      <a:cubicBezTo>
                        <a:pt x="425386" y="154210"/>
                        <a:pt x="425386" y="80105"/>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773"/>
                      </a:cubicBezTo>
                      <a:cubicBezTo>
                        <a:pt x="143446" y="90678"/>
                        <a:pt x="132588" y="90678"/>
                        <a:pt x="125825" y="86773"/>
                      </a:cubicBezTo>
                      <a:lnTo>
                        <a:pt x="76200" y="58102"/>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677"/>
                      </a:moveTo>
                      <a:cubicBezTo>
                        <a:pt x="273082" y="90583"/>
                        <a:pt x="262223" y="90583"/>
                        <a:pt x="255461" y="86677"/>
                      </a:cubicBezTo>
                      <a:cubicBezTo>
                        <a:pt x="248793" y="82772"/>
                        <a:pt x="248793" y="76486"/>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156"/>
                      </a:moveTo>
                      <a:lnTo>
                        <a:pt x="364712" y="107156"/>
                      </a:lnTo>
                      <a:cubicBezTo>
                        <a:pt x="374237" y="107156"/>
                        <a:pt x="381953" y="111633"/>
                        <a:pt x="381953" y="117062"/>
                      </a:cubicBezTo>
                      <a:cubicBezTo>
                        <a:pt x="381953" y="122492"/>
                        <a:pt x="374237" y="126968"/>
                        <a:pt x="364712" y="126968"/>
                      </a:cubicBezTo>
                      <a:lnTo>
                        <a:pt x="294513" y="126968"/>
                      </a:lnTo>
                      <a:cubicBezTo>
                        <a:pt x="284988" y="126968"/>
                        <a:pt x="277273" y="122492"/>
                        <a:pt x="277273" y="117062"/>
                      </a:cubicBezTo>
                      <a:cubicBezTo>
                        <a:pt x="277273" y="111633"/>
                        <a:pt x="284988" y="107156"/>
                        <a:pt x="294513" y="107156"/>
                      </a:cubicBezTo>
                      <a:close/>
                      <a:moveTo>
                        <a:pt x="202883" y="220504"/>
                      </a:moveTo>
                      <a:cubicBezTo>
                        <a:pt x="193358" y="220504"/>
                        <a:pt x="185642" y="216027"/>
                        <a:pt x="185642" y="210598"/>
                      </a:cubicBezTo>
                      <a:lnTo>
                        <a:pt x="185642" y="170117"/>
                      </a:lnTo>
                      <a:cubicBezTo>
                        <a:pt x="185642" y="164592"/>
                        <a:pt x="193358" y="160210"/>
                        <a:pt x="202883" y="160210"/>
                      </a:cubicBezTo>
                      <a:cubicBezTo>
                        <a:pt x="212408" y="160210"/>
                        <a:pt x="220123" y="164687"/>
                        <a:pt x="220123" y="170117"/>
                      </a:cubicBezTo>
                      <a:lnTo>
                        <a:pt x="220123" y="210598"/>
                      </a:lnTo>
                      <a:cubicBezTo>
                        <a:pt x="220123" y="216122"/>
                        <a:pt x="212408" y="220504"/>
                        <a:pt x="202883" y="220504"/>
                      </a:cubicBezTo>
                      <a:close/>
                      <a:moveTo>
                        <a:pt x="305181" y="190214"/>
                      </a:moveTo>
                      <a:lnTo>
                        <a:pt x="255556" y="161544"/>
                      </a:lnTo>
                      <a:cubicBezTo>
                        <a:pt x="248793" y="157639"/>
                        <a:pt x="248793" y="151352"/>
                        <a:pt x="255556" y="147542"/>
                      </a:cubicBezTo>
                      <a:cubicBezTo>
                        <a:pt x="262223" y="143637"/>
                        <a:pt x="273177" y="143637"/>
                        <a:pt x="279844" y="147542"/>
                      </a:cubicBezTo>
                      <a:lnTo>
                        <a:pt x="329470" y="176212"/>
                      </a:lnTo>
                      <a:cubicBezTo>
                        <a:pt x="336233" y="180118"/>
                        <a:pt x="336233" y="186404"/>
                        <a:pt x="329470" y="190214"/>
                      </a:cubicBezTo>
                      <a:cubicBezTo>
                        <a:pt x="322802" y="194119"/>
                        <a:pt x="311848" y="194119"/>
                        <a:pt x="305181"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9"/>
                <p:cNvSpPr/>
                <p:nvPr/>
              </p:nvSpPr>
              <p:spPr>
                <a:xfrm>
                  <a:off x="4191364" y="4976547"/>
                  <a:ext cx="114454" cy="46386"/>
                </a:xfrm>
                <a:custGeom>
                  <a:avLst/>
                  <a:gdLst/>
                  <a:ahLst/>
                  <a:cxnLst/>
                  <a:rect l="l" t="t" r="r" b="b"/>
                  <a:pathLst>
                    <a:path w="114454" h="46386" extrusionOk="0">
                      <a:moveTo>
                        <a:pt x="109615" y="46387"/>
                      </a:moveTo>
                      <a:cubicBezTo>
                        <a:pt x="106852" y="42767"/>
                        <a:pt x="102852" y="39338"/>
                        <a:pt x="97709" y="36290"/>
                      </a:cubicBezTo>
                      <a:cubicBezTo>
                        <a:pt x="75325" y="23336"/>
                        <a:pt x="39130" y="23336"/>
                        <a:pt x="16746" y="36290"/>
                      </a:cubicBezTo>
                      <a:cubicBezTo>
                        <a:pt x="11602" y="39243"/>
                        <a:pt x="7602" y="42672"/>
                        <a:pt x="4840" y="46387"/>
                      </a:cubicBezTo>
                      <a:cubicBezTo>
                        <a:pt x="-4400" y="34290"/>
                        <a:pt x="-399" y="19621"/>
                        <a:pt x="16746" y="9716"/>
                      </a:cubicBezTo>
                      <a:cubicBezTo>
                        <a:pt x="39130" y="-3239"/>
                        <a:pt x="75325" y="-3239"/>
                        <a:pt x="97709" y="9716"/>
                      </a:cubicBezTo>
                      <a:cubicBezTo>
                        <a:pt x="114853" y="19621"/>
                        <a:pt x="118854" y="34290"/>
                        <a:pt x="109615" y="46387"/>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9"/>
                <p:cNvSpPr/>
                <p:nvPr/>
              </p:nvSpPr>
              <p:spPr>
                <a:xfrm>
                  <a:off x="4196204" y="5003122"/>
                  <a:ext cx="104775" cy="39528"/>
                </a:xfrm>
                <a:custGeom>
                  <a:avLst/>
                  <a:gdLst/>
                  <a:ahLst/>
                  <a:cxnLst/>
                  <a:rect l="l" t="t" r="r" b="b"/>
                  <a:pathLst>
                    <a:path w="104775" h="39528" extrusionOk="0">
                      <a:moveTo>
                        <a:pt x="104775" y="19812"/>
                      </a:moveTo>
                      <a:cubicBezTo>
                        <a:pt x="102013" y="23431"/>
                        <a:pt x="98012" y="26861"/>
                        <a:pt x="92869" y="29813"/>
                      </a:cubicBezTo>
                      <a:cubicBezTo>
                        <a:pt x="70485" y="42767"/>
                        <a:pt x="34290" y="42767"/>
                        <a:pt x="11906" y="29813"/>
                      </a:cubicBezTo>
                      <a:cubicBezTo>
                        <a:pt x="6763" y="26861"/>
                        <a:pt x="2762" y="23431"/>
                        <a:pt x="0" y="19812"/>
                      </a:cubicBezTo>
                      <a:cubicBezTo>
                        <a:pt x="2762" y="16192"/>
                        <a:pt x="6763" y="12763"/>
                        <a:pt x="11906" y="9715"/>
                      </a:cubicBezTo>
                      <a:cubicBezTo>
                        <a:pt x="34290" y="-3238"/>
                        <a:pt x="70485" y="-3238"/>
                        <a:pt x="92869" y="9715"/>
                      </a:cubicBezTo>
                      <a:cubicBezTo>
                        <a:pt x="98012" y="12668"/>
                        <a:pt x="102013" y="16097"/>
                        <a:pt x="104775" y="19812"/>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9"/>
              <p:cNvGrpSpPr/>
              <p:nvPr/>
            </p:nvGrpSpPr>
            <p:grpSpPr>
              <a:xfrm>
                <a:off x="4069212" y="4805192"/>
                <a:ext cx="358735" cy="305895"/>
                <a:chOff x="4069212" y="4805192"/>
                <a:chExt cx="358735" cy="305895"/>
              </a:xfrm>
            </p:grpSpPr>
            <p:sp>
              <p:nvSpPr>
                <p:cNvPr id="772" name="Google Shape;772;p29"/>
                <p:cNvSpPr/>
                <p:nvPr/>
              </p:nvSpPr>
              <p:spPr>
                <a:xfrm>
                  <a:off x="4069235" y="4908824"/>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2" y="212407"/>
                        <a:pt x="52388" y="171831"/>
                      </a:cubicBezTo>
                      <a:cubicBezTo>
                        <a:pt x="17336" y="151733"/>
                        <a:pt x="0" y="125063"/>
                        <a:pt x="0" y="98393"/>
                      </a:cubicBezTo>
                      <a:lnTo>
                        <a:pt x="0" y="0"/>
                      </a:lnTo>
                      <a:lnTo>
                        <a:pt x="35871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9"/>
                <p:cNvSpPr/>
                <p:nvPr/>
              </p:nvSpPr>
              <p:spPr>
                <a:xfrm>
                  <a:off x="4069235" y="4921492"/>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9"/>
                <p:cNvSpPr/>
                <p:nvPr/>
              </p:nvSpPr>
              <p:spPr>
                <a:xfrm>
                  <a:off x="4069235" y="493873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9"/>
                <p:cNvSpPr/>
                <p:nvPr/>
              </p:nvSpPr>
              <p:spPr>
                <a:xfrm>
                  <a:off x="4069235" y="4955878"/>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9"/>
                <p:cNvSpPr/>
                <p:nvPr/>
              </p:nvSpPr>
              <p:spPr>
                <a:xfrm>
                  <a:off x="4069235" y="4973118"/>
                  <a:ext cx="358711" cy="110632"/>
                </a:xfrm>
                <a:custGeom>
                  <a:avLst/>
                  <a:gdLst/>
                  <a:ahLst/>
                  <a:cxnLst/>
                  <a:rect l="l" t="t" r="r" b="b"/>
                  <a:pathLst>
                    <a:path w="358711" h="110632" extrusionOk="0">
                      <a:moveTo>
                        <a:pt x="358712" y="0"/>
                      </a:moveTo>
                      <a:cubicBezTo>
                        <a:pt x="358712" y="26479"/>
                        <a:pt x="341090" y="52864"/>
                        <a:pt x="306134" y="73057"/>
                      </a:cubicBezTo>
                      <a:cubicBezTo>
                        <a:pt x="236220" y="113824"/>
                        <a:pt x="122587" y="113824"/>
                        <a:pt x="52483" y="73057"/>
                      </a:cubicBezTo>
                      <a:cubicBezTo>
                        <a:pt x="18288" y="53340"/>
                        <a:pt x="762" y="27622"/>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9"/>
                <p:cNvSpPr/>
                <p:nvPr/>
              </p:nvSpPr>
              <p:spPr>
                <a:xfrm>
                  <a:off x="4069235" y="499026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622"/>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9"/>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9"/>
                <p:cNvSpPr/>
                <p:nvPr/>
              </p:nvSpPr>
              <p:spPr>
                <a:xfrm>
                  <a:off x="4083356" y="4813360"/>
                  <a:ext cx="330445" cy="190857"/>
                </a:xfrm>
                <a:custGeom>
                  <a:avLst/>
                  <a:gdLst/>
                  <a:ahLst/>
                  <a:cxnLst/>
                  <a:rect l="l" t="t" r="r" b="b"/>
                  <a:pathLst>
                    <a:path w="330445" h="190857" extrusionOk="0">
                      <a:moveTo>
                        <a:pt x="48363" y="162711"/>
                      </a:moveTo>
                      <a:cubicBezTo>
                        <a:pt x="112943" y="200239"/>
                        <a:pt x="217623" y="200239"/>
                        <a:pt x="282011" y="162711"/>
                      </a:cubicBezTo>
                      <a:cubicBezTo>
                        <a:pt x="346591" y="125563"/>
                        <a:pt x="346591" y="65080"/>
                        <a:pt x="282011" y="27932"/>
                      </a:cubicBezTo>
                      <a:cubicBezTo>
                        <a:pt x="217623" y="-9311"/>
                        <a:pt x="112943" y="-9311"/>
                        <a:pt x="48363" y="27932"/>
                      </a:cubicBezTo>
                      <a:cubicBezTo>
                        <a:pt x="-16121" y="65080"/>
                        <a:pt x="-16121" y="125563"/>
                        <a:pt x="48363" y="16271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9"/>
                <p:cNvSpPr/>
                <p:nvPr/>
              </p:nvSpPr>
              <p:spPr>
                <a:xfrm>
                  <a:off x="4094024" y="4819504"/>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9"/>
                <p:cNvSpPr/>
                <p:nvPr/>
              </p:nvSpPr>
              <p:spPr>
                <a:xfrm>
                  <a:off x="4102621" y="4824933"/>
                  <a:ext cx="291917" cy="168568"/>
                </a:xfrm>
                <a:custGeom>
                  <a:avLst/>
                  <a:gdLst/>
                  <a:ahLst/>
                  <a:cxnLst/>
                  <a:rect l="l" t="t" r="r" b="b"/>
                  <a:pathLst>
                    <a:path w="291917" h="168568" extrusionOk="0">
                      <a:moveTo>
                        <a:pt x="42719" y="143709"/>
                      </a:moveTo>
                      <a:cubicBezTo>
                        <a:pt x="99774" y="176855"/>
                        <a:pt x="192262" y="176855"/>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9"/>
                <p:cNvSpPr/>
                <p:nvPr/>
              </p:nvSpPr>
              <p:spPr>
                <a:xfrm>
                  <a:off x="4111550" y="4829672"/>
                  <a:ext cx="273962" cy="158329"/>
                </a:xfrm>
                <a:custGeom>
                  <a:avLst/>
                  <a:gdLst/>
                  <a:ahLst/>
                  <a:cxnLst/>
                  <a:rect l="l" t="t" r="r" b="b"/>
                  <a:pathLst>
                    <a:path w="273962" h="158329" extrusionOk="0">
                      <a:moveTo>
                        <a:pt x="40076" y="134969"/>
                      </a:moveTo>
                      <a:cubicBezTo>
                        <a:pt x="93607" y="166116"/>
                        <a:pt x="180475" y="166116"/>
                        <a:pt x="233815" y="134969"/>
                      </a:cubicBezTo>
                      <a:cubicBezTo>
                        <a:pt x="287346" y="104108"/>
                        <a:pt x="287346" y="54007"/>
                        <a:pt x="233815" y="23146"/>
                      </a:cubicBezTo>
                      <a:cubicBezTo>
                        <a:pt x="180475" y="-7715"/>
                        <a:pt x="93607" y="-7715"/>
                        <a:pt x="40076" y="23146"/>
                      </a:cubicBezTo>
                      <a:cubicBezTo>
                        <a:pt x="-13359" y="54007"/>
                        <a:pt x="-13359" y="104108"/>
                        <a:pt x="40076" y="13496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9"/>
                <p:cNvSpPr/>
                <p:nvPr/>
              </p:nvSpPr>
              <p:spPr>
                <a:xfrm>
                  <a:off x="4119194" y="4834386"/>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9"/>
                <p:cNvSpPr/>
                <p:nvPr/>
              </p:nvSpPr>
              <p:spPr>
                <a:xfrm>
                  <a:off x="4126743" y="4838434"/>
                  <a:ext cx="243673" cy="140803"/>
                </a:xfrm>
                <a:custGeom>
                  <a:avLst/>
                  <a:gdLst/>
                  <a:ahLst/>
                  <a:cxnLst/>
                  <a:rect l="l" t="t" r="r" b="b"/>
                  <a:pathLst>
                    <a:path w="243673" h="140803" extrusionOk="0">
                      <a:moveTo>
                        <a:pt x="35647" y="120015"/>
                      </a:moveTo>
                      <a:cubicBezTo>
                        <a:pt x="83272" y="147733"/>
                        <a:pt x="160520" y="147733"/>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9"/>
                <p:cNvSpPr/>
                <p:nvPr/>
              </p:nvSpPr>
              <p:spPr>
                <a:xfrm>
                  <a:off x="4133505" y="4842626"/>
                  <a:ext cx="230147" cy="132921"/>
                </a:xfrm>
                <a:custGeom>
                  <a:avLst/>
                  <a:gdLst/>
                  <a:ahLst/>
                  <a:cxnLst/>
                  <a:rect l="l" t="t" r="r" b="b"/>
                  <a:pathLst>
                    <a:path w="230147" h="132921" extrusionOk="0">
                      <a:moveTo>
                        <a:pt x="33647" y="113347"/>
                      </a:moveTo>
                      <a:cubicBezTo>
                        <a:pt x="78605" y="139446"/>
                        <a:pt x="151567" y="139446"/>
                        <a:pt x="196429" y="113347"/>
                      </a:cubicBezTo>
                      <a:cubicBezTo>
                        <a:pt x="241387" y="87439"/>
                        <a:pt x="241387" y="45339"/>
                        <a:pt x="196429" y="19431"/>
                      </a:cubicBezTo>
                      <a:cubicBezTo>
                        <a:pt x="151567" y="-6477"/>
                        <a:pt x="78700" y="-6477"/>
                        <a:pt x="33647" y="19431"/>
                      </a:cubicBezTo>
                      <a:cubicBezTo>
                        <a:pt x="-11216" y="45339"/>
                        <a:pt x="-11216" y="87439"/>
                        <a:pt x="33647" y="11334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9"/>
                <p:cNvSpPr/>
                <p:nvPr/>
              </p:nvSpPr>
              <p:spPr>
                <a:xfrm>
                  <a:off x="4140459" y="4846507"/>
                  <a:ext cx="216074" cy="124682"/>
                </a:xfrm>
                <a:custGeom>
                  <a:avLst/>
                  <a:gdLst/>
                  <a:ahLst/>
                  <a:cxnLst/>
                  <a:rect l="l" t="t" r="r" b="b"/>
                  <a:pathLst>
                    <a:path w="216074" h="124682" extrusionOk="0">
                      <a:moveTo>
                        <a:pt x="31647" y="106323"/>
                      </a:moveTo>
                      <a:cubicBezTo>
                        <a:pt x="73843" y="130802"/>
                        <a:pt x="142327" y="130802"/>
                        <a:pt x="184428" y="106323"/>
                      </a:cubicBezTo>
                      <a:cubicBezTo>
                        <a:pt x="226623" y="82034"/>
                        <a:pt x="226623" y="42505"/>
                        <a:pt x="184428" y="18217"/>
                      </a:cubicBezTo>
                      <a:cubicBezTo>
                        <a:pt x="142327" y="-6072"/>
                        <a:pt x="73843" y="-6072"/>
                        <a:pt x="31647" y="18217"/>
                      </a:cubicBezTo>
                      <a:cubicBezTo>
                        <a:pt x="-10549" y="42505"/>
                        <a:pt x="-10549" y="82034"/>
                        <a:pt x="31647" y="106323"/>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9"/>
                <p:cNvSpPr/>
                <p:nvPr/>
              </p:nvSpPr>
              <p:spPr>
                <a:xfrm>
                  <a:off x="4146531" y="4850174"/>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9"/>
                <p:cNvSpPr/>
                <p:nvPr/>
              </p:nvSpPr>
              <p:spPr>
                <a:xfrm>
                  <a:off x="4152008" y="4853103"/>
                  <a:ext cx="193166" cy="111490"/>
                </a:xfrm>
                <a:custGeom>
                  <a:avLst/>
                  <a:gdLst/>
                  <a:ahLst/>
                  <a:cxnLst/>
                  <a:rect l="l" t="t" r="r" b="b"/>
                  <a:pathLst>
                    <a:path w="193166" h="111490" extrusionOk="0">
                      <a:moveTo>
                        <a:pt x="28289" y="95060"/>
                      </a:moveTo>
                      <a:cubicBezTo>
                        <a:pt x="66008" y="116967"/>
                        <a:pt x="127254" y="116967"/>
                        <a:pt x="164878" y="95060"/>
                      </a:cubicBezTo>
                      <a:cubicBezTo>
                        <a:pt x="202597" y="73342"/>
                        <a:pt x="202597" y="38005"/>
                        <a:pt x="164878" y="16288"/>
                      </a:cubicBezTo>
                      <a:cubicBezTo>
                        <a:pt x="127254" y="-5429"/>
                        <a:pt x="66103" y="-5429"/>
                        <a:pt x="28289" y="16288"/>
                      </a:cubicBezTo>
                      <a:cubicBezTo>
                        <a:pt x="-9430" y="38005"/>
                        <a:pt x="-9430" y="73342"/>
                        <a:pt x="28289" y="95060"/>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9"/>
                <p:cNvSpPr/>
                <p:nvPr/>
              </p:nvSpPr>
              <p:spPr>
                <a:xfrm>
                  <a:off x="4157294" y="4856341"/>
                  <a:ext cx="182475" cy="105322"/>
                </a:xfrm>
                <a:custGeom>
                  <a:avLst/>
                  <a:gdLst/>
                  <a:ahLst/>
                  <a:cxnLst/>
                  <a:rect l="l" t="t" r="r" b="b"/>
                  <a:pathLst>
                    <a:path w="182475" h="105322" extrusionOk="0">
                      <a:moveTo>
                        <a:pt x="26718" y="89821"/>
                      </a:moveTo>
                      <a:cubicBezTo>
                        <a:pt x="62341" y="110490"/>
                        <a:pt x="120158" y="110490"/>
                        <a:pt x="155686" y="89821"/>
                      </a:cubicBezTo>
                      <a:cubicBezTo>
                        <a:pt x="191405" y="69342"/>
                        <a:pt x="191405" y="35909"/>
                        <a:pt x="155686" y="15431"/>
                      </a:cubicBezTo>
                      <a:cubicBezTo>
                        <a:pt x="120158" y="-5144"/>
                        <a:pt x="62341" y="-5144"/>
                        <a:pt x="26718" y="15431"/>
                      </a:cubicBezTo>
                      <a:cubicBezTo>
                        <a:pt x="-8906" y="35909"/>
                        <a:pt x="-8906" y="69342"/>
                        <a:pt x="26718" y="8982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9"/>
                <p:cNvSpPr/>
                <p:nvPr/>
              </p:nvSpPr>
              <p:spPr>
                <a:xfrm>
                  <a:off x="4162676" y="4859175"/>
                  <a:ext cx="171831" cy="99250"/>
                </a:xfrm>
                <a:custGeom>
                  <a:avLst/>
                  <a:gdLst/>
                  <a:ahLst/>
                  <a:cxnLst/>
                  <a:rect l="l" t="t" r="r" b="b"/>
                  <a:pathLst>
                    <a:path w="171831" h="99250" extrusionOk="0">
                      <a:moveTo>
                        <a:pt x="25146" y="84606"/>
                      </a:moveTo>
                      <a:cubicBezTo>
                        <a:pt x="58769" y="104132"/>
                        <a:pt x="113157" y="104132"/>
                        <a:pt x="146685" y="84606"/>
                      </a:cubicBezTo>
                      <a:cubicBezTo>
                        <a:pt x="180213" y="65270"/>
                        <a:pt x="180213" y="33838"/>
                        <a:pt x="146685" y="14502"/>
                      </a:cubicBezTo>
                      <a:cubicBezTo>
                        <a:pt x="113252" y="-4834"/>
                        <a:pt x="58769" y="-4834"/>
                        <a:pt x="25146" y="14502"/>
                      </a:cubicBezTo>
                      <a:cubicBezTo>
                        <a:pt x="-8382" y="33838"/>
                        <a:pt x="-8382" y="65270"/>
                        <a:pt x="25146" y="8460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9"/>
                <p:cNvSpPr/>
                <p:nvPr/>
              </p:nvSpPr>
              <p:spPr>
                <a:xfrm>
                  <a:off x="4167438" y="4862152"/>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1909"/>
                        <a:pt x="138493" y="13716"/>
                      </a:cubicBezTo>
                      <a:cubicBezTo>
                        <a:pt x="106870" y="-4572"/>
                        <a:pt x="55435" y="-4572"/>
                        <a:pt x="23717" y="13716"/>
                      </a:cubicBezTo>
                      <a:cubicBezTo>
                        <a:pt x="-7906" y="32004"/>
                        <a:pt x="-7906" y="61627"/>
                        <a:pt x="23717" y="7991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9"/>
                <p:cNvSpPr/>
                <p:nvPr/>
              </p:nvSpPr>
              <p:spPr>
                <a:xfrm>
                  <a:off x="4172391" y="4864819"/>
                  <a:ext cx="152376" cy="87963"/>
                </a:xfrm>
                <a:custGeom>
                  <a:avLst/>
                  <a:gdLst/>
                  <a:ahLst/>
                  <a:cxnLst/>
                  <a:rect l="l" t="t" r="r" b="b"/>
                  <a:pathLst>
                    <a:path w="152376" h="87963" extrusionOk="0">
                      <a:moveTo>
                        <a:pt x="22288" y="74962"/>
                      </a:moveTo>
                      <a:cubicBezTo>
                        <a:pt x="52102" y="92297"/>
                        <a:pt x="100298" y="92297"/>
                        <a:pt x="130016" y="74962"/>
                      </a:cubicBezTo>
                      <a:cubicBezTo>
                        <a:pt x="159829" y="57817"/>
                        <a:pt x="159829" y="30004"/>
                        <a:pt x="130016" y="12859"/>
                      </a:cubicBezTo>
                      <a:cubicBezTo>
                        <a:pt x="100298" y="-4286"/>
                        <a:pt x="52102" y="-4286"/>
                        <a:pt x="22288" y="12859"/>
                      </a:cubicBezTo>
                      <a:cubicBezTo>
                        <a:pt x="-7429" y="30004"/>
                        <a:pt x="-7429" y="57817"/>
                        <a:pt x="22288" y="74962"/>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9"/>
                <p:cNvSpPr/>
                <p:nvPr/>
              </p:nvSpPr>
              <p:spPr>
                <a:xfrm>
                  <a:off x="4176654" y="4867438"/>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9"/>
                <p:cNvSpPr/>
                <p:nvPr/>
              </p:nvSpPr>
              <p:spPr>
                <a:xfrm>
                  <a:off x="4183678" y="4871796"/>
                  <a:ext cx="129635" cy="74866"/>
                </a:xfrm>
                <a:custGeom>
                  <a:avLst/>
                  <a:gdLst/>
                  <a:ahLst/>
                  <a:cxnLst/>
                  <a:rect l="l" t="t" r="r" b="b"/>
                  <a:pathLst>
                    <a:path w="129635" h="74866" extrusionOk="0">
                      <a:moveTo>
                        <a:pt x="19002" y="63794"/>
                      </a:moveTo>
                      <a:cubicBezTo>
                        <a:pt x="44339" y="78557"/>
                        <a:pt x="85392" y="78557"/>
                        <a:pt x="110633" y="63794"/>
                      </a:cubicBezTo>
                      <a:cubicBezTo>
                        <a:pt x="135969" y="49221"/>
                        <a:pt x="135969" y="25503"/>
                        <a:pt x="110633" y="10930"/>
                      </a:cubicBezTo>
                      <a:cubicBezTo>
                        <a:pt x="85392" y="-3643"/>
                        <a:pt x="44339" y="-3643"/>
                        <a:pt x="19002" y="10930"/>
                      </a:cubicBezTo>
                      <a:cubicBezTo>
                        <a:pt x="-6334" y="25503"/>
                        <a:pt x="-6334" y="49221"/>
                        <a:pt x="19002" y="63794"/>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9"/>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6" name="Google Shape;796;p29"/>
              <p:cNvGrpSpPr/>
              <p:nvPr/>
            </p:nvGrpSpPr>
            <p:grpSpPr>
              <a:xfrm>
                <a:off x="4045709" y="4779094"/>
                <a:ext cx="405669" cy="247363"/>
                <a:chOff x="4045709" y="4779094"/>
                <a:chExt cx="405669" cy="247363"/>
              </a:xfrm>
            </p:grpSpPr>
            <p:sp>
              <p:nvSpPr>
                <p:cNvPr id="797" name="Google Shape;797;p29"/>
                <p:cNvSpPr/>
                <p:nvPr/>
              </p:nvSpPr>
              <p:spPr>
                <a:xfrm>
                  <a:off x="4045709" y="4792333"/>
                  <a:ext cx="405669" cy="234124"/>
                </a:xfrm>
                <a:custGeom>
                  <a:avLst/>
                  <a:gdLst/>
                  <a:ahLst/>
                  <a:cxnLst/>
                  <a:rect l="l" t="t" r="r" b="b"/>
                  <a:pathLst>
                    <a:path w="405669" h="234124" extrusionOk="0">
                      <a:moveTo>
                        <a:pt x="404336" y="103823"/>
                      </a:moveTo>
                      <a:cubicBezTo>
                        <a:pt x="399288" y="78391"/>
                        <a:pt x="379952" y="53816"/>
                        <a:pt x="346234" y="34290"/>
                      </a:cubicBezTo>
                      <a:cubicBezTo>
                        <a:pt x="267081" y="-11430"/>
                        <a:pt x="138589" y="-11430"/>
                        <a:pt x="59436" y="34290"/>
                      </a:cubicBezTo>
                      <a:cubicBezTo>
                        <a:pt x="25527" y="53912"/>
                        <a:pt x="6096" y="78677"/>
                        <a:pt x="1238" y="104299"/>
                      </a:cubicBezTo>
                      <a:lnTo>
                        <a:pt x="0" y="103823"/>
                      </a:lnTo>
                      <a:lnTo>
                        <a:pt x="0" y="117824"/>
                      </a:lnTo>
                      <a:lnTo>
                        <a:pt x="0" y="117824"/>
                      </a:lnTo>
                      <a:cubicBezTo>
                        <a:pt x="381" y="147542"/>
                        <a:pt x="20098" y="177165"/>
                        <a:pt x="59436" y="199835"/>
                      </a:cubicBezTo>
                      <a:cubicBezTo>
                        <a:pt x="138589" y="245555"/>
                        <a:pt x="267081" y="245555"/>
                        <a:pt x="346234" y="199835"/>
                      </a:cubicBezTo>
                      <a:cubicBezTo>
                        <a:pt x="385858" y="176974"/>
                        <a:pt x="405670" y="147066"/>
                        <a:pt x="405670" y="117062"/>
                      </a:cubicBezTo>
                      <a:lnTo>
                        <a:pt x="405670" y="103727"/>
                      </a:lnTo>
                      <a:lnTo>
                        <a:pt x="404336" y="103727"/>
                      </a:lnTo>
                      <a:close/>
                      <a:moveTo>
                        <a:pt x="76200" y="44006"/>
                      </a:moveTo>
                      <a:cubicBezTo>
                        <a:pt x="82963" y="40100"/>
                        <a:pt x="93821" y="40100"/>
                        <a:pt x="100584" y="44006"/>
                      </a:cubicBezTo>
                      <a:lnTo>
                        <a:pt x="150209" y="72676"/>
                      </a:lnTo>
                      <a:cubicBezTo>
                        <a:pt x="156877" y="76581"/>
                        <a:pt x="156877" y="82868"/>
                        <a:pt x="150209" y="86773"/>
                      </a:cubicBezTo>
                      <a:cubicBezTo>
                        <a:pt x="143446" y="90678"/>
                        <a:pt x="132588" y="90678"/>
                        <a:pt x="125825" y="86773"/>
                      </a:cubicBezTo>
                      <a:lnTo>
                        <a:pt x="76200" y="58103"/>
                      </a:lnTo>
                      <a:cubicBezTo>
                        <a:pt x="69533" y="54197"/>
                        <a:pt x="69533" y="47911"/>
                        <a:pt x="76200" y="44101"/>
                      </a:cubicBezTo>
                      <a:close/>
                      <a:moveTo>
                        <a:pt x="40958" y="127064"/>
                      </a:moveTo>
                      <a:cubicBezTo>
                        <a:pt x="31433" y="127064"/>
                        <a:pt x="23717" y="122587"/>
                        <a:pt x="23717" y="117157"/>
                      </a:cubicBezTo>
                      <a:cubicBezTo>
                        <a:pt x="23717" y="111728"/>
                        <a:pt x="31433" y="107252"/>
                        <a:pt x="40958" y="107252"/>
                      </a:cubicBezTo>
                      <a:lnTo>
                        <a:pt x="111062" y="107252"/>
                      </a:lnTo>
                      <a:cubicBezTo>
                        <a:pt x="120587" y="107252"/>
                        <a:pt x="128302" y="111728"/>
                        <a:pt x="128302" y="117157"/>
                      </a:cubicBezTo>
                      <a:cubicBezTo>
                        <a:pt x="128302" y="122587"/>
                        <a:pt x="120587" y="127064"/>
                        <a:pt x="111062" y="127064"/>
                      </a:cubicBezTo>
                      <a:lnTo>
                        <a:pt x="40958" y="127064"/>
                      </a:lnTo>
                      <a:close/>
                      <a:moveTo>
                        <a:pt x="150114" y="161544"/>
                      </a:moveTo>
                      <a:lnTo>
                        <a:pt x="100489" y="190214"/>
                      </a:lnTo>
                      <a:cubicBezTo>
                        <a:pt x="93821" y="194120"/>
                        <a:pt x="82868" y="194120"/>
                        <a:pt x="76105" y="190214"/>
                      </a:cubicBezTo>
                      <a:cubicBezTo>
                        <a:pt x="69437" y="186309"/>
                        <a:pt x="69437" y="180023"/>
                        <a:pt x="76105" y="176213"/>
                      </a:cubicBezTo>
                      <a:lnTo>
                        <a:pt x="125730" y="147542"/>
                      </a:lnTo>
                      <a:cubicBezTo>
                        <a:pt x="132493" y="143637"/>
                        <a:pt x="143351" y="143637"/>
                        <a:pt x="150114" y="147542"/>
                      </a:cubicBezTo>
                      <a:cubicBezTo>
                        <a:pt x="156877" y="151448"/>
                        <a:pt x="156781" y="157734"/>
                        <a:pt x="150114" y="161544"/>
                      </a:cubicBezTo>
                      <a:close/>
                      <a:moveTo>
                        <a:pt x="185547" y="23622"/>
                      </a:moveTo>
                      <a:cubicBezTo>
                        <a:pt x="185547" y="18098"/>
                        <a:pt x="193262" y="13716"/>
                        <a:pt x="202787" y="13716"/>
                      </a:cubicBezTo>
                      <a:cubicBezTo>
                        <a:pt x="212312" y="13716"/>
                        <a:pt x="220028" y="18193"/>
                        <a:pt x="219932" y="23622"/>
                      </a:cubicBezTo>
                      <a:lnTo>
                        <a:pt x="219932" y="64103"/>
                      </a:lnTo>
                      <a:cubicBezTo>
                        <a:pt x="219932" y="69532"/>
                        <a:pt x="212217" y="74009"/>
                        <a:pt x="202787" y="74009"/>
                      </a:cubicBezTo>
                      <a:cubicBezTo>
                        <a:pt x="193358" y="74009"/>
                        <a:pt x="185547" y="69532"/>
                        <a:pt x="185547" y="64103"/>
                      </a:cubicBezTo>
                      <a:lnTo>
                        <a:pt x="185547" y="23622"/>
                      </a:lnTo>
                      <a:close/>
                      <a:moveTo>
                        <a:pt x="202787" y="220409"/>
                      </a:moveTo>
                      <a:cubicBezTo>
                        <a:pt x="193262" y="220409"/>
                        <a:pt x="185547" y="215932"/>
                        <a:pt x="185547" y="210503"/>
                      </a:cubicBezTo>
                      <a:lnTo>
                        <a:pt x="185547" y="170021"/>
                      </a:lnTo>
                      <a:cubicBezTo>
                        <a:pt x="185547" y="164497"/>
                        <a:pt x="193262" y="160115"/>
                        <a:pt x="202787" y="160115"/>
                      </a:cubicBezTo>
                      <a:cubicBezTo>
                        <a:pt x="212312" y="160115"/>
                        <a:pt x="220028" y="164592"/>
                        <a:pt x="220028" y="170021"/>
                      </a:cubicBezTo>
                      <a:lnTo>
                        <a:pt x="220028" y="210503"/>
                      </a:lnTo>
                      <a:cubicBezTo>
                        <a:pt x="220028" y="216027"/>
                        <a:pt x="212312" y="220409"/>
                        <a:pt x="202787" y="220409"/>
                      </a:cubicBezTo>
                      <a:close/>
                      <a:moveTo>
                        <a:pt x="255461" y="72581"/>
                      </a:moveTo>
                      <a:lnTo>
                        <a:pt x="305086" y="43910"/>
                      </a:lnTo>
                      <a:cubicBezTo>
                        <a:pt x="311848" y="40005"/>
                        <a:pt x="322707" y="40005"/>
                        <a:pt x="329375" y="43910"/>
                      </a:cubicBezTo>
                      <a:cubicBezTo>
                        <a:pt x="336137" y="47815"/>
                        <a:pt x="336137" y="54102"/>
                        <a:pt x="329375" y="57912"/>
                      </a:cubicBezTo>
                      <a:lnTo>
                        <a:pt x="279749" y="86582"/>
                      </a:lnTo>
                      <a:cubicBezTo>
                        <a:pt x="272987" y="90488"/>
                        <a:pt x="262128" y="90488"/>
                        <a:pt x="255365" y="86582"/>
                      </a:cubicBezTo>
                      <a:cubicBezTo>
                        <a:pt x="248698" y="82677"/>
                        <a:pt x="248698" y="76390"/>
                        <a:pt x="255365" y="72485"/>
                      </a:cubicBezTo>
                      <a:close/>
                      <a:moveTo>
                        <a:pt x="329375" y="190119"/>
                      </a:moveTo>
                      <a:cubicBezTo>
                        <a:pt x="322707" y="194024"/>
                        <a:pt x="311753" y="194024"/>
                        <a:pt x="305086" y="190119"/>
                      </a:cubicBezTo>
                      <a:lnTo>
                        <a:pt x="255461" y="161449"/>
                      </a:lnTo>
                      <a:cubicBezTo>
                        <a:pt x="248698" y="157544"/>
                        <a:pt x="248698" y="151257"/>
                        <a:pt x="255461" y="147447"/>
                      </a:cubicBezTo>
                      <a:cubicBezTo>
                        <a:pt x="262128" y="143542"/>
                        <a:pt x="273082" y="143542"/>
                        <a:pt x="279749" y="147447"/>
                      </a:cubicBezTo>
                      <a:lnTo>
                        <a:pt x="329375" y="176117"/>
                      </a:lnTo>
                      <a:cubicBezTo>
                        <a:pt x="336137" y="180023"/>
                        <a:pt x="336137" y="186309"/>
                        <a:pt x="329375" y="190119"/>
                      </a:cubicBezTo>
                      <a:close/>
                      <a:moveTo>
                        <a:pt x="364617" y="126968"/>
                      </a:moveTo>
                      <a:lnTo>
                        <a:pt x="294418" y="126968"/>
                      </a:lnTo>
                      <a:cubicBezTo>
                        <a:pt x="284893" y="126968"/>
                        <a:pt x="277178" y="122492"/>
                        <a:pt x="277178" y="117062"/>
                      </a:cubicBezTo>
                      <a:cubicBezTo>
                        <a:pt x="277178" y="111633"/>
                        <a:pt x="284893" y="107156"/>
                        <a:pt x="294418" y="107156"/>
                      </a:cubicBezTo>
                      <a:lnTo>
                        <a:pt x="364617" y="107156"/>
                      </a:lnTo>
                      <a:cubicBezTo>
                        <a:pt x="374142" y="107156"/>
                        <a:pt x="381857" y="111633"/>
                        <a:pt x="381857" y="117062"/>
                      </a:cubicBezTo>
                      <a:cubicBezTo>
                        <a:pt x="381857" y="122492"/>
                        <a:pt x="374142" y="126968"/>
                        <a:pt x="364617"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9"/>
                <p:cNvSpPr/>
                <p:nvPr/>
              </p:nvSpPr>
              <p:spPr>
                <a:xfrm>
                  <a:off x="4045709" y="4779094"/>
                  <a:ext cx="405598" cy="234124"/>
                </a:xfrm>
                <a:custGeom>
                  <a:avLst/>
                  <a:gdLst/>
                  <a:ahLst/>
                  <a:cxnLst/>
                  <a:rect l="l" t="t" r="r" b="b"/>
                  <a:pathLst>
                    <a:path w="405598" h="234124" extrusionOk="0">
                      <a:moveTo>
                        <a:pt x="346234" y="34290"/>
                      </a:moveTo>
                      <a:cubicBezTo>
                        <a:pt x="267081" y="-11430"/>
                        <a:pt x="138589" y="-11430"/>
                        <a:pt x="59436" y="34290"/>
                      </a:cubicBezTo>
                      <a:cubicBezTo>
                        <a:pt x="-19812" y="80010"/>
                        <a:pt x="-19812" y="154115"/>
                        <a:pt x="59436" y="199834"/>
                      </a:cubicBezTo>
                      <a:cubicBezTo>
                        <a:pt x="138589" y="245555"/>
                        <a:pt x="267081" y="245555"/>
                        <a:pt x="346234" y="199834"/>
                      </a:cubicBezTo>
                      <a:cubicBezTo>
                        <a:pt x="425386" y="154115"/>
                        <a:pt x="425386" y="80010"/>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677"/>
                      </a:cubicBezTo>
                      <a:cubicBezTo>
                        <a:pt x="143446" y="90583"/>
                        <a:pt x="132588" y="90583"/>
                        <a:pt x="125825" y="86677"/>
                      </a:cubicBezTo>
                      <a:lnTo>
                        <a:pt x="76200" y="58007"/>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582"/>
                      </a:moveTo>
                      <a:cubicBezTo>
                        <a:pt x="273082" y="90488"/>
                        <a:pt x="262223" y="90488"/>
                        <a:pt x="255461" y="86582"/>
                      </a:cubicBezTo>
                      <a:cubicBezTo>
                        <a:pt x="248793" y="82677"/>
                        <a:pt x="248793" y="76391"/>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061"/>
                      </a:moveTo>
                      <a:lnTo>
                        <a:pt x="364712" y="107061"/>
                      </a:lnTo>
                      <a:cubicBezTo>
                        <a:pt x="374237" y="107061"/>
                        <a:pt x="381953" y="111538"/>
                        <a:pt x="381953" y="116967"/>
                      </a:cubicBezTo>
                      <a:cubicBezTo>
                        <a:pt x="381953" y="122396"/>
                        <a:pt x="374237" y="126873"/>
                        <a:pt x="364712" y="126873"/>
                      </a:cubicBezTo>
                      <a:lnTo>
                        <a:pt x="294513" y="126873"/>
                      </a:lnTo>
                      <a:cubicBezTo>
                        <a:pt x="284988" y="126873"/>
                        <a:pt x="277273" y="122396"/>
                        <a:pt x="277273" y="116967"/>
                      </a:cubicBezTo>
                      <a:cubicBezTo>
                        <a:pt x="277273" y="111538"/>
                        <a:pt x="284988" y="107061"/>
                        <a:pt x="294513" y="107061"/>
                      </a:cubicBezTo>
                      <a:close/>
                      <a:moveTo>
                        <a:pt x="202883" y="220409"/>
                      </a:moveTo>
                      <a:cubicBezTo>
                        <a:pt x="193358" y="220409"/>
                        <a:pt x="185642" y="215932"/>
                        <a:pt x="185642" y="210502"/>
                      </a:cubicBezTo>
                      <a:lnTo>
                        <a:pt x="185642" y="170021"/>
                      </a:lnTo>
                      <a:cubicBezTo>
                        <a:pt x="185642" y="164497"/>
                        <a:pt x="193358" y="160115"/>
                        <a:pt x="202883" y="160115"/>
                      </a:cubicBezTo>
                      <a:cubicBezTo>
                        <a:pt x="212408" y="160115"/>
                        <a:pt x="220123" y="164592"/>
                        <a:pt x="220123" y="170021"/>
                      </a:cubicBezTo>
                      <a:lnTo>
                        <a:pt x="220123" y="210502"/>
                      </a:lnTo>
                      <a:cubicBezTo>
                        <a:pt x="220123" y="216027"/>
                        <a:pt x="212408" y="220409"/>
                        <a:pt x="202883" y="220409"/>
                      </a:cubicBezTo>
                      <a:close/>
                      <a:moveTo>
                        <a:pt x="305181" y="190119"/>
                      </a:moveTo>
                      <a:lnTo>
                        <a:pt x="255556" y="161449"/>
                      </a:lnTo>
                      <a:cubicBezTo>
                        <a:pt x="248793" y="157543"/>
                        <a:pt x="248793" y="151257"/>
                        <a:pt x="255556" y="147447"/>
                      </a:cubicBezTo>
                      <a:cubicBezTo>
                        <a:pt x="262223" y="143542"/>
                        <a:pt x="273177" y="143542"/>
                        <a:pt x="279844" y="147447"/>
                      </a:cubicBezTo>
                      <a:lnTo>
                        <a:pt x="329470" y="176117"/>
                      </a:lnTo>
                      <a:cubicBezTo>
                        <a:pt x="336233" y="180023"/>
                        <a:pt x="336233" y="186309"/>
                        <a:pt x="329470" y="190119"/>
                      </a:cubicBezTo>
                      <a:cubicBezTo>
                        <a:pt x="322802" y="194024"/>
                        <a:pt x="311848" y="194024"/>
                        <a:pt x="305181"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9"/>
                <p:cNvSpPr/>
                <p:nvPr/>
              </p:nvSpPr>
              <p:spPr>
                <a:xfrm>
                  <a:off x="4191364" y="4863176"/>
                  <a:ext cx="114454" cy="46315"/>
                </a:xfrm>
                <a:custGeom>
                  <a:avLst/>
                  <a:gdLst/>
                  <a:ahLst/>
                  <a:cxnLst/>
                  <a:rect l="l" t="t" r="r" b="b"/>
                  <a:pathLst>
                    <a:path w="114454" h="46315" extrusionOk="0">
                      <a:moveTo>
                        <a:pt x="109615" y="46315"/>
                      </a:moveTo>
                      <a:cubicBezTo>
                        <a:pt x="106852" y="42696"/>
                        <a:pt x="102852" y="39267"/>
                        <a:pt x="97709" y="36219"/>
                      </a:cubicBezTo>
                      <a:cubicBezTo>
                        <a:pt x="75325" y="23360"/>
                        <a:pt x="39130" y="23360"/>
                        <a:pt x="16746" y="36219"/>
                      </a:cubicBezTo>
                      <a:cubicBezTo>
                        <a:pt x="11602" y="39171"/>
                        <a:pt x="7602" y="42601"/>
                        <a:pt x="4840" y="46315"/>
                      </a:cubicBezTo>
                      <a:cubicBezTo>
                        <a:pt x="-4400" y="34218"/>
                        <a:pt x="-399" y="19550"/>
                        <a:pt x="16746" y="9644"/>
                      </a:cubicBezTo>
                      <a:cubicBezTo>
                        <a:pt x="39130" y="-3215"/>
                        <a:pt x="75325" y="-3215"/>
                        <a:pt x="97709" y="9644"/>
                      </a:cubicBezTo>
                      <a:cubicBezTo>
                        <a:pt x="114853" y="19550"/>
                        <a:pt x="118854" y="34218"/>
                        <a:pt x="109615" y="463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9"/>
                <p:cNvSpPr/>
                <p:nvPr/>
              </p:nvSpPr>
              <p:spPr>
                <a:xfrm>
                  <a:off x="4196204" y="4889751"/>
                  <a:ext cx="104775" cy="39481"/>
                </a:xfrm>
                <a:custGeom>
                  <a:avLst/>
                  <a:gdLst/>
                  <a:ahLst/>
                  <a:cxnLst/>
                  <a:rect l="l" t="t" r="r" b="b"/>
                  <a:pathLst>
                    <a:path w="104775" h="39481" extrusionOk="0">
                      <a:moveTo>
                        <a:pt x="104775" y="19740"/>
                      </a:moveTo>
                      <a:cubicBezTo>
                        <a:pt x="102013" y="23360"/>
                        <a:pt x="98012" y="26789"/>
                        <a:pt x="92869" y="29837"/>
                      </a:cubicBezTo>
                      <a:cubicBezTo>
                        <a:pt x="70485" y="42696"/>
                        <a:pt x="34290" y="42696"/>
                        <a:pt x="11906" y="29837"/>
                      </a:cubicBezTo>
                      <a:cubicBezTo>
                        <a:pt x="6763" y="26884"/>
                        <a:pt x="2762" y="23455"/>
                        <a:pt x="0" y="19740"/>
                      </a:cubicBezTo>
                      <a:cubicBezTo>
                        <a:pt x="2762" y="16121"/>
                        <a:pt x="6763" y="12692"/>
                        <a:pt x="11906" y="9644"/>
                      </a:cubicBezTo>
                      <a:cubicBezTo>
                        <a:pt x="34290" y="-3215"/>
                        <a:pt x="70485" y="-3215"/>
                        <a:pt x="92869" y="9644"/>
                      </a:cubicBezTo>
                      <a:cubicBezTo>
                        <a:pt x="98012" y="12597"/>
                        <a:pt x="102013" y="16026"/>
                        <a:pt x="104775" y="19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01" name="Google Shape;801;p29"/>
            <p:cNvGrpSpPr/>
            <p:nvPr/>
          </p:nvGrpSpPr>
          <p:grpSpPr>
            <a:xfrm>
              <a:off x="854581" y="4505510"/>
              <a:ext cx="639735" cy="559976"/>
              <a:chOff x="3695689" y="4939685"/>
              <a:chExt cx="422100" cy="369475"/>
            </a:xfrm>
          </p:grpSpPr>
          <p:sp>
            <p:nvSpPr>
              <p:cNvPr id="802" name="Google Shape;802;p29"/>
              <p:cNvSpPr/>
              <p:nvPr/>
            </p:nvSpPr>
            <p:spPr>
              <a:xfrm>
                <a:off x="3695689" y="5065320"/>
                <a:ext cx="422100" cy="243840"/>
              </a:xfrm>
              <a:custGeom>
                <a:avLst/>
                <a:gdLst/>
                <a:ahLst/>
                <a:cxnLst/>
                <a:rect l="l" t="t" r="r" b="b"/>
                <a:pathLst>
                  <a:path w="422100" h="243840" extrusionOk="0">
                    <a:moveTo>
                      <a:pt x="360307" y="208121"/>
                    </a:moveTo>
                    <a:cubicBezTo>
                      <a:pt x="277821" y="255746"/>
                      <a:pt x="144185" y="255746"/>
                      <a:pt x="61793" y="208121"/>
                    </a:cubicBezTo>
                    <a:cubicBezTo>
                      <a:pt x="-20598" y="160496"/>
                      <a:pt x="-20598" y="83344"/>
                      <a:pt x="61793" y="35719"/>
                    </a:cubicBezTo>
                    <a:cubicBezTo>
                      <a:pt x="144185" y="-11906"/>
                      <a:pt x="277821" y="-11906"/>
                      <a:pt x="360307" y="35719"/>
                    </a:cubicBezTo>
                    <a:cubicBezTo>
                      <a:pt x="442698" y="83344"/>
                      <a:pt x="442698" y="160496"/>
                      <a:pt x="360307" y="208121"/>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3" name="Google Shape;803;p29"/>
              <p:cNvGrpSpPr/>
              <p:nvPr/>
            </p:nvGrpSpPr>
            <p:grpSpPr>
              <a:xfrm>
                <a:off x="3703857" y="5053128"/>
                <a:ext cx="405669" cy="247649"/>
                <a:chOff x="3703857" y="5053128"/>
                <a:chExt cx="405669" cy="247649"/>
              </a:xfrm>
            </p:grpSpPr>
            <p:sp>
              <p:nvSpPr>
                <p:cNvPr id="804" name="Google Shape;804;p29"/>
                <p:cNvSpPr/>
                <p:nvPr/>
              </p:nvSpPr>
              <p:spPr>
                <a:xfrm>
                  <a:off x="3703857" y="5066463"/>
                  <a:ext cx="405574" cy="234314"/>
                </a:xfrm>
                <a:custGeom>
                  <a:avLst/>
                  <a:gdLst/>
                  <a:ahLst/>
                  <a:cxnLst/>
                  <a:rect l="l" t="t" r="r" b="b"/>
                  <a:pathLst>
                    <a:path w="405574" h="234314"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920"/>
                      </a:lnTo>
                      <a:lnTo>
                        <a:pt x="0" y="117920"/>
                      </a:lnTo>
                      <a:cubicBezTo>
                        <a:pt x="381"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0957" y="126968"/>
                      </a:moveTo>
                      <a:cubicBezTo>
                        <a:pt x="31432" y="126968"/>
                        <a:pt x="23717" y="122492"/>
                        <a:pt x="23717" y="117062"/>
                      </a:cubicBezTo>
                      <a:cubicBezTo>
                        <a:pt x="23717" y="111633"/>
                        <a:pt x="31432" y="107156"/>
                        <a:pt x="40957" y="107156"/>
                      </a:cubicBezTo>
                      <a:lnTo>
                        <a:pt x="111062" y="107156"/>
                      </a:lnTo>
                      <a:cubicBezTo>
                        <a:pt x="120587" y="107156"/>
                        <a:pt x="128302" y="111633"/>
                        <a:pt x="128302" y="117062"/>
                      </a:cubicBezTo>
                      <a:cubicBezTo>
                        <a:pt x="128302" y="122492"/>
                        <a:pt x="120587" y="126968"/>
                        <a:pt x="111062" y="126968"/>
                      </a:cubicBezTo>
                      <a:lnTo>
                        <a:pt x="40957" y="126968"/>
                      </a:lnTo>
                      <a:close/>
                      <a:moveTo>
                        <a:pt x="150114" y="161449"/>
                      </a:moveTo>
                      <a:lnTo>
                        <a:pt x="100489" y="190119"/>
                      </a:lnTo>
                      <a:cubicBezTo>
                        <a:pt x="93726" y="194024"/>
                        <a:pt x="82867" y="194024"/>
                        <a:pt x="76105" y="190119"/>
                      </a:cubicBezTo>
                      <a:cubicBezTo>
                        <a:pt x="69342" y="186214"/>
                        <a:pt x="69342" y="179927"/>
                        <a:pt x="76105" y="176117"/>
                      </a:cubicBezTo>
                      <a:lnTo>
                        <a:pt x="125730" y="147447"/>
                      </a:lnTo>
                      <a:cubicBezTo>
                        <a:pt x="132493" y="143542"/>
                        <a:pt x="143351" y="143542"/>
                        <a:pt x="150019" y="147447"/>
                      </a:cubicBezTo>
                      <a:cubicBezTo>
                        <a:pt x="156781" y="151352"/>
                        <a:pt x="156781" y="157639"/>
                        <a:pt x="150019" y="161544"/>
                      </a:cubicBezTo>
                      <a:close/>
                      <a:moveTo>
                        <a:pt x="185547" y="23527"/>
                      </a:moveTo>
                      <a:cubicBezTo>
                        <a:pt x="185547" y="18002"/>
                        <a:pt x="193262" y="13621"/>
                        <a:pt x="202787" y="13621"/>
                      </a:cubicBezTo>
                      <a:cubicBezTo>
                        <a:pt x="212312" y="13621"/>
                        <a:pt x="220027" y="18098"/>
                        <a:pt x="220027" y="23527"/>
                      </a:cubicBezTo>
                      <a:lnTo>
                        <a:pt x="220027" y="64008"/>
                      </a:lnTo>
                      <a:cubicBezTo>
                        <a:pt x="220027" y="69532"/>
                        <a:pt x="212312" y="73914"/>
                        <a:pt x="202787" y="73914"/>
                      </a:cubicBezTo>
                      <a:cubicBezTo>
                        <a:pt x="193262" y="73914"/>
                        <a:pt x="185547" y="69437"/>
                        <a:pt x="185547" y="64008"/>
                      </a:cubicBezTo>
                      <a:lnTo>
                        <a:pt x="185547" y="23527"/>
                      </a:lnTo>
                      <a:close/>
                      <a:moveTo>
                        <a:pt x="202787" y="220313"/>
                      </a:moveTo>
                      <a:cubicBezTo>
                        <a:pt x="193262" y="220313"/>
                        <a:pt x="185547" y="215837"/>
                        <a:pt x="185547" y="210407"/>
                      </a:cubicBezTo>
                      <a:lnTo>
                        <a:pt x="185547" y="169926"/>
                      </a:lnTo>
                      <a:cubicBezTo>
                        <a:pt x="185547" y="164402"/>
                        <a:pt x="193262" y="160020"/>
                        <a:pt x="202787" y="160020"/>
                      </a:cubicBezTo>
                      <a:cubicBezTo>
                        <a:pt x="212312" y="160020"/>
                        <a:pt x="220027" y="164497"/>
                        <a:pt x="220027" y="169926"/>
                      </a:cubicBezTo>
                      <a:lnTo>
                        <a:pt x="220027" y="210407"/>
                      </a:lnTo>
                      <a:cubicBezTo>
                        <a:pt x="220027" y="215932"/>
                        <a:pt x="212312" y="220313"/>
                        <a:pt x="202787" y="220313"/>
                      </a:cubicBezTo>
                      <a:close/>
                      <a:moveTo>
                        <a:pt x="255460" y="72485"/>
                      </a:moveTo>
                      <a:lnTo>
                        <a:pt x="305086" y="43815"/>
                      </a:lnTo>
                      <a:cubicBezTo>
                        <a:pt x="311848" y="39910"/>
                        <a:pt x="322707" y="39910"/>
                        <a:pt x="329374" y="43815"/>
                      </a:cubicBezTo>
                      <a:cubicBezTo>
                        <a:pt x="336137" y="47720"/>
                        <a:pt x="336137" y="54007"/>
                        <a:pt x="329374" y="57912"/>
                      </a:cubicBezTo>
                      <a:lnTo>
                        <a:pt x="279749" y="86582"/>
                      </a:lnTo>
                      <a:cubicBezTo>
                        <a:pt x="272987" y="90488"/>
                        <a:pt x="262128" y="90488"/>
                        <a:pt x="255460" y="86582"/>
                      </a:cubicBezTo>
                      <a:cubicBezTo>
                        <a:pt x="248698" y="82677"/>
                        <a:pt x="248698" y="76390"/>
                        <a:pt x="255460" y="72581"/>
                      </a:cubicBezTo>
                      <a:close/>
                      <a:moveTo>
                        <a:pt x="329374" y="190024"/>
                      </a:moveTo>
                      <a:cubicBezTo>
                        <a:pt x="322612" y="193929"/>
                        <a:pt x="311753" y="193929"/>
                        <a:pt x="305086" y="190024"/>
                      </a:cubicBezTo>
                      <a:lnTo>
                        <a:pt x="255460" y="161354"/>
                      </a:lnTo>
                      <a:cubicBezTo>
                        <a:pt x="248698" y="157448"/>
                        <a:pt x="248698" y="151162"/>
                        <a:pt x="255460" y="147352"/>
                      </a:cubicBezTo>
                      <a:cubicBezTo>
                        <a:pt x="262223" y="143447"/>
                        <a:pt x="273082" y="143447"/>
                        <a:pt x="279749" y="147352"/>
                      </a:cubicBezTo>
                      <a:lnTo>
                        <a:pt x="329374" y="176022"/>
                      </a:lnTo>
                      <a:cubicBezTo>
                        <a:pt x="336137" y="179927"/>
                        <a:pt x="336137" y="186214"/>
                        <a:pt x="329374" y="190024"/>
                      </a:cubicBezTo>
                      <a:close/>
                      <a:moveTo>
                        <a:pt x="364617" y="126873"/>
                      </a:moveTo>
                      <a:lnTo>
                        <a:pt x="294418" y="126873"/>
                      </a:lnTo>
                      <a:cubicBezTo>
                        <a:pt x="284893" y="126873"/>
                        <a:pt x="277177" y="122396"/>
                        <a:pt x="277177" y="116967"/>
                      </a:cubicBezTo>
                      <a:cubicBezTo>
                        <a:pt x="277177"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29"/>
                <p:cNvSpPr/>
                <p:nvPr/>
              </p:nvSpPr>
              <p:spPr>
                <a:xfrm>
                  <a:off x="3703928" y="5053128"/>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010"/>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7"/>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022"/>
                      </a:cubicBezTo>
                      <a:lnTo>
                        <a:pt x="125658" y="147447"/>
                      </a:lnTo>
                      <a:cubicBezTo>
                        <a:pt x="132421" y="143542"/>
                        <a:pt x="143280" y="143542"/>
                        <a:pt x="149947" y="147447"/>
                      </a:cubicBezTo>
                      <a:cubicBezTo>
                        <a:pt x="156710" y="151352"/>
                        <a:pt x="156710" y="157639"/>
                        <a:pt x="149947" y="161449"/>
                      </a:cubicBezTo>
                      <a:lnTo>
                        <a:pt x="100322" y="190119"/>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8"/>
                      </a:moveTo>
                      <a:cubicBezTo>
                        <a:pt x="193096" y="220408"/>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8"/>
                        <a:pt x="202621" y="220408"/>
                      </a:cubicBezTo>
                      <a:close/>
                      <a:moveTo>
                        <a:pt x="304919" y="190119"/>
                      </a:moveTo>
                      <a:lnTo>
                        <a:pt x="255294" y="161449"/>
                      </a:lnTo>
                      <a:cubicBezTo>
                        <a:pt x="248531" y="157544"/>
                        <a:pt x="248531" y="151257"/>
                        <a:pt x="255294" y="147447"/>
                      </a:cubicBezTo>
                      <a:cubicBezTo>
                        <a:pt x="262057" y="143542"/>
                        <a:pt x="272915" y="143542"/>
                        <a:pt x="279583" y="147447"/>
                      </a:cubicBezTo>
                      <a:lnTo>
                        <a:pt x="329208" y="176022"/>
                      </a:lnTo>
                      <a:cubicBezTo>
                        <a:pt x="335971" y="179927"/>
                        <a:pt x="335971" y="186214"/>
                        <a:pt x="329208" y="190119"/>
                      </a:cubicBezTo>
                      <a:cubicBezTo>
                        <a:pt x="322445" y="194024"/>
                        <a:pt x="311587" y="194024"/>
                        <a:pt x="304919"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9"/>
                <p:cNvSpPr/>
                <p:nvPr/>
              </p:nvSpPr>
              <p:spPr>
                <a:xfrm>
                  <a:off x="3849512" y="5137210"/>
                  <a:ext cx="114454" cy="46315"/>
                </a:xfrm>
                <a:custGeom>
                  <a:avLst/>
                  <a:gdLst/>
                  <a:ahLst/>
                  <a:cxnLst/>
                  <a:rect l="l" t="t" r="r" b="b"/>
                  <a:pathLst>
                    <a:path w="114454" h="46315" extrusionOk="0">
                      <a:moveTo>
                        <a:pt x="109615" y="46315"/>
                      </a:moveTo>
                      <a:cubicBezTo>
                        <a:pt x="106852" y="42696"/>
                        <a:pt x="102852" y="39267"/>
                        <a:pt x="97708" y="36314"/>
                      </a:cubicBezTo>
                      <a:cubicBezTo>
                        <a:pt x="75325" y="23455"/>
                        <a:pt x="39130" y="23455"/>
                        <a:pt x="16746" y="36314"/>
                      </a:cubicBezTo>
                      <a:cubicBezTo>
                        <a:pt x="11602" y="39267"/>
                        <a:pt x="7602" y="42696"/>
                        <a:pt x="4840" y="46315"/>
                      </a:cubicBezTo>
                      <a:cubicBezTo>
                        <a:pt x="-4400" y="34218"/>
                        <a:pt x="-399" y="19550"/>
                        <a:pt x="16746" y="9644"/>
                      </a:cubicBezTo>
                      <a:cubicBezTo>
                        <a:pt x="39130" y="-3215"/>
                        <a:pt x="75325" y="-3215"/>
                        <a:pt x="97708" y="9644"/>
                      </a:cubicBezTo>
                      <a:cubicBezTo>
                        <a:pt x="114853"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9"/>
                <p:cNvSpPr/>
                <p:nvPr/>
              </p:nvSpPr>
              <p:spPr>
                <a:xfrm>
                  <a:off x="3854351" y="5163880"/>
                  <a:ext cx="104775" cy="39457"/>
                </a:xfrm>
                <a:custGeom>
                  <a:avLst/>
                  <a:gdLst/>
                  <a:ahLst/>
                  <a:cxnLst/>
                  <a:rect l="l" t="t" r="r" b="b"/>
                  <a:pathLst>
                    <a:path w="104775" h="39457" extrusionOk="0">
                      <a:moveTo>
                        <a:pt x="104775" y="19645"/>
                      </a:moveTo>
                      <a:cubicBezTo>
                        <a:pt x="102013" y="23265"/>
                        <a:pt x="98012" y="26694"/>
                        <a:pt x="92869" y="29742"/>
                      </a:cubicBezTo>
                      <a:cubicBezTo>
                        <a:pt x="70485" y="42696"/>
                        <a:pt x="34290" y="42696"/>
                        <a:pt x="11906" y="29742"/>
                      </a:cubicBezTo>
                      <a:cubicBezTo>
                        <a:pt x="6763" y="26789"/>
                        <a:pt x="2762" y="23360"/>
                        <a:pt x="0" y="19645"/>
                      </a:cubicBezTo>
                      <a:cubicBezTo>
                        <a:pt x="2762" y="16026"/>
                        <a:pt x="6763" y="12597"/>
                        <a:pt x="11906" y="9644"/>
                      </a:cubicBezTo>
                      <a:cubicBezTo>
                        <a:pt x="34290" y="-3215"/>
                        <a:pt x="70485" y="-3215"/>
                        <a:pt x="92869" y="9644"/>
                      </a:cubicBezTo>
                      <a:cubicBezTo>
                        <a:pt x="98012" y="12597"/>
                        <a:pt x="102013" y="16026"/>
                        <a:pt x="104775" y="19645"/>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8" name="Google Shape;808;p29"/>
              <p:cNvGrpSpPr/>
              <p:nvPr/>
            </p:nvGrpSpPr>
            <p:grpSpPr>
              <a:xfrm>
                <a:off x="3727359" y="4965879"/>
                <a:ext cx="358830" cy="305800"/>
                <a:chOff x="3727359" y="4965879"/>
                <a:chExt cx="358830" cy="305800"/>
              </a:xfrm>
            </p:grpSpPr>
            <p:sp>
              <p:nvSpPr>
                <p:cNvPr id="809" name="Google Shape;809;p29"/>
                <p:cNvSpPr/>
                <p:nvPr/>
              </p:nvSpPr>
              <p:spPr>
                <a:xfrm>
                  <a:off x="3727478" y="5069416"/>
                  <a:ext cx="358711" cy="202263"/>
                </a:xfrm>
                <a:custGeom>
                  <a:avLst/>
                  <a:gdLst/>
                  <a:ahLst/>
                  <a:cxnLst/>
                  <a:rect l="l" t="t" r="r" b="b"/>
                  <a:pathLst>
                    <a:path w="358711" h="202263" extrusionOk="0">
                      <a:moveTo>
                        <a:pt x="358616" y="0"/>
                      </a:moveTo>
                      <a:lnTo>
                        <a:pt x="358616" y="98393"/>
                      </a:lnTo>
                      <a:cubicBezTo>
                        <a:pt x="358616" y="125063"/>
                        <a:pt x="340995" y="151733"/>
                        <a:pt x="306038" y="171831"/>
                      </a:cubicBezTo>
                      <a:cubicBezTo>
                        <a:pt x="236125" y="212408"/>
                        <a:pt x="122492" y="212408"/>
                        <a:pt x="52388" y="171831"/>
                      </a:cubicBezTo>
                      <a:cubicBezTo>
                        <a:pt x="17336" y="151733"/>
                        <a:pt x="0" y="125063"/>
                        <a:pt x="0" y="98393"/>
                      </a:cubicBezTo>
                      <a:lnTo>
                        <a:pt x="0" y="0"/>
                      </a:lnTo>
                      <a:lnTo>
                        <a:pt x="358712"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9"/>
                <p:cNvSpPr/>
                <p:nvPr/>
              </p:nvSpPr>
              <p:spPr>
                <a:xfrm>
                  <a:off x="3727383" y="5082179"/>
                  <a:ext cx="358711" cy="110633"/>
                </a:xfrm>
                <a:custGeom>
                  <a:avLst/>
                  <a:gdLst/>
                  <a:ahLst/>
                  <a:cxnLst/>
                  <a:rect l="l" t="t" r="r" b="b"/>
                  <a:pathLst>
                    <a:path w="358711" h="110633" extrusionOk="0">
                      <a:moveTo>
                        <a:pt x="358711" y="0"/>
                      </a:moveTo>
                      <a:cubicBezTo>
                        <a:pt x="358711" y="26479"/>
                        <a:pt x="341090" y="52864"/>
                        <a:pt x="306133" y="73057"/>
                      </a:cubicBezTo>
                      <a:cubicBezTo>
                        <a:pt x="236220" y="113824"/>
                        <a:pt x="122587" y="113824"/>
                        <a:pt x="52483" y="73057"/>
                      </a:cubicBezTo>
                      <a:cubicBezTo>
                        <a:pt x="18288" y="53340"/>
                        <a:pt x="762" y="27622"/>
                        <a:pt x="0" y="1715"/>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29"/>
                <p:cNvSpPr/>
                <p:nvPr/>
              </p:nvSpPr>
              <p:spPr>
                <a:xfrm>
                  <a:off x="3727383" y="5099324"/>
                  <a:ext cx="358711" cy="110632"/>
                </a:xfrm>
                <a:custGeom>
                  <a:avLst/>
                  <a:gdLst/>
                  <a:ahLst/>
                  <a:cxnLst/>
                  <a:rect l="l" t="t" r="r" b="b"/>
                  <a:pathLst>
                    <a:path w="358711" h="110632" extrusionOk="0">
                      <a:moveTo>
                        <a:pt x="358711" y="0"/>
                      </a:moveTo>
                      <a:cubicBezTo>
                        <a:pt x="358711" y="26479"/>
                        <a:pt x="341090" y="52959"/>
                        <a:pt x="306133" y="73057"/>
                      </a:cubicBezTo>
                      <a:cubicBezTo>
                        <a:pt x="236220" y="113729"/>
                        <a:pt x="122587" y="113729"/>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29"/>
                <p:cNvSpPr/>
                <p:nvPr/>
              </p:nvSpPr>
              <p:spPr>
                <a:xfrm>
                  <a:off x="3727383" y="5116565"/>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9"/>
                <p:cNvSpPr/>
                <p:nvPr/>
              </p:nvSpPr>
              <p:spPr>
                <a:xfrm>
                  <a:off x="3727383" y="5133709"/>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9"/>
                <p:cNvSpPr/>
                <p:nvPr/>
              </p:nvSpPr>
              <p:spPr>
                <a:xfrm>
                  <a:off x="3727383" y="5150855"/>
                  <a:ext cx="358711" cy="110632"/>
                </a:xfrm>
                <a:custGeom>
                  <a:avLst/>
                  <a:gdLst/>
                  <a:ahLst/>
                  <a:cxnLst/>
                  <a:rect l="l" t="t" r="r" b="b"/>
                  <a:pathLst>
                    <a:path w="358711" h="110632" extrusionOk="0">
                      <a:moveTo>
                        <a:pt x="358711" y="0"/>
                      </a:moveTo>
                      <a:cubicBezTo>
                        <a:pt x="358711" y="26479"/>
                        <a:pt x="341090" y="52864"/>
                        <a:pt x="306133" y="73057"/>
                      </a:cubicBezTo>
                      <a:cubicBezTo>
                        <a:pt x="236220" y="113728"/>
                        <a:pt x="122587" y="113728"/>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9"/>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9"/>
                <p:cNvSpPr/>
                <p:nvPr/>
              </p:nvSpPr>
              <p:spPr>
                <a:xfrm>
                  <a:off x="3741504" y="4974118"/>
                  <a:ext cx="330446" cy="190785"/>
                </a:xfrm>
                <a:custGeom>
                  <a:avLst/>
                  <a:gdLst/>
                  <a:ahLst/>
                  <a:cxnLst/>
                  <a:rect l="l" t="t" r="r" b="b"/>
                  <a:pathLst>
                    <a:path w="330446" h="190785" extrusionOk="0">
                      <a:moveTo>
                        <a:pt x="48363" y="162639"/>
                      </a:moveTo>
                      <a:cubicBezTo>
                        <a:pt x="112943" y="200168"/>
                        <a:pt x="217622" y="200168"/>
                        <a:pt x="282012" y="162639"/>
                      </a:cubicBezTo>
                      <a:cubicBezTo>
                        <a:pt x="346591" y="125492"/>
                        <a:pt x="346591" y="65008"/>
                        <a:pt x="282012" y="27861"/>
                      </a:cubicBezTo>
                      <a:cubicBezTo>
                        <a:pt x="217622" y="-9287"/>
                        <a:pt x="112943" y="-9287"/>
                        <a:pt x="48363" y="27861"/>
                      </a:cubicBezTo>
                      <a:cubicBezTo>
                        <a:pt x="-16121" y="65008"/>
                        <a:pt x="-16121" y="125492"/>
                        <a:pt x="48363" y="16263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9"/>
                <p:cNvSpPr/>
                <p:nvPr/>
              </p:nvSpPr>
              <p:spPr>
                <a:xfrm>
                  <a:off x="3752172" y="4980190"/>
                  <a:ext cx="309014" cy="178474"/>
                </a:xfrm>
                <a:custGeom>
                  <a:avLst/>
                  <a:gdLst/>
                  <a:ahLst/>
                  <a:cxnLst/>
                  <a:rect l="l" t="t" r="r" b="b"/>
                  <a:pathLst>
                    <a:path w="309014" h="178474" extrusionOk="0">
                      <a:moveTo>
                        <a:pt x="45220" y="152186"/>
                      </a:moveTo>
                      <a:cubicBezTo>
                        <a:pt x="105609" y="187238"/>
                        <a:pt x="203526" y="187238"/>
                        <a:pt x="263723" y="152186"/>
                      </a:cubicBezTo>
                      <a:cubicBezTo>
                        <a:pt x="324112" y="117419"/>
                        <a:pt x="324112" y="60841"/>
                        <a:pt x="263723" y="26075"/>
                      </a:cubicBezTo>
                      <a:cubicBezTo>
                        <a:pt x="203526" y="-8692"/>
                        <a:pt x="105609" y="-8692"/>
                        <a:pt x="45220" y="26075"/>
                      </a:cubicBezTo>
                      <a:cubicBezTo>
                        <a:pt x="-15073" y="60841"/>
                        <a:pt x="-15073" y="117324"/>
                        <a:pt x="45220" y="15218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9"/>
                <p:cNvSpPr/>
                <p:nvPr/>
              </p:nvSpPr>
              <p:spPr>
                <a:xfrm>
                  <a:off x="3760768" y="4985524"/>
                  <a:ext cx="291917" cy="168568"/>
                </a:xfrm>
                <a:custGeom>
                  <a:avLst/>
                  <a:gdLst/>
                  <a:ahLst/>
                  <a:cxnLst/>
                  <a:rect l="l" t="t" r="r" b="b"/>
                  <a:pathLst>
                    <a:path w="291917" h="168568" extrusionOk="0">
                      <a:moveTo>
                        <a:pt x="42720" y="143708"/>
                      </a:moveTo>
                      <a:cubicBezTo>
                        <a:pt x="99774" y="176855"/>
                        <a:pt x="192262" y="176855"/>
                        <a:pt x="249126" y="143708"/>
                      </a:cubicBezTo>
                      <a:cubicBezTo>
                        <a:pt x="306181" y="110847"/>
                        <a:pt x="306181" y="57507"/>
                        <a:pt x="249126" y="24646"/>
                      </a:cubicBezTo>
                      <a:cubicBezTo>
                        <a:pt x="192262" y="-8215"/>
                        <a:pt x="99774" y="-8215"/>
                        <a:pt x="42720" y="24646"/>
                      </a:cubicBezTo>
                      <a:cubicBezTo>
                        <a:pt x="-14240" y="57507"/>
                        <a:pt x="-14240" y="110847"/>
                        <a:pt x="42720" y="14370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9"/>
                <p:cNvSpPr/>
                <p:nvPr/>
              </p:nvSpPr>
              <p:spPr>
                <a:xfrm>
                  <a:off x="3769793" y="4990263"/>
                  <a:ext cx="273962" cy="158257"/>
                </a:xfrm>
                <a:custGeom>
                  <a:avLst/>
                  <a:gdLst/>
                  <a:ahLst/>
                  <a:cxnLst/>
                  <a:rect l="l" t="t" r="r" b="b"/>
                  <a:pathLst>
                    <a:path w="273962" h="158257" extrusionOk="0">
                      <a:moveTo>
                        <a:pt x="40076" y="134969"/>
                      </a:moveTo>
                      <a:cubicBezTo>
                        <a:pt x="93607" y="166021"/>
                        <a:pt x="180475" y="166021"/>
                        <a:pt x="233815" y="134969"/>
                      </a:cubicBezTo>
                      <a:cubicBezTo>
                        <a:pt x="287346" y="104108"/>
                        <a:pt x="287346" y="54007"/>
                        <a:pt x="233815" y="23146"/>
                      </a:cubicBezTo>
                      <a:cubicBezTo>
                        <a:pt x="180475" y="-7715"/>
                        <a:pt x="93607" y="-7715"/>
                        <a:pt x="40076" y="23146"/>
                      </a:cubicBezTo>
                      <a:cubicBezTo>
                        <a:pt x="-13359" y="53912"/>
                        <a:pt x="-13359" y="104108"/>
                        <a:pt x="40076" y="13496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9"/>
                <p:cNvSpPr/>
                <p:nvPr/>
              </p:nvSpPr>
              <p:spPr>
                <a:xfrm>
                  <a:off x="3777342" y="4995073"/>
                  <a:ext cx="258770" cy="149471"/>
                </a:xfrm>
                <a:custGeom>
                  <a:avLst/>
                  <a:gdLst/>
                  <a:ahLst/>
                  <a:cxnLst/>
                  <a:rect l="l" t="t" r="r" b="b"/>
                  <a:pathLst>
                    <a:path w="258770" h="149471" extrusionOk="0">
                      <a:moveTo>
                        <a:pt x="37862" y="127397"/>
                      </a:moveTo>
                      <a:cubicBezTo>
                        <a:pt x="88440" y="156829"/>
                        <a:pt x="170450" y="156829"/>
                        <a:pt x="220837" y="127397"/>
                      </a:cubicBezTo>
                      <a:cubicBezTo>
                        <a:pt x="271415" y="98251"/>
                        <a:pt x="271415" y="50911"/>
                        <a:pt x="220837" y="21860"/>
                      </a:cubicBezTo>
                      <a:cubicBezTo>
                        <a:pt x="170450" y="-7287"/>
                        <a:pt x="88440" y="-7287"/>
                        <a:pt x="37862" y="21860"/>
                      </a:cubicBezTo>
                      <a:cubicBezTo>
                        <a:pt x="-12621" y="51007"/>
                        <a:pt x="-12621" y="98346"/>
                        <a:pt x="37862" y="127397"/>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9"/>
                <p:cNvSpPr/>
                <p:nvPr/>
              </p:nvSpPr>
              <p:spPr>
                <a:xfrm>
                  <a:off x="3784890" y="4999026"/>
                  <a:ext cx="243673" cy="140731"/>
                </a:xfrm>
                <a:custGeom>
                  <a:avLst/>
                  <a:gdLst/>
                  <a:ahLst/>
                  <a:cxnLst/>
                  <a:rect l="l" t="t" r="r" b="b"/>
                  <a:pathLst>
                    <a:path w="243673" h="140731" extrusionOk="0">
                      <a:moveTo>
                        <a:pt x="35647" y="120015"/>
                      </a:moveTo>
                      <a:cubicBezTo>
                        <a:pt x="83272" y="147638"/>
                        <a:pt x="160520" y="147638"/>
                        <a:pt x="207955" y="120015"/>
                      </a:cubicBezTo>
                      <a:cubicBezTo>
                        <a:pt x="255580" y="92583"/>
                        <a:pt x="255580" y="48006"/>
                        <a:pt x="207955" y="20574"/>
                      </a:cubicBezTo>
                      <a:cubicBezTo>
                        <a:pt x="160520" y="-6858"/>
                        <a:pt x="83272" y="-6858"/>
                        <a:pt x="35647" y="20574"/>
                      </a:cubicBezTo>
                      <a:cubicBezTo>
                        <a:pt x="-11882" y="48006"/>
                        <a:pt x="-11882" y="92583"/>
                        <a:pt x="35647" y="120015"/>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9"/>
                <p:cNvSpPr/>
                <p:nvPr/>
              </p:nvSpPr>
              <p:spPr>
                <a:xfrm>
                  <a:off x="3791677" y="5003217"/>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9"/>
                <p:cNvSpPr/>
                <p:nvPr/>
              </p:nvSpPr>
              <p:spPr>
                <a:xfrm>
                  <a:off x="3798702" y="5007098"/>
                  <a:ext cx="216074" cy="124753"/>
                </a:xfrm>
                <a:custGeom>
                  <a:avLst/>
                  <a:gdLst/>
                  <a:ahLst/>
                  <a:cxnLst/>
                  <a:rect l="l" t="t" r="r" b="b"/>
                  <a:pathLst>
                    <a:path w="216074" h="124753" extrusionOk="0">
                      <a:moveTo>
                        <a:pt x="31647" y="106323"/>
                      </a:moveTo>
                      <a:cubicBezTo>
                        <a:pt x="73843" y="130897"/>
                        <a:pt x="142327" y="130897"/>
                        <a:pt x="184428" y="106323"/>
                      </a:cubicBezTo>
                      <a:cubicBezTo>
                        <a:pt x="226624" y="82034"/>
                        <a:pt x="226624" y="42505"/>
                        <a:pt x="184428" y="18216"/>
                      </a:cubicBezTo>
                      <a:cubicBezTo>
                        <a:pt x="142327" y="-6072"/>
                        <a:pt x="73843" y="-6072"/>
                        <a:pt x="31647" y="18216"/>
                      </a:cubicBezTo>
                      <a:cubicBezTo>
                        <a:pt x="-10549" y="42505"/>
                        <a:pt x="-10549" y="82034"/>
                        <a:pt x="31647" y="106323"/>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9"/>
                <p:cNvSpPr/>
                <p:nvPr/>
              </p:nvSpPr>
              <p:spPr>
                <a:xfrm>
                  <a:off x="3804679" y="5010765"/>
                  <a:ext cx="204097" cy="117824"/>
                </a:xfrm>
                <a:custGeom>
                  <a:avLst/>
                  <a:gdLst/>
                  <a:ahLst/>
                  <a:cxnLst/>
                  <a:rect l="l" t="t" r="r" b="b"/>
                  <a:pathLst>
                    <a:path w="204097" h="117824" extrusionOk="0">
                      <a:moveTo>
                        <a:pt x="29861" y="100465"/>
                      </a:moveTo>
                      <a:cubicBezTo>
                        <a:pt x="69771" y="123611"/>
                        <a:pt x="134445" y="123611"/>
                        <a:pt x="174165" y="100465"/>
                      </a:cubicBezTo>
                      <a:cubicBezTo>
                        <a:pt x="214075" y="77510"/>
                        <a:pt x="214075" y="40172"/>
                        <a:pt x="174165" y="17216"/>
                      </a:cubicBezTo>
                      <a:cubicBezTo>
                        <a:pt x="134445" y="-5739"/>
                        <a:pt x="69771" y="-5739"/>
                        <a:pt x="29861" y="17216"/>
                      </a:cubicBezTo>
                      <a:cubicBezTo>
                        <a:pt x="-9954" y="40172"/>
                        <a:pt x="-9954" y="77510"/>
                        <a:pt x="29861" y="10046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9"/>
                <p:cNvSpPr/>
                <p:nvPr/>
              </p:nvSpPr>
              <p:spPr>
                <a:xfrm>
                  <a:off x="3810155" y="5013695"/>
                  <a:ext cx="193167" cy="111489"/>
                </a:xfrm>
                <a:custGeom>
                  <a:avLst/>
                  <a:gdLst/>
                  <a:ahLst/>
                  <a:cxnLst/>
                  <a:rect l="l" t="t" r="r" b="b"/>
                  <a:pathLst>
                    <a:path w="193167" h="111489" extrusionOk="0">
                      <a:moveTo>
                        <a:pt x="28289" y="95059"/>
                      </a:moveTo>
                      <a:cubicBezTo>
                        <a:pt x="66008" y="116967"/>
                        <a:pt x="127254" y="116967"/>
                        <a:pt x="164878" y="95059"/>
                      </a:cubicBezTo>
                      <a:cubicBezTo>
                        <a:pt x="202597" y="73342"/>
                        <a:pt x="202597" y="38005"/>
                        <a:pt x="164878" y="16288"/>
                      </a:cubicBezTo>
                      <a:cubicBezTo>
                        <a:pt x="127254" y="-5429"/>
                        <a:pt x="66103" y="-5429"/>
                        <a:pt x="28289" y="16288"/>
                      </a:cubicBezTo>
                      <a:cubicBezTo>
                        <a:pt x="-9430" y="38005"/>
                        <a:pt x="-9430" y="73342"/>
                        <a:pt x="28289" y="9505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9"/>
                <p:cNvSpPr/>
                <p:nvPr/>
              </p:nvSpPr>
              <p:spPr>
                <a:xfrm>
                  <a:off x="3815537" y="5017004"/>
                  <a:ext cx="182403" cy="105251"/>
                </a:xfrm>
                <a:custGeom>
                  <a:avLst/>
                  <a:gdLst/>
                  <a:ahLst/>
                  <a:cxnLst/>
                  <a:rect l="l" t="t" r="r" b="b"/>
                  <a:pathLst>
                    <a:path w="182403" h="105251" extrusionOk="0">
                      <a:moveTo>
                        <a:pt x="26718" y="89749"/>
                      </a:moveTo>
                      <a:cubicBezTo>
                        <a:pt x="62341" y="110419"/>
                        <a:pt x="120158" y="110419"/>
                        <a:pt x="155686" y="89749"/>
                      </a:cubicBezTo>
                      <a:cubicBezTo>
                        <a:pt x="191310" y="69271"/>
                        <a:pt x="191310" y="35838"/>
                        <a:pt x="155686" y="15359"/>
                      </a:cubicBezTo>
                      <a:cubicBezTo>
                        <a:pt x="120158" y="-5120"/>
                        <a:pt x="62341" y="-5120"/>
                        <a:pt x="26718" y="15359"/>
                      </a:cubicBezTo>
                      <a:cubicBezTo>
                        <a:pt x="-8906" y="35933"/>
                        <a:pt x="-8906" y="69271"/>
                        <a:pt x="26718" y="8974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9"/>
                <p:cNvSpPr/>
                <p:nvPr/>
              </p:nvSpPr>
              <p:spPr>
                <a:xfrm>
                  <a:off x="3820824" y="5019862"/>
                  <a:ext cx="171807" cy="99250"/>
                </a:xfrm>
                <a:custGeom>
                  <a:avLst/>
                  <a:gdLst/>
                  <a:ahLst/>
                  <a:cxnLst/>
                  <a:rect l="l" t="t" r="r" b="b"/>
                  <a:pathLst>
                    <a:path w="171807" h="99250" extrusionOk="0">
                      <a:moveTo>
                        <a:pt x="25146" y="84606"/>
                      </a:moveTo>
                      <a:cubicBezTo>
                        <a:pt x="58769"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9"/>
                <p:cNvSpPr/>
                <p:nvPr/>
              </p:nvSpPr>
              <p:spPr>
                <a:xfrm>
                  <a:off x="3825681" y="5022743"/>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2004"/>
                        <a:pt x="138493" y="13716"/>
                      </a:cubicBezTo>
                      <a:cubicBezTo>
                        <a:pt x="106870" y="-4572"/>
                        <a:pt x="55435" y="-4572"/>
                        <a:pt x="23717" y="13716"/>
                      </a:cubicBezTo>
                      <a:cubicBezTo>
                        <a:pt x="-7906" y="32004"/>
                        <a:pt x="-7906" y="61627"/>
                        <a:pt x="23717" y="7991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9"/>
                <p:cNvSpPr/>
                <p:nvPr/>
              </p:nvSpPr>
              <p:spPr>
                <a:xfrm>
                  <a:off x="3830539" y="5025505"/>
                  <a:ext cx="152304" cy="87892"/>
                </a:xfrm>
                <a:custGeom>
                  <a:avLst/>
                  <a:gdLst/>
                  <a:ahLst/>
                  <a:cxnLst/>
                  <a:rect l="l" t="t" r="r" b="b"/>
                  <a:pathLst>
                    <a:path w="152304" h="87892" extrusionOk="0">
                      <a:moveTo>
                        <a:pt x="22288" y="74962"/>
                      </a:moveTo>
                      <a:cubicBezTo>
                        <a:pt x="52102" y="92202"/>
                        <a:pt x="100298" y="92202"/>
                        <a:pt x="130016" y="74962"/>
                      </a:cubicBezTo>
                      <a:cubicBezTo>
                        <a:pt x="159734" y="57817"/>
                        <a:pt x="159734" y="30004"/>
                        <a:pt x="130016" y="12859"/>
                      </a:cubicBezTo>
                      <a:cubicBezTo>
                        <a:pt x="100298" y="-4286"/>
                        <a:pt x="52102" y="-4286"/>
                        <a:pt x="22288" y="12859"/>
                      </a:cubicBezTo>
                      <a:cubicBezTo>
                        <a:pt x="-7429" y="30004"/>
                        <a:pt x="-7429" y="57817"/>
                        <a:pt x="22288" y="74962"/>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9"/>
                <p:cNvSpPr/>
                <p:nvPr/>
              </p:nvSpPr>
              <p:spPr>
                <a:xfrm>
                  <a:off x="3834801" y="5028125"/>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9"/>
                <p:cNvSpPr/>
                <p:nvPr/>
              </p:nvSpPr>
              <p:spPr>
                <a:xfrm>
                  <a:off x="3841921" y="5032387"/>
                  <a:ext cx="129635" cy="74794"/>
                </a:xfrm>
                <a:custGeom>
                  <a:avLst/>
                  <a:gdLst/>
                  <a:ahLst/>
                  <a:cxnLst/>
                  <a:rect l="l" t="t" r="r" b="b"/>
                  <a:pathLst>
                    <a:path w="129635" h="74794" extrusionOk="0">
                      <a:moveTo>
                        <a:pt x="19002" y="63794"/>
                      </a:moveTo>
                      <a:cubicBezTo>
                        <a:pt x="44339" y="78462"/>
                        <a:pt x="85392" y="78462"/>
                        <a:pt x="110633" y="63794"/>
                      </a:cubicBezTo>
                      <a:cubicBezTo>
                        <a:pt x="135969" y="49220"/>
                        <a:pt x="135969" y="25503"/>
                        <a:pt x="110633" y="10930"/>
                      </a:cubicBezTo>
                      <a:cubicBezTo>
                        <a:pt x="85392" y="-3643"/>
                        <a:pt x="44339" y="-3643"/>
                        <a:pt x="19002" y="10930"/>
                      </a:cubicBezTo>
                      <a:cubicBezTo>
                        <a:pt x="-6334" y="25503"/>
                        <a:pt x="-6334" y="49220"/>
                        <a:pt x="19002" y="637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9"/>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3" name="Google Shape;833;p29"/>
              <p:cNvGrpSpPr/>
              <p:nvPr/>
            </p:nvGrpSpPr>
            <p:grpSpPr>
              <a:xfrm>
                <a:off x="3703857" y="4939685"/>
                <a:ext cx="405669" cy="247649"/>
                <a:chOff x="3703857" y="4939685"/>
                <a:chExt cx="405669" cy="247649"/>
              </a:xfrm>
            </p:grpSpPr>
            <p:sp>
              <p:nvSpPr>
                <p:cNvPr id="834" name="Google Shape;834;p29"/>
                <p:cNvSpPr/>
                <p:nvPr/>
              </p:nvSpPr>
              <p:spPr>
                <a:xfrm>
                  <a:off x="3703857" y="4953115"/>
                  <a:ext cx="405574" cy="234219"/>
                </a:xfrm>
                <a:custGeom>
                  <a:avLst/>
                  <a:gdLst/>
                  <a:ahLst/>
                  <a:cxnLst/>
                  <a:rect l="l" t="t" r="r" b="b"/>
                  <a:pathLst>
                    <a:path w="405574" h="234219"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824"/>
                      </a:lnTo>
                      <a:lnTo>
                        <a:pt x="0" y="117824"/>
                      </a:lnTo>
                      <a:cubicBezTo>
                        <a:pt x="381" y="147542"/>
                        <a:pt x="20098" y="177165"/>
                        <a:pt x="59341" y="199930"/>
                      </a:cubicBezTo>
                      <a:cubicBezTo>
                        <a:pt x="138589" y="245650"/>
                        <a:pt x="266986" y="245650"/>
                        <a:pt x="346138" y="199930"/>
                      </a:cubicBezTo>
                      <a:cubicBezTo>
                        <a:pt x="385763" y="177070"/>
                        <a:pt x="405574" y="147066"/>
                        <a:pt x="405574" y="117157"/>
                      </a:cubicBezTo>
                      <a:lnTo>
                        <a:pt x="405574" y="103823"/>
                      </a:lnTo>
                      <a:lnTo>
                        <a:pt x="404241" y="103823"/>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910"/>
                      </a:cubicBezTo>
                      <a:close/>
                      <a:moveTo>
                        <a:pt x="40957" y="126873"/>
                      </a:moveTo>
                      <a:cubicBezTo>
                        <a:pt x="31432" y="126873"/>
                        <a:pt x="23717" y="122396"/>
                        <a:pt x="23717" y="116967"/>
                      </a:cubicBezTo>
                      <a:cubicBezTo>
                        <a:pt x="23717" y="111538"/>
                        <a:pt x="31432" y="107061"/>
                        <a:pt x="40957" y="107061"/>
                      </a:cubicBezTo>
                      <a:lnTo>
                        <a:pt x="111062" y="107061"/>
                      </a:lnTo>
                      <a:cubicBezTo>
                        <a:pt x="120587" y="107061"/>
                        <a:pt x="128302" y="111538"/>
                        <a:pt x="128302" y="116967"/>
                      </a:cubicBezTo>
                      <a:cubicBezTo>
                        <a:pt x="128302" y="122396"/>
                        <a:pt x="120587" y="126873"/>
                        <a:pt x="111062" y="126873"/>
                      </a:cubicBezTo>
                      <a:lnTo>
                        <a:pt x="40957" y="126873"/>
                      </a:lnTo>
                      <a:close/>
                      <a:moveTo>
                        <a:pt x="150114" y="161354"/>
                      </a:moveTo>
                      <a:lnTo>
                        <a:pt x="100489" y="190024"/>
                      </a:lnTo>
                      <a:cubicBezTo>
                        <a:pt x="93726" y="193929"/>
                        <a:pt x="82867" y="193929"/>
                        <a:pt x="76105" y="190024"/>
                      </a:cubicBezTo>
                      <a:cubicBezTo>
                        <a:pt x="69342" y="186119"/>
                        <a:pt x="69342" y="179832"/>
                        <a:pt x="76105" y="176022"/>
                      </a:cubicBezTo>
                      <a:lnTo>
                        <a:pt x="125730" y="147352"/>
                      </a:lnTo>
                      <a:cubicBezTo>
                        <a:pt x="132493" y="143447"/>
                        <a:pt x="143351" y="143447"/>
                        <a:pt x="150019" y="147352"/>
                      </a:cubicBezTo>
                      <a:cubicBezTo>
                        <a:pt x="156781" y="151257"/>
                        <a:pt x="156781" y="157544"/>
                        <a:pt x="150019" y="161354"/>
                      </a:cubicBezTo>
                      <a:close/>
                      <a:moveTo>
                        <a:pt x="185547" y="23431"/>
                      </a:moveTo>
                      <a:cubicBezTo>
                        <a:pt x="185547" y="17907"/>
                        <a:pt x="193262" y="13525"/>
                        <a:pt x="202787" y="13525"/>
                      </a:cubicBezTo>
                      <a:cubicBezTo>
                        <a:pt x="212312" y="13525"/>
                        <a:pt x="220027" y="18002"/>
                        <a:pt x="220027" y="23431"/>
                      </a:cubicBezTo>
                      <a:lnTo>
                        <a:pt x="220027" y="63913"/>
                      </a:lnTo>
                      <a:cubicBezTo>
                        <a:pt x="220027" y="69437"/>
                        <a:pt x="212312" y="73819"/>
                        <a:pt x="202787" y="73819"/>
                      </a:cubicBezTo>
                      <a:cubicBezTo>
                        <a:pt x="193262" y="73819"/>
                        <a:pt x="185547" y="69342"/>
                        <a:pt x="185547" y="63913"/>
                      </a:cubicBezTo>
                      <a:lnTo>
                        <a:pt x="185547" y="23431"/>
                      </a:lnTo>
                      <a:close/>
                      <a:moveTo>
                        <a:pt x="202787" y="220218"/>
                      </a:moveTo>
                      <a:cubicBezTo>
                        <a:pt x="193262" y="220218"/>
                        <a:pt x="185547" y="215741"/>
                        <a:pt x="185547" y="210312"/>
                      </a:cubicBezTo>
                      <a:lnTo>
                        <a:pt x="185547" y="169831"/>
                      </a:lnTo>
                      <a:cubicBezTo>
                        <a:pt x="185547" y="164306"/>
                        <a:pt x="193262" y="159925"/>
                        <a:pt x="202787" y="159925"/>
                      </a:cubicBezTo>
                      <a:cubicBezTo>
                        <a:pt x="212312" y="159925"/>
                        <a:pt x="220027" y="164402"/>
                        <a:pt x="220027" y="169831"/>
                      </a:cubicBezTo>
                      <a:lnTo>
                        <a:pt x="220027" y="210312"/>
                      </a:lnTo>
                      <a:cubicBezTo>
                        <a:pt x="220027" y="215837"/>
                        <a:pt x="212312" y="220218"/>
                        <a:pt x="202787" y="220218"/>
                      </a:cubicBezTo>
                      <a:close/>
                      <a:moveTo>
                        <a:pt x="255460" y="72390"/>
                      </a:moveTo>
                      <a:lnTo>
                        <a:pt x="305086" y="43720"/>
                      </a:lnTo>
                      <a:cubicBezTo>
                        <a:pt x="311848" y="39815"/>
                        <a:pt x="322707" y="39815"/>
                        <a:pt x="329374" y="43720"/>
                      </a:cubicBezTo>
                      <a:cubicBezTo>
                        <a:pt x="336137" y="47625"/>
                        <a:pt x="336137" y="53912"/>
                        <a:pt x="329374" y="57722"/>
                      </a:cubicBezTo>
                      <a:lnTo>
                        <a:pt x="279749" y="86392"/>
                      </a:lnTo>
                      <a:cubicBezTo>
                        <a:pt x="272987" y="90297"/>
                        <a:pt x="262128" y="90297"/>
                        <a:pt x="255460" y="86392"/>
                      </a:cubicBezTo>
                      <a:cubicBezTo>
                        <a:pt x="248698" y="82487"/>
                        <a:pt x="248698" y="76200"/>
                        <a:pt x="255460" y="72390"/>
                      </a:cubicBezTo>
                      <a:close/>
                      <a:moveTo>
                        <a:pt x="329374" y="189929"/>
                      </a:moveTo>
                      <a:cubicBezTo>
                        <a:pt x="322612" y="193834"/>
                        <a:pt x="311753" y="193834"/>
                        <a:pt x="305086" y="189929"/>
                      </a:cubicBezTo>
                      <a:lnTo>
                        <a:pt x="255460" y="161258"/>
                      </a:lnTo>
                      <a:cubicBezTo>
                        <a:pt x="248698" y="157353"/>
                        <a:pt x="248698" y="151066"/>
                        <a:pt x="255460" y="147256"/>
                      </a:cubicBezTo>
                      <a:cubicBezTo>
                        <a:pt x="262223" y="143351"/>
                        <a:pt x="273082" y="143351"/>
                        <a:pt x="279749" y="147256"/>
                      </a:cubicBezTo>
                      <a:lnTo>
                        <a:pt x="329374" y="175927"/>
                      </a:lnTo>
                      <a:cubicBezTo>
                        <a:pt x="336137" y="179832"/>
                        <a:pt x="336137" y="186119"/>
                        <a:pt x="329374" y="189929"/>
                      </a:cubicBezTo>
                      <a:close/>
                      <a:moveTo>
                        <a:pt x="364617" y="126778"/>
                      </a:moveTo>
                      <a:lnTo>
                        <a:pt x="294418" y="126778"/>
                      </a:lnTo>
                      <a:cubicBezTo>
                        <a:pt x="284893" y="126778"/>
                        <a:pt x="277177" y="122301"/>
                        <a:pt x="277177" y="116872"/>
                      </a:cubicBezTo>
                      <a:cubicBezTo>
                        <a:pt x="277177" y="111442"/>
                        <a:pt x="284893" y="106966"/>
                        <a:pt x="294418" y="106966"/>
                      </a:cubicBezTo>
                      <a:lnTo>
                        <a:pt x="364617" y="106966"/>
                      </a:lnTo>
                      <a:cubicBezTo>
                        <a:pt x="374142" y="106966"/>
                        <a:pt x="381857" y="111442"/>
                        <a:pt x="381857" y="116872"/>
                      </a:cubicBezTo>
                      <a:cubicBezTo>
                        <a:pt x="381857" y="122301"/>
                        <a:pt x="374142" y="126778"/>
                        <a:pt x="364617" y="126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9"/>
                <p:cNvSpPr/>
                <p:nvPr/>
              </p:nvSpPr>
              <p:spPr>
                <a:xfrm>
                  <a:off x="3703928" y="4939685"/>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105"/>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8"/>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117"/>
                      </a:cubicBezTo>
                      <a:lnTo>
                        <a:pt x="125658" y="147447"/>
                      </a:lnTo>
                      <a:cubicBezTo>
                        <a:pt x="132421" y="143542"/>
                        <a:pt x="143280" y="143542"/>
                        <a:pt x="149947" y="147447"/>
                      </a:cubicBezTo>
                      <a:cubicBezTo>
                        <a:pt x="156710" y="151352"/>
                        <a:pt x="156710" y="157639"/>
                        <a:pt x="149947" y="161544"/>
                      </a:cubicBezTo>
                      <a:lnTo>
                        <a:pt x="100322" y="190214"/>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9"/>
                      </a:moveTo>
                      <a:cubicBezTo>
                        <a:pt x="193096" y="220409"/>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9"/>
                        <a:pt x="202621" y="220409"/>
                      </a:cubicBezTo>
                      <a:close/>
                      <a:moveTo>
                        <a:pt x="304919" y="190119"/>
                      </a:moveTo>
                      <a:lnTo>
                        <a:pt x="255294" y="161449"/>
                      </a:lnTo>
                      <a:cubicBezTo>
                        <a:pt x="248531" y="157544"/>
                        <a:pt x="248531" y="151257"/>
                        <a:pt x="255294" y="147352"/>
                      </a:cubicBezTo>
                      <a:cubicBezTo>
                        <a:pt x="262057" y="143447"/>
                        <a:pt x="272915" y="143447"/>
                        <a:pt x="279583" y="147352"/>
                      </a:cubicBezTo>
                      <a:lnTo>
                        <a:pt x="329208" y="176022"/>
                      </a:lnTo>
                      <a:cubicBezTo>
                        <a:pt x="335971" y="179927"/>
                        <a:pt x="335971" y="186214"/>
                        <a:pt x="329208" y="190024"/>
                      </a:cubicBezTo>
                      <a:cubicBezTo>
                        <a:pt x="322445" y="193929"/>
                        <a:pt x="311587" y="193929"/>
                        <a:pt x="304919"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9"/>
                <p:cNvSpPr/>
                <p:nvPr/>
              </p:nvSpPr>
              <p:spPr>
                <a:xfrm>
                  <a:off x="3849512" y="5023791"/>
                  <a:ext cx="114454" cy="46386"/>
                </a:xfrm>
                <a:custGeom>
                  <a:avLst/>
                  <a:gdLst/>
                  <a:ahLst/>
                  <a:cxnLst/>
                  <a:rect l="l" t="t" r="r" b="b"/>
                  <a:pathLst>
                    <a:path w="114454" h="46386" extrusionOk="0">
                      <a:moveTo>
                        <a:pt x="109615" y="46387"/>
                      </a:moveTo>
                      <a:cubicBezTo>
                        <a:pt x="106852" y="42767"/>
                        <a:pt x="102852" y="39338"/>
                        <a:pt x="97708" y="36385"/>
                      </a:cubicBezTo>
                      <a:cubicBezTo>
                        <a:pt x="75325" y="23432"/>
                        <a:pt x="39130" y="23432"/>
                        <a:pt x="16746" y="36385"/>
                      </a:cubicBezTo>
                      <a:cubicBezTo>
                        <a:pt x="11602" y="39338"/>
                        <a:pt x="7602" y="42767"/>
                        <a:pt x="4840" y="46387"/>
                      </a:cubicBezTo>
                      <a:cubicBezTo>
                        <a:pt x="-4400" y="34290"/>
                        <a:pt x="-399" y="19622"/>
                        <a:pt x="16746" y="9716"/>
                      </a:cubicBezTo>
                      <a:cubicBezTo>
                        <a:pt x="39130" y="-3239"/>
                        <a:pt x="75325" y="-3239"/>
                        <a:pt x="97708" y="9716"/>
                      </a:cubicBezTo>
                      <a:cubicBezTo>
                        <a:pt x="114853"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9"/>
                <p:cNvSpPr/>
                <p:nvPr/>
              </p:nvSpPr>
              <p:spPr>
                <a:xfrm>
                  <a:off x="3854351" y="5050461"/>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8" name="Google Shape;838;p29"/>
            <p:cNvGrpSpPr/>
            <p:nvPr/>
          </p:nvGrpSpPr>
          <p:grpSpPr>
            <a:xfrm>
              <a:off x="8380411" y="4505578"/>
              <a:ext cx="639951" cy="559831"/>
              <a:chOff x="3638372" y="4678414"/>
              <a:chExt cx="422243" cy="369379"/>
            </a:xfrm>
          </p:grpSpPr>
          <p:sp>
            <p:nvSpPr>
              <p:cNvPr id="839" name="Google Shape;839;p29"/>
              <p:cNvSpPr/>
              <p:nvPr/>
            </p:nvSpPr>
            <p:spPr>
              <a:xfrm>
                <a:off x="3638372" y="4804049"/>
                <a:ext cx="422243" cy="243744"/>
              </a:xfrm>
              <a:custGeom>
                <a:avLst/>
                <a:gdLst/>
                <a:ahLst/>
                <a:cxnLst/>
                <a:rect l="l" t="t" r="r" b="b"/>
                <a:pathLst>
                  <a:path w="422243" h="243744" extrusionOk="0">
                    <a:moveTo>
                      <a:pt x="360378" y="208026"/>
                    </a:moveTo>
                    <a:cubicBezTo>
                      <a:pt x="277987" y="255651"/>
                      <a:pt x="144351" y="255651"/>
                      <a:pt x="61865" y="208026"/>
                    </a:cubicBezTo>
                    <a:cubicBezTo>
                      <a:pt x="-20622" y="160401"/>
                      <a:pt x="-20622" y="83248"/>
                      <a:pt x="61865" y="35719"/>
                    </a:cubicBezTo>
                    <a:cubicBezTo>
                      <a:pt x="144256" y="-11906"/>
                      <a:pt x="277987" y="-11906"/>
                      <a:pt x="360378" y="35719"/>
                    </a:cubicBezTo>
                    <a:cubicBezTo>
                      <a:pt x="442865" y="83344"/>
                      <a:pt x="442865"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0" name="Google Shape;840;p29"/>
              <p:cNvGrpSpPr/>
              <p:nvPr/>
            </p:nvGrpSpPr>
            <p:grpSpPr>
              <a:xfrm>
                <a:off x="3646611" y="4791857"/>
                <a:ext cx="405669" cy="247459"/>
                <a:chOff x="3646611" y="4791857"/>
                <a:chExt cx="405669" cy="247459"/>
              </a:xfrm>
            </p:grpSpPr>
            <p:sp>
              <p:nvSpPr>
                <p:cNvPr id="841" name="Google Shape;841;p29"/>
                <p:cNvSpPr/>
                <p:nvPr/>
              </p:nvSpPr>
              <p:spPr>
                <a:xfrm>
                  <a:off x="3646611" y="4805192"/>
                  <a:ext cx="405574" cy="234124"/>
                </a:xfrm>
                <a:custGeom>
                  <a:avLst/>
                  <a:gdLst/>
                  <a:ahLst/>
                  <a:cxnLst/>
                  <a:rect l="l" t="t" r="r" b="b"/>
                  <a:pathLst>
                    <a:path w="405574" h="234124" extrusionOk="0">
                      <a:moveTo>
                        <a:pt x="404336" y="103727"/>
                      </a:moveTo>
                      <a:cubicBezTo>
                        <a:pt x="399288" y="78296"/>
                        <a:pt x="379952" y="53721"/>
                        <a:pt x="346234" y="34290"/>
                      </a:cubicBezTo>
                      <a:cubicBezTo>
                        <a:pt x="267081" y="-11430"/>
                        <a:pt x="138684" y="-11430"/>
                        <a:pt x="59436" y="34290"/>
                      </a:cubicBezTo>
                      <a:cubicBezTo>
                        <a:pt x="25527" y="53912"/>
                        <a:pt x="6096" y="78677"/>
                        <a:pt x="1238" y="104299"/>
                      </a:cubicBezTo>
                      <a:lnTo>
                        <a:pt x="0" y="103823"/>
                      </a:lnTo>
                      <a:lnTo>
                        <a:pt x="0" y="117824"/>
                      </a:lnTo>
                      <a:lnTo>
                        <a:pt x="0" y="117824"/>
                      </a:lnTo>
                      <a:cubicBezTo>
                        <a:pt x="286" y="147542"/>
                        <a:pt x="20098" y="177165"/>
                        <a:pt x="59341" y="199834"/>
                      </a:cubicBezTo>
                      <a:cubicBezTo>
                        <a:pt x="138589" y="245555"/>
                        <a:pt x="266986" y="245555"/>
                        <a:pt x="346138" y="199834"/>
                      </a:cubicBezTo>
                      <a:cubicBezTo>
                        <a:pt x="385763" y="176974"/>
                        <a:pt x="405574" y="146971"/>
                        <a:pt x="405574" y="117062"/>
                      </a:cubicBezTo>
                      <a:lnTo>
                        <a:pt x="405574" y="103727"/>
                      </a:lnTo>
                      <a:lnTo>
                        <a:pt x="404241" y="103727"/>
                      </a:lnTo>
                      <a:close/>
                      <a:moveTo>
                        <a:pt x="76295" y="43910"/>
                      </a:moveTo>
                      <a:cubicBezTo>
                        <a:pt x="83058" y="40005"/>
                        <a:pt x="93916"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1053" y="126968"/>
                      </a:moveTo>
                      <a:cubicBezTo>
                        <a:pt x="31528" y="126968"/>
                        <a:pt x="23813" y="122491"/>
                        <a:pt x="23813" y="117062"/>
                      </a:cubicBezTo>
                      <a:cubicBezTo>
                        <a:pt x="23813" y="111633"/>
                        <a:pt x="31528" y="107156"/>
                        <a:pt x="41053" y="107156"/>
                      </a:cubicBezTo>
                      <a:lnTo>
                        <a:pt x="111252" y="107156"/>
                      </a:lnTo>
                      <a:cubicBezTo>
                        <a:pt x="120777" y="107156"/>
                        <a:pt x="128492" y="111633"/>
                        <a:pt x="128492" y="117062"/>
                      </a:cubicBezTo>
                      <a:cubicBezTo>
                        <a:pt x="128492" y="122491"/>
                        <a:pt x="120777" y="126968"/>
                        <a:pt x="111252" y="126968"/>
                      </a:cubicBezTo>
                      <a:lnTo>
                        <a:pt x="41148" y="126968"/>
                      </a:lnTo>
                      <a:close/>
                      <a:moveTo>
                        <a:pt x="150209" y="161449"/>
                      </a:moveTo>
                      <a:lnTo>
                        <a:pt x="100584" y="190119"/>
                      </a:lnTo>
                      <a:cubicBezTo>
                        <a:pt x="93916" y="194024"/>
                        <a:pt x="82963" y="194024"/>
                        <a:pt x="76295" y="190119"/>
                      </a:cubicBezTo>
                      <a:cubicBezTo>
                        <a:pt x="69532" y="186214"/>
                        <a:pt x="69532" y="179927"/>
                        <a:pt x="76295" y="176117"/>
                      </a:cubicBezTo>
                      <a:lnTo>
                        <a:pt x="125921" y="147447"/>
                      </a:lnTo>
                      <a:cubicBezTo>
                        <a:pt x="132588" y="143542"/>
                        <a:pt x="143542" y="143542"/>
                        <a:pt x="150209" y="147447"/>
                      </a:cubicBezTo>
                      <a:cubicBezTo>
                        <a:pt x="156972" y="151352"/>
                        <a:pt x="156972" y="157639"/>
                        <a:pt x="150209" y="161544"/>
                      </a:cubicBezTo>
                      <a:close/>
                      <a:moveTo>
                        <a:pt x="185642" y="23527"/>
                      </a:moveTo>
                      <a:cubicBezTo>
                        <a:pt x="185642" y="18002"/>
                        <a:pt x="193357" y="13621"/>
                        <a:pt x="202882" y="13621"/>
                      </a:cubicBezTo>
                      <a:cubicBezTo>
                        <a:pt x="212407" y="13621"/>
                        <a:pt x="220123" y="18098"/>
                        <a:pt x="220123" y="23527"/>
                      </a:cubicBezTo>
                      <a:lnTo>
                        <a:pt x="220123" y="64008"/>
                      </a:lnTo>
                      <a:cubicBezTo>
                        <a:pt x="220123" y="69532"/>
                        <a:pt x="212407" y="73914"/>
                        <a:pt x="202882" y="73914"/>
                      </a:cubicBezTo>
                      <a:cubicBezTo>
                        <a:pt x="193357" y="73914"/>
                        <a:pt x="185642" y="69437"/>
                        <a:pt x="185642" y="64008"/>
                      </a:cubicBezTo>
                      <a:lnTo>
                        <a:pt x="185642" y="23527"/>
                      </a:lnTo>
                      <a:close/>
                      <a:moveTo>
                        <a:pt x="202882" y="220313"/>
                      </a:moveTo>
                      <a:cubicBezTo>
                        <a:pt x="193357" y="220313"/>
                        <a:pt x="185642" y="215837"/>
                        <a:pt x="185642" y="210407"/>
                      </a:cubicBezTo>
                      <a:lnTo>
                        <a:pt x="185642" y="169926"/>
                      </a:lnTo>
                      <a:cubicBezTo>
                        <a:pt x="185642" y="164497"/>
                        <a:pt x="193357" y="160020"/>
                        <a:pt x="202882" y="160020"/>
                      </a:cubicBezTo>
                      <a:cubicBezTo>
                        <a:pt x="212407" y="160020"/>
                        <a:pt x="220123" y="164497"/>
                        <a:pt x="220123" y="169926"/>
                      </a:cubicBezTo>
                      <a:lnTo>
                        <a:pt x="220123" y="210407"/>
                      </a:lnTo>
                      <a:cubicBezTo>
                        <a:pt x="220123" y="215932"/>
                        <a:pt x="212407" y="220313"/>
                        <a:pt x="202882" y="220313"/>
                      </a:cubicBezTo>
                      <a:close/>
                      <a:moveTo>
                        <a:pt x="255556" y="72485"/>
                      </a:moveTo>
                      <a:lnTo>
                        <a:pt x="305181" y="43815"/>
                      </a:lnTo>
                      <a:cubicBezTo>
                        <a:pt x="311944" y="39910"/>
                        <a:pt x="322802" y="39910"/>
                        <a:pt x="329470" y="43815"/>
                      </a:cubicBezTo>
                      <a:cubicBezTo>
                        <a:pt x="336232" y="47720"/>
                        <a:pt x="336232" y="54007"/>
                        <a:pt x="329470" y="57912"/>
                      </a:cubicBezTo>
                      <a:lnTo>
                        <a:pt x="279845" y="86582"/>
                      </a:lnTo>
                      <a:cubicBezTo>
                        <a:pt x="273082" y="90488"/>
                        <a:pt x="262223" y="90488"/>
                        <a:pt x="255461" y="86582"/>
                      </a:cubicBezTo>
                      <a:cubicBezTo>
                        <a:pt x="248698" y="82677"/>
                        <a:pt x="248698" y="76390"/>
                        <a:pt x="255461" y="72581"/>
                      </a:cubicBezTo>
                      <a:close/>
                      <a:moveTo>
                        <a:pt x="329470" y="190024"/>
                      </a:moveTo>
                      <a:cubicBezTo>
                        <a:pt x="322802" y="193929"/>
                        <a:pt x="311848" y="193929"/>
                        <a:pt x="305181" y="190024"/>
                      </a:cubicBezTo>
                      <a:lnTo>
                        <a:pt x="255556" y="161354"/>
                      </a:lnTo>
                      <a:cubicBezTo>
                        <a:pt x="248793" y="157448"/>
                        <a:pt x="248793" y="151162"/>
                        <a:pt x="255556" y="147256"/>
                      </a:cubicBezTo>
                      <a:cubicBezTo>
                        <a:pt x="262319" y="143351"/>
                        <a:pt x="273177" y="143351"/>
                        <a:pt x="279940" y="147256"/>
                      </a:cubicBezTo>
                      <a:lnTo>
                        <a:pt x="329565" y="175927"/>
                      </a:lnTo>
                      <a:cubicBezTo>
                        <a:pt x="336328" y="179832"/>
                        <a:pt x="336328" y="186119"/>
                        <a:pt x="329565" y="189929"/>
                      </a:cubicBezTo>
                      <a:close/>
                      <a:moveTo>
                        <a:pt x="364712" y="126873"/>
                      </a:moveTo>
                      <a:lnTo>
                        <a:pt x="294513" y="126873"/>
                      </a:lnTo>
                      <a:cubicBezTo>
                        <a:pt x="284988" y="126873"/>
                        <a:pt x="277368" y="122396"/>
                        <a:pt x="277368" y="116967"/>
                      </a:cubicBezTo>
                      <a:cubicBezTo>
                        <a:pt x="277368" y="111538"/>
                        <a:pt x="285083" y="107061"/>
                        <a:pt x="294513" y="107061"/>
                      </a:cubicBezTo>
                      <a:lnTo>
                        <a:pt x="364712" y="107061"/>
                      </a:lnTo>
                      <a:cubicBezTo>
                        <a:pt x="374237" y="107061"/>
                        <a:pt x="381953" y="111538"/>
                        <a:pt x="381953" y="116967"/>
                      </a:cubicBezTo>
                      <a:cubicBezTo>
                        <a:pt x="381953" y="122396"/>
                        <a:pt x="374237" y="126873"/>
                        <a:pt x="364712"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9"/>
                <p:cNvSpPr/>
                <p:nvPr/>
              </p:nvSpPr>
              <p:spPr>
                <a:xfrm>
                  <a:off x="3646611" y="4791857"/>
                  <a:ext cx="405669" cy="234219"/>
                </a:xfrm>
                <a:custGeom>
                  <a:avLst/>
                  <a:gdLst/>
                  <a:ahLst/>
                  <a:cxnLst/>
                  <a:rect l="l" t="t" r="r" b="b"/>
                  <a:pathLst>
                    <a:path w="405669" h="234219" extrusionOk="0">
                      <a:moveTo>
                        <a:pt x="346234" y="34290"/>
                      </a:moveTo>
                      <a:cubicBezTo>
                        <a:pt x="267081" y="-11430"/>
                        <a:pt x="138684" y="-11430"/>
                        <a:pt x="59436" y="34290"/>
                      </a:cubicBezTo>
                      <a:cubicBezTo>
                        <a:pt x="-19812" y="80010"/>
                        <a:pt x="-19812" y="154115"/>
                        <a:pt x="59436" y="199930"/>
                      </a:cubicBezTo>
                      <a:cubicBezTo>
                        <a:pt x="138684" y="245650"/>
                        <a:pt x="267081" y="245650"/>
                        <a:pt x="346234" y="199930"/>
                      </a:cubicBezTo>
                      <a:cubicBezTo>
                        <a:pt x="425482" y="154210"/>
                        <a:pt x="425482" y="80010"/>
                        <a:pt x="346234" y="34290"/>
                      </a:cubicBezTo>
                      <a:close/>
                      <a:moveTo>
                        <a:pt x="76200" y="58007"/>
                      </a:moveTo>
                      <a:cubicBezTo>
                        <a:pt x="69437" y="54102"/>
                        <a:pt x="69437" y="47816"/>
                        <a:pt x="76200" y="44006"/>
                      </a:cubicBezTo>
                      <a:cubicBezTo>
                        <a:pt x="82963" y="40100"/>
                        <a:pt x="93821" y="40100"/>
                        <a:pt x="100489" y="44006"/>
                      </a:cubicBezTo>
                      <a:lnTo>
                        <a:pt x="150114" y="72676"/>
                      </a:lnTo>
                      <a:cubicBezTo>
                        <a:pt x="156877" y="76581"/>
                        <a:pt x="156877" y="82867"/>
                        <a:pt x="150114" y="86773"/>
                      </a:cubicBezTo>
                      <a:cubicBezTo>
                        <a:pt x="143351" y="90678"/>
                        <a:pt x="132493" y="90678"/>
                        <a:pt x="125825" y="86773"/>
                      </a:cubicBezTo>
                      <a:lnTo>
                        <a:pt x="76200" y="58102"/>
                      </a:lnTo>
                      <a:close/>
                      <a:moveTo>
                        <a:pt x="111061" y="126968"/>
                      </a:moveTo>
                      <a:lnTo>
                        <a:pt x="40957" y="126968"/>
                      </a:lnTo>
                      <a:cubicBezTo>
                        <a:pt x="31432" y="126968"/>
                        <a:pt x="23717" y="122492"/>
                        <a:pt x="23717" y="117062"/>
                      </a:cubicBezTo>
                      <a:cubicBezTo>
                        <a:pt x="23717" y="111633"/>
                        <a:pt x="31432" y="107156"/>
                        <a:pt x="40957" y="107156"/>
                      </a:cubicBezTo>
                      <a:lnTo>
                        <a:pt x="111157" y="107156"/>
                      </a:lnTo>
                      <a:cubicBezTo>
                        <a:pt x="120682" y="107156"/>
                        <a:pt x="128397" y="111633"/>
                        <a:pt x="128397" y="117062"/>
                      </a:cubicBezTo>
                      <a:cubicBezTo>
                        <a:pt x="128397" y="122492"/>
                        <a:pt x="120682" y="126968"/>
                        <a:pt x="111157" y="126968"/>
                      </a:cubicBezTo>
                      <a:close/>
                      <a:moveTo>
                        <a:pt x="202787" y="74009"/>
                      </a:moveTo>
                      <a:cubicBezTo>
                        <a:pt x="193262" y="74009"/>
                        <a:pt x="185547" y="69533"/>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628"/>
                        <a:pt x="212312" y="74009"/>
                        <a:pt x="202787" y="74009"/>
                      </a:cubicBezTo>
                      <a:close/>
                      <a:moveTo>
                        <a:pt x="100489" y="190119"/>
                      </a:moveTo>
                      <a:cubicBezTo>
                        <a:pt x="93821" y="194024"/>
                        <a:pt x="82868" y="194024"/>
                        <a:pt x="76200" y="190119"/>
                      </a:cubicBezTo>
                      <a:cubicBezTo>
                        <a:pt x="69437" y="186214"/>
                        <a:pt x="69437" y="179927"/>
                        <a:pt x="76200" y="176117"/>
                      </a:cubicBezTo>
                      <a:lnTo>
                        <a:pt x="125825" y="147447"/>
                      </a:lnTo>
                      <a:cubicBezTo>
                        <a:pt x="132493" y="143542"/>
                        <a:pt x="143446" y="143542"/>
                        <a:pt x="150114" y="147447"/>
                      </a:cubicBezTo>
                      <a:cubicBezTo>
                        <a:pt x="156877" y="151352"/>
                        <a:pt x="156877" y="157639"/>
                        <a:pt x="150114" y="161544"/>
                      </a:cubicBezTo>
                      <a:lnTo>
                        <a:pt x="100489" y="190214"/>
                      </a:lnTo>
                      <a:close/>
                      <a:moveTo>
                        <a:pt x="279749" y="86582"/>
                      </a:moveTo>
                      <a:cubicBezTo>
                        <a:pt x="272986" y="90488"/>
                        <a:pt x="262128" y="90488"/>
                        <a:pt x="255365" y="86582"/>
                      </a:cubicBezTo>
                      <a:cubicBezTo>
                        <a:pt x="248602" y="82677"/>
                        <a:pt x="248602" y="76391"/>
                        <a:pt x="255365" y="72485"/>
                      </a:cubicBezTo>
                      <a:lnTo>
                        <a:pt x="304990" y="43815"/>
                      </a:lnTo>
                      <a:cubicBezTo>
                        <a:pt x="311753" y="39910"/>
                        <a:pt x="322612" y="39910"/>
                        <a:pt x="329279" y="43815"/>
                      </a:cubicBezTo>
                      <a:cubicBezTo>
                        <a:pt x="336042" y="47720"/>
                        <a:pt x="336042" y="54007"/>
                        <a:pt x="329279" y="57817"/>
                      </a:cubicBezTo>
                      <a:lnTo>
                        <a:pt x="279654" y="86487"/>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9"/>
                      </a:moveTo>
                      <a:cubicBezTo>
                        <a:pt x="193167" y="220409"/>
                        <a:pt x="185452" y="215932"/>
                        <a:pt x="185452" y="210502"/>
                      </a:cubicBezTo>
                      <a:lnTo>
                        <a:pt x="185452" y="170021"/>
                      </a:lnTo>
                      <a:cubicBezTo>
                        <a:pt x="185452" y="164497"/>
                        <a:pt x="193167" y="160115"/>
                        <a:pt x="202692" y="160115"/>
                      </a:cubicBezTo>
                      <a:cubicBezTo>
                        <a:pt x="212217" y="160115"/>
                        <a:pt x="219932" y="164592"/>
                        <a:pt x="219932" y="170021"/>
                      </a:cubicBezTo>
                      <a:lnTo>
                        <a:pt x="219932" y="210502"/>
                      </a:lnTo>
                      <a:cubicBezTo>
                        <a:pt x="219932" y="216027"/>
                        <a:pt x="212217" y="220409"/>
                        <a:pt x="202692" y="220409"/>
                      </a:cubicBezTo>
                      <a:close/>
                      <a:moveTo>
                        <a:pt x="304990" y="190119"/>
                      </a:moveTo>
                      <a:lnTo>
                        <a:pt x="255365" y="161449"/>
                      </a:lnTo>
                      <a:cubicBezTo>
                        <a:pt x="248602" y="157543"/>
                        <a:pt x="248602" y="151257"/>
                        <a:pt x="255365" y="147352"/>
                      </a:cubicBezTo>
                      <a:cubicBezTo>
                        <a:pt x="262128" y="143447"/>
                        <a:pt x="272986" y="143447"/>
                        <a:pt x="279749" y="147352"/>
                      </a:cubicBezTo>
                      <a:lnTo>
                        <a:pt x="329374" y="176022"/>
                      </a:lnTo>
                      <a:cubicBezTo>
                        <a:pt x="336137" y="179927"/>
                        <a:pt x="336137" y="186214"/>
                        <a:pt x="329374" y="190024"/>
                      </a:cubicBezTo>
                      <a:cubicBezTo>
                        <a:pt x="322707" y="193929"/>
                        <a:pt x="311753" y="193929"/>
                        <a:pt x="305086"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9"/>
                <p:cNvSpPr/>
                <p:nvPr/>
              </p:nvSpPr>
              <p:spPr>
                <a:xfrm>
                  <a:off x="3792266" y="4875939"/>
                  <a:ext cx="114454" cy="46315"/>
                </a:xfrm>
                <a:custGeom>
                  <a:avLst/>
                  <a:gdLst/>
                  <a:ahLst/>
                  <a:cxnLst/>
                  <a:rect l="l" t="t" r="r" b="b"/>
                  <a:pathLst>
                    <a:path w="114454" h="46315" extrusionOk="0">
                      <a:moveTo>
                        <a:pt x="109615" y="46315"/>
                      </a:moveTo>
                      <a:cubicBezTo>
                        <a:pt x="106853" y="42696"/>
                        <a:pt x="102852" y="39267"/>
                        <a:pt x="97708" y="36314"/>
                      </a:cubicBezTo>
                      <a:cubicBezTo>
                        <a:pt x="75325" y="23360"/>
                        <a:pt x="39130" y="23360"/>
                        <a:pt x="16746" y="36314"/>
                      </a:cubicBezTo>
                      <a:cubicBezTo>
                        <a:pt x="11603" y="39267"/>
                        <a:pt x="7602" y="42696"/>
                        <a:pt x="4840" y="46315"/>
                      </a:cubicBezTo>
                      <a:cubicBezTo>
                        <a:pt x="-4400" y="34218"/>
                        <a:pt x="-399" y="19550"/>
                        <a:pt x="16746" y="9644"/>
                      </a:cubicBezTo>
                      <a:cubicBezTo>
                        <a:pt x="39130" y="-3215"/>
                        <a:pt x="75325" y="-3215"/>
                        <a:pt x="97708" y="9644"/>
                      </a:cubicBezTo>
                      <a:cubicBezTo>
                        <a:pt x="114854"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9"/>
                <p:cNvSpPr/>
                <p:nvPr/>
              </p:nvSpPr>
              <p:spPr>
                <a:xfrm>
                  <a:off x="3797106" y="4902538"/>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5" name="Google Shape;845;p29"/>
              <p:cNvGrpSpPr/>
              <p:nvPr/>
            </p:nvGrpSpPr>
            <p:grpSpPr>
              <a:xfrm>
                <a:off x="3670114" y="4704608"/>
                <a:ext cx="358735" cy="305800"/>
                <a:chOff x="3670114" y="4704608"/>
                <a:chExt cx="358735" cy="305800"/>
              </a:xfrm>
            </p:grpSpPr>
            <p:sp>
              <p:nvSpPr>
                <p:cNvPr id="846" name="Google Shape;846;p29"/>
                <p:cNvSpPr/>
                <p:nvPr/>
              </p:nvSpPr>
              <p:spPr>
                <a:xfrm>
                  <a:off x="3670138" y="4808145"/>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1" y="212407"/>
                        <a:pt x="52388" y="171831"/>
                      </a:cubicBezTo>
                      <a:cubicBezTo>
                        <a:pt x="17336" y="151733"/>
                        <a:pt x="0" y="125063"/>
                        <a:pt x="0" y="98393"/>
                      </a:cubicBezTo>
                      <a:lnTo>
                        <a:pt x="0" y="0"/>
                      </a:lnTo>
                      <a:lnTo>
                        <a:pt x="35871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9"/>
                <p:cNvSpPr/>
                <p:nvPr/>
              </p:nvSpPr>
              <p:spPr>
                <a:xfrm>
                  <a:off x="3670138" y="4820908"/>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622"/>
                        <a:pt x="0" y="1714"/>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9"/>
                <p:cNvSpPr/>
                <p:nvPr/>
              </p:nvSpPr>
              <p:spPr>
                <a:xfrm>
                  <a:off x="3670138" y="4838053"/>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9"/>
                <p:cNvSpPr/>
                <p:nvPr/>
              </p:nvSpPr>
              <p:spPr>
                <a:xfrm>
                  <a:off x="3670138" y="4855294"/>
                  <a:ext cx="358711" cy="110632"/>
                </a:xfrm>
                <a:custGeom>
                  <a:avLst/>
                  <a:gdLst/>
                  <a:ahLst/>
                  <a:cxnLst/>
                  <a:rect l="l" t="t" r="r" b="b"/>
                  <a:pathLst>
                    <a:path w="358711" h="110632" extrusionOk="0">
                      <a:moveTo>
                        <a:pt x="358712" y="0"/>
                      </a:moveTo>
                      <a:cubicBezTo>
                        <a:pt x="358712" y="26479"/>
                        <a:pt x="341090" y="52864"/>
                        <a:pt x="306133" y="73057"/>
                      </a:cubicBezTo>
                      <a:cubicBezTo>
                        <a:pt x="236220" y="113728"/>
                        <a:pt x="122587" y="113728"/>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9"/>
                <p:cNvSpPr/>
                <p:nvPr/>
              </p:nvSpPr>
              <p:spPr>
                <a:xfrm>
                  <a:off x="3670138" y="4872439"/>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9"/>
                <p:cNvSpPr/>
                <p:nvPr/>
              </p:nvSpPr>
              <p:spPr>
                <a:xfrm>
                  <a:off x="3670138" y="4889584"/>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9"/>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9"/>
                <p:cNvSpPr/>
                <p:nvPr/>
              </p:nvSpPr>
              <p:spPr>
                <a:xfrm>
                  <a:off x="3684259" y="4712752"/>
                  <a:ext cx="330445" cy="190881"/>
                </a:xfrm>
                <a:custGeom>
                  <a:avLst/>
                  <a:gdLst/>
                  <a:ahLst/>
                  <a:cxnLst/>
                  <a:rect l="l" t="t" r="r" b="b"/>
                  <a:pathLst>
                    <a:path w="330445" h="190881" extrusionOk="0">
                      <a:moveTo>
                        <a:pt x="48363" y="162735"/>
                      </a:moveTo>
                      <a:cubicBezTo>
                        <a:pt x="112943" y="200263"/>
                        <a:pt x="217622" y="200263"/>
                        <a:pt x="282011" y="162735"/>
                      </a:cubicBezTo>
                      <a:cubicBezTo>
                        <a:pt x="346591" y="125492"/>
                        <a:pt x="346591" y="65103"/>
                        <a:pt x="282011" y="27861"/>
                      </a:cubicBezTo>
                      <a:cubicBezTo>
                        <a:pt x="217622" y="-9287"/>
                        <a:pt x="112943" y="-9287"/>
                        <a:pt x="48363" y="27861"/>
                      </a:cubicBezTo>
                      <a:cubicBezTo>
                        <a:pt x="-16121" y="65008"/>
                        <a:pt x="-16121" y="125492"/>
                        <a:pt x="48363" y="16273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9"/>
                <p:cNvSpPr/>
                <p:nvPr/>
              </p:nvSpPr>
              <p:spPr>
                <a:xfrm>
                  <a:off x="3694927" y="4718920"/>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9"/>
                <p:cNvSpPr/>
                <p:nvPr/>
              </p:nvSpPr>
              <p:spPr>
                <a:xfrm>
                  <a:off x="3703523" y="4724253"/>
                  <a:ext cx="291917" cy="168568"/>
                </a:xfrm>
                <a:custGeom>
                  <a:avLst/>
                  <a:gdLst/>
                  <a:ahLst/>
                  <a:cxnLst/>
                  <a:rect l="l" t="t" r="r" b="b"/>
                  <a:pathLst>
                    <a:path w="291917" h="168568" extrusionOk="0">
                      <a:moveTo>
                        <a:pt x="42719" y="143709"/>
                      </a:moveTo>
                      <a:cubicBezTo>
                        <a:pt x="99774" y="176856"/>
                        <a:pt x="192262" y="176856"/>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9"/>
                <p:cNvSpPr/>
                <p:nvPr/>
              </p:nvSpPr>
              <p:spPr>
                <a:xfrm>
                  <a:off x="3712548" y="4729087"/>
                  <a:ext cx="273962" cy="158234"/>
                </a:xfrm>
                <a:custGeom>
                  <a:avLst/>
                  <a:gdLst/>
                  <a:ahLst/>
                  <a:cxnLst/>
                  <a:rect l="l" t="t" r="r" b="b"/>
                  <a:pathLst>
                    <a:path w="273962" h="158234" extrusionOk="0">
                      <a:moveTo>
                        <a:pt x="40077" y="134874"/>
                      </a:moveTo>
                      <a:cubicBezTo>
                        <a:pt x="93607" y="166021"/>
                        <a:pt x="180475" y="166021"/>
                        <a:pt x="233815" y="134874"/>
                      </a:cubicBezTo>
                      <a:cubicBezTo>
                        <a:pt x="287345" y="104013"/>
                        <a:pt x="287345" y="53911"/>
                        <a:pt x="233815" y="23146"/>
                      </a:cubicBezTo>
                      <a:cubicBezTo>
                        <a:pt x="180475" y="-7715"/>
                        <a:pt x="93607" y="-7715"/>
                        <a:pt x="40077" y="23146"/>
                      </a:cubicBezTo>
                      <a:cubicBezTo>
                        <a:pt x="-13359" y="54007"/>
                        <a:pt x="-13359" y="104108"/>
                        <a:pt x="40077" y="13487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9"/>
                <p:cNvSpPr/>
                <p:nvPr/>
              </p:nvSpPr>
              <p:spPr>
                <a:xfrm>
                  <a:off x="3720097" y="4733802"/>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9"/>
                <p:cNvSpPr/>
                <p:nvPr/>
              </p:nvSpPr>
              <p:spPr>
                <a:xfrm>
                  <a:off x="3727645" y="4737755"/>
                  <a:ext cx="243673" cy="140731"/>
                </a:xfrm>
                <a:custGeom>
                  <a:avLst/>
                  <a:gdLst/>
                  <a:ahLst/>
                  <a:cxnLst/>
                  <a:rect l="l" t="t" r="r" b="b"/>
                  <a:pathLst>
                    <a:path w="243673" h="140731" extrusionOk="0">
                      <a:moveTo>
                        <a:pt x="35647" y="120015"/>
                      </a:moveTo>
                      <a:cubicBezTo>
                        <a:pt x="83272" y="147638"/>
                        <a:pt x="160520" y="147638"/>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9"/>
                <p:cNvSpPr/>
                <p:nvPr/>
              </p:nvSpPr>
              <p:spPr>
                <a:xfrm>
                  <a:off x="3734337" y="4741946"/>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9"/>
                <p:cNvSpPr/>
                <p:nvPr/>
              </p:nvSpPr>
              <p:spPr>
                <a:xfrm>
                  <a:off x="3741456" y="4745828"/>
                  <a:ext cx="216074" cy="124753"/>
                </a:xfrm>
                <a:custGeom>
                  <a:avLst/>
                  <a:gdLst/>
                  <a:ahLst/>
                  <a:cxnLst/>
                  <a:rect l="l" t="t" r="r" b="b"/>
                  <a:pathLst>
                    <a:path w="216074" h="124753" extrusionOk="0">
                      <a:moveTo>
                        <a:pt x="31647" y="106323"/>
                      </a:moveTo>
                      <a:cubicBezTo>
                        <a:pt x="73938" y="130897"/>
                        <a:pt x="142327" y="130897"/>
                        <a:pt x="184428" y="106323"/>
                      </a:cubicBezTo>
                      <a:cubicBezTo>
                        <a:pt x="226624" y="82034"/>
                        <a:pt x="226624" y="42505"/>
                        <a:pt x="184428" y="18216"/>
                      </a:cubicBezTo>
                      <a:cubicBezTo>
                        <a:pt x="142327" y="-6072"/>
                        <a:pt x="73842" y="-6072"/>
                        <a:pt x="31647" y="18216"/>
                      </a:cubicBezTo>
                      <a:cubicBezTo>
                        <a:pt x="-10549" y="42505"/>
                        <a:pt x="-10549" y="82034"/>
                        <a:pt x="31647" y="10632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9"/>
                <p:cNvSpPr/>
                <p:nvPr/>
              </p:nvSpPr>
              <p:spPr>
                <a:xfrm>
                  <a:off x="3747433" y="4749495"/>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9"/>
                <p:cNvSpPr/>
                <p:nvPr/>
              </p:nvSpPr>
              <p:spPr>
                <a:xfrm>
                  <a:off x="3752910" y="4752424"/>
                  <a:ext cx="193166" cy="111490"/>
                </a:xfrm>
                <a:custGeom>
                  <a:avLst/>
                  <a:gdLst/>
                  <a:ahLst/>
                  <a:cxnLst/>
                  <a:rect l="l" t="t" r="r" b="b"/>
                  <a:pathLst>
                    <a:path w="193166" h="111490" extrusionOk="0">
                      <a:moveTo>
                        <a:pt x="28289" y="95060"/>
                      </a:moveTo>
                      <a:cubicBezTo>
                        <a:pt x="66008" y="116967"/>
                        <a:pt x="127254" y="116967"/>
                        <a:pt x="164878" y="95060"/>
                      </a:cubicBezTo>
                      <a:cubicBezTo>
                        <a:pt x="202597" y="73343"/>
                        <a:pt x="202597" y="38005"/>
                        <a:pt x="164878" y="16288"/>
                      </a:cubicBezTo>
                      <a:cubicBezTo>
                        <a:pt x="127254" y="-5429"/>
                        <a:pt x="66103" y="-5429"/>
                        <a:pt x="28289" y="16288"/>
                      </a:cubicBezTo>
                      <a:cubicBezTo>
                        <a:pt x="-9430" y="38005"/>
                        <a:pt x="-9430" y="73343"/>
                        <a:pt x="28289" y="95060"/>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9"/>
                <p:cNvSpPr/>
                <p:nvPr/>
              </p:nvSpPr>
              <p:spPr>
                <a:xfrm>
                  <a:off x="3758292" y="4755662"/>
                  <a:ext cx="182403" cy="105322"/>
                </a:xfrm>
                <a:custGeom>
                  <a:avLst/>
                  <a:gdLst/>
                  <a:ahLst/>
                  <a:cxnLst/>
                  <a:rect l="l" t="t" r="r" b="b"/>
                  <a:pathLst>
                    <a:path w="182403" h="105322" extrusionOk="0">
                      <a:moveTo>
                        <a:pt x="26718" y="89821"/>
                      </a:moveTo>
                      <a:cubicBezTo>
                        <a:pt x="62341" y="110490"/>
                        <a:pt x="120158" y="110490"/>
                        <a:pt x="155686" y="89821"/>
                      </a:cubicBezTo>
                      <a:cubicBezTo>
                        <a:pt x="191310" y="69342"/>
                        <a:pt x="191310" y="35909"/>
                        <a:pt x="155686" y="15430"/>
                      </a:cubicBezTo>
                      <a:cubicBezTo>
                        <a:pt x="120158" y="-5143"/>
                        <a:pt x="62341" y="-5143"/>
                        <a:pt x="26718" y="15430"/>
                      </a:cubicBezTo>
                      <a:cubicBezTo>
                        <a:pt x="-8906" y="36004"/>
                        <a:pt x="-8906" y="69342"/>
                        <a:pt x="26718" y="89821"/>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9"/>
                <p:cNvSpPr/>
                <p:nvPr/>
              </p:nvSpPr>
              <p:spPr>
                <a:xfrm>
                  <a:off x="3763578" y="4758496"/>
                  <a:ext cx="171807" cy="99250"/>
                </a:xfrm>
                <a:custGeom>
                  <a:avLst/>
                  <a:gdLst/>
                  <a:ahLst/>
                  <a:cxnLst/>
                  <a:rect l="l" t="t" r="r" b="b"/>
                  <a:pathLst>
                    <a:path w="171807" h="99250" extrusionOk="0">
                      <a:moveTo>
                        <a:pt x="25146" y="84606"/>
                      </a:moveTo>
                      <a:cubicBezTo>
                        <a:pt x="58674"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9"/>
                <p:cNvSpPr/>
                <p:nvPr/>
              </p:nvSpPr>
              <p:spPr>
                <a:xfrm>
                  <a:off x="3768436" y="4761473"/>
                  <a:ext cx="162186" cy="93702"/>
                </a:xfrm>
                <a:custGeom>
                  <a:avLst/>
                  <a:gdLst/>
                  <a:ahLst/>
                  <a:cxnLst/>
                  <a:rect l="l" t="t" r="r" b="b"/>
                  <a:pathLst>
                    <a:path w="162186" h="93702" extrusionOk="0">
                      <a:moveTo>
                        <a:pt x="23717" y="79915"/>
                      </a:moveTo>
                      <a:cubicBezTo>
                        <a:pt x="55435" y="98298"/>
                        <a:pt x="106871" y="98298"/>
                        <a:pt x="138398" y="79915"/>
                      </a:cubicBezTo>
                      <a:cubicBezTo>
                        <a:pt x="170117" y="61627"/>
                        <a:pt x="170117" y="31909"/>
                        <a:pt x="138398" y="13716"/>
                      </a:cubicBezTo>
                      <a:cubicBezTo>
                        <a:pt x="106775" y="-4572"/>
                        <a:pt x="55435" y="-4572"/>
                        <a:pt x="23717" y="13716"/>
                      </a:cubicBezTo>
                      <a:cubicBezTo>
                        <a:pt x="-7906" y="32004"/>
                        <a:pt x="-7906" y="61627"/>
                        <a:pt x="23717" y="7991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9"/>
                <p:cNvSpPr/>
                <p:nvPr/>
              </p:nvSpPr>
              <p:spPr>
                <a:xfrm>
                  <a:off x="3773294" y="4764139"/>
                  <a:ext cx="152376" cy="87987"/>
                </a:xfrm>
                <a:custGeom>
                  <a:avLst/>
                  <a:gdLst/>
                  <a:ahLst/>
                  <a:cxnLst/>
                  <a:rect l="l" t="t" r="r" b="b"/>
                  <a:pathLst>
                    <a:path w="152376" h="87987" extrusionOk="0">
                      <a:moveTo>
                        <a:pt x="22288" y="75057"/>
                      </a:moveTo>
                      <a:cubicBezTo>
                        <a:pt x="52007" y="92297"/>
                        <a:pt x="100298" y="92297"/>
                        <a:pt x="130016" y="75057"/>
                      </a:cubicBezTo>
                      <a:cubicBezTo>
                        <a:pt x="159829" y="57912"/>
                        <a:pt x="159829" y="30004"/>
                        <a:pt x="130016" y="12859"/>
                      </a:cubicBezTo>
                      <a:cubicBezTo>
                        <a:pt x="100298" y="-4286"/>
                        <a:pt x="52102" y="-4286"/>
                        <a:pt x="22288" y="12859"/>
                      </a:cubicBezTo>
                      <a:cubicBezTo>
                        <a:pt x="-7429" y="30004"/>
                        <a:pt x="-7429" y="57817"/>
                        <a:pt x="22288" y="75057"/>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9"/>
                <p:cNvSpPr/>
                <p:nvPr/>
              </p:nvSpPr>
              <p:spPr>
                <a:xfrm>
                  <a:off x="3777556" y="4766854"/>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9"/>
                <p:cNvSpPr/>
                <p:nvPr/>
              </p:nvSpPr>
              <p:spPr>
                <a:xfrm>
                  <a:off x="3784581" y="4771117"/>
                  <a:ext cx="129730" cy="74866"/>
                </a:xfrm>
                <a:custGeom>
                  <a:avLst/>
                  <a:gdLst/>
                  <a:ahLst/>
                  <a:cxnLst/>
                  <a:rect l="l" t="t" r="r" b="b"/>
                  <a:pathLst>
                    <a:path w="129730" h="74866" extrusionOk="0">
                      <a:moveTo>
                        <a:pt x="19002" y="63794"/>
                      </a:moveTo>
                      <a:cubicBezTo>
                        <a:pt x="44339" y="78557"/>
                        <a:pt x="85392" y="78557"/>
                        <a:pt x="110728" y="63794"/>
                      </a:cubicBezTo>
                      <a:cubicBezTo>
                        <a:pt x="136064" y="49220"/>
                        <a:pt x="136064" y="25503"/>
                        <a:pt x="110728" y="10930"/>
                      </a:cubicBezTo>
                      <a:cubicBezTo>
                        <a:pt x="85487" y="-3643"/>
                        <a:pt x="44434" y="-3643"/>
                        <a:pt x="19002" y="10930"/>
                      </a:cubicBezTo>
                      <a:cubicBezTo>
                        <a:pt x="-6334" y="25503"/>
                        <a:pt x="-6334" y="49220"/>
                        <a:pt x="19002" y="6379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9"/>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0" name="Google Shape;870;p29"/>
              <p:cNvGrpSpPr/>
              <p:nvPr/>
            </p:nvGrpSpPr>
            <p:grpSpPr>
              <a:xfrm>
                <a:off x="3646611" y="4678414"/>
                <a:ext cx="405669" cy="247649"/>
                <a:chOff x="3646611" y="4678414"/>
                <a:chExt cx="405669" cy="247649"/>
              </a:xfrm>
            </p:grpSpPr>
            <p:sp>
              <p:nvSpPr>
                <p:cNvPr id="871" name="Google Shape;871;p29"/>
                <p:cNvSpPr/>
                <p:nvPr/>
              </p:nvSpPr>
              <p:spPr>
                <a:xfrm>
                  <a:off x="3646611" y="4691749"/>
                  <a:ext cx="405574" cy="234314"/>
                </a:xfrm>
                <a:custGeom>
                  <a:avLst/>
                  <a:gdLst/>
                  <a:ahLst/>
                  <a:cxnLst/>
                  <a:rect l="l" t="t" r="r" b="b"/>
                  <a:pathLst>
                    <a:path w="405574" h="234314" extrusionOk="0">
                      <a:moveTo>
                        <a:pt x="404336" y="103823"/>
                      </a:moveTo>
                      <a:cubicBezTo>
                        <a:pt x="399288" y="78391"/>
                        <a:pt x="379952" y="53816"/>
                        <a:pt x="346234" y="34290"/>
                      </a:cubicBezTo>
                      <a:cubicBezTo>
                        <a:pt x="267081" y="-11430"/>
                        <a:pt x="138684" y="-11430"/>
                        <a:pt x="59436" y="34290"/>
                      </a:cubicBezTo>
                      <a:cubicBezTo>
                        <a:pt x="25527" y="53912"/>
                        <a:pt x="6096" y="78677"/>
                        <a:pt x="1238" y="104299"/>
                      </a:cubicBezTo>
                      <a:lnTo>
                        <a:pt x="0" y="103823"/>
                      </a:lnTo>
                      <a:lnTo>
                        <a:pt x="0" y="117920"/>
                      </a:lnTo>
                      <a:lnTo>
                        <a:pt x="0" y="117920"/>
                      </a:lnTo>
                      <a:cubicBezTo>
                        <a:pt x="286"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95" y="44006"/>
                      </a:moveTo>
                      <a:cubicBezTo>
                        <a:pt x="83058" y="40100"/>
                        <a:pt x="93916" y="40100"/>
                        <a:pt x="100584" y="44006"/>
                      </a:cubicBezTo>
                      <a:lnTo>
                        <a:pt x="150209" y="72676"/>
                      </a:lnTo>
                      <a:cubicBezTo>
                        <a:pt x="156972" y="76581"/>
                        <a:pt x="156972" y="82868"/>
                        <a:pt x="150209" y="86773"/>
                      </a:cubicBezTo>
                      <a:cubicBezTo>
                        <a:pt x="143446" y="90678"/>
                        <a:pt x="132588" y="90678"/>
                        <a:pt x="125921" y="86773"/>
                      </a:cubicBezTo>
                      <a:lnTo>
                        <a:pt x="76295" y="58103"/>
                      </a:lnTo>
                      <a:cubicBezTo>
                        <a:pt x="69532" y="54197"/>
                        <a:pt x="69532" y="47911"/>
                        <a:pt x="76295" y="44101"/>
                      </a:cubicBezTo>
                      <a:close/>
                      <a:moveTo>
                        <a:pt x="41053" y="127064"/>
                      </a:moveTo>
                      <a:cubicBezTo>
                        <a:pt x="31528" y="127064"/>
                        <a:pt x="23813" y="122587"/>
                        <a:pt x="23813" y="117157"/>
                      </a:cubicBezTo>
                      <a:cubicBezTo>
                        <a:pt x="23813" y="111728"/>
                        <a:pt x="31528" y="107252"/>
                        <a:pt x="41053" y="107252"/>
                      </a:cubicBezTo>
                      <a:lnTo>
                        <a:pt x="111252" y="107252"/>
                      </a:lnTo>
                      <a:cubicBezTo>
                        <a:pt x="120777" y="107252"/>
                        <a:pt x="128492" y="111728"/>
                        <a:pt x="128492" y="117157"/>
                      </a:cubicBezTo>
                      <a:cubicBezTo>
                        <a:pt x="128492" y="122587"/>
                        <a:pt x="120777" y="127064"/>
                        <a:pt x="111252" y="127064"/>
                      </a:cubicBezTo>
                      <a:lnTo>
                        <a:pt x="41148" y="127064"/>
                      </a:lnTo>
                      <a:close/>
                      <a:moveTo>
                        <a:pt x="150209" y="161544"/>
                      </a:moveTo>
                      <a:lnTo>
                        <a:pt x="100584" y="190214"/>
                      </a:lnTo>
                      <a:cubicBezTo>
                        <a:pt x="93916" y="194120"/>
                        <a:pt x="82963" y="194120"/>
                        <a:pt x="76295" y="190214"/>
                      </a:cubicBezTo>
                      <a:cubicBezTo>
                        <a:pt x="69532" y="186309"/>
                        <a:pt x="69532" y="180023"/>
                        <a:pt x="76295" y="176213"/>
                      </a:cubicBezTo>
                      <a:lnTo>
                        <a:pt x="125921" y="147542"/>
                      </a:lnTo>
                      <a:cubicBezTo>
                        <a:pt x="132588" y="143637"/>
                        <a:pt x="143542" y="143637"/>
                        <a:pt x="150209" y="147542"/>
                      </a:cubicBezTo>
                      <a:cubicBezTo>
                        <a:pt x="156972" y="151448"/>
                        <a:pt x="156972" y="157734"/>
                        <a:pt x="150209" y="161639"/>
                      </a:cubicBezTo>
                      <a:close/>
                      <a:moveTo>
                        <a:pt x="185642" y="23622"/>
                      </a:moveTo>
                      <a:cubicBezTo>
                        <a:pt x="185642" y="18098"/>
                        <a:pt x="193357" y="13716"/>
                        <a:pt x="202882" y="13716"/>
                      </a:cubicBezTo>
                      <a:cubicBezTo>
                        <a:pt x="212407" y="13716"/>
                        <a:pt x="220123" y="18193"/>
                        <a:pt x="220123" y="23622"/>
                      </a:cubicBezTo>
                      <a:lnTo>
                        <a:pt x="220123" y="64103"/>
                      </a:lnTo>
                      <a:cubicBezTo>
                        <a:pt x="220123" y="69628"/>
                        <a:pt x="212407" y="74009"/>
                        <a:pt x="202882" y="74009"/>
                      </a:cubicBezTo>
                      <a:cubicBezTo>
                        <a:pt x="193357" y="74009"/>
                        <a:pt x="185642" y="69532"/>
                        <a:pt x="185642" y="64103"/>
                      </a:cubicBezTo>
                      <a:lnTo>
                        <a:pt x="185642" y="23622"/>
                      </a:lnTo>
                      <a:close/>
                      <a:moveTo>
                        <a:pt x="202882" y="220408"/>
                      </a:moveTo>
                      <a:cubicBezTo>
                        <a:pt x="193357" y="220408"/>
                        <a:pt x="185642" y="215932"/>
                        <a:pt x="185642" y="210503"/>
                      </a:cubicBezTo>
                      <a:lnTo>
                        <a:pt x="185642" y="170021"/>
                      </a:lnTo>
                      <a:cubicBezTo>
                        <a:pt x="185642" y="164497"/>
                        <a:pt x="193357" y="160115"/>
                        <a:pt x="202882" y="160115"/>
                      </a:cubicBezTo>
                      <a:cubicBezTo>
                        <a:pt x="212407" y="160115"/>
                        <a:pt x="220123" y="164592"/>
                        <a:pt x="220123" y="170021"/>
                      </a:cubicBezTo>
                      <a:lnTo>
                        <a:pt x="220123" y="210503"/>
                      </a:lnTo>
                      <a:cubicBezTo>
                        <a:pt x="220123" y="216027"/>
                        <a:pt x="212407" y="220408"/>
                        <a:pt x="202882" y="220408"/>
                      </a:cubicBezTo>
                      <a:close/>
                      <a:moveTo>
                        <a:pt x="255556" y="72581"/>
                      </a:moveTo>
                      <a:lnTo>
                        <a:pt x="305181" y="43910"/>
                      </a:lnTo>
                      <a:cubicBezTo>
                        <a:pt x="311944" y="40005"/>
                        <a:pt x="322802" y="40005"/>
                        <a:pt x="329470" y="43910"/>
                      </a:cubicBezTo>
                      <a:cubicBezTo>
                        <a:pt x="336232" y="47815"/>
                        <a:pt x="336232" y="54102"/>
                        <a:pt x="329470" y="57912"/>
                      </a:cubicBezTo>
                      <a:lnTo>
                        <a:pt x="279845" y="86582"/>
                      </a:lnTo>
                      <a:cubicBezTo>
                        <a:pt x="273082" y="90488"/>
                        <a:pt x="262223" y="90488"/>
                        <a:pt x="255461" y="86582"/>
                      </a:cubicBezTo>
                      <a:cubicBezTo>
                        <a:pt x="248698" y="82677"/>
                        <a:pt x="248698" y="76390"/>
                        <a:pt x="255461" y="72485"/>
                      </a:cubicBezTo>
                      <a:close/>
                      <a:moveTo>
                        <a:pt x="329470" y="190119"/>
                      </a:moveTo>
                      <a:cubicBezTo>
                        <a:pt x="322802" y="194024"/>
                        <a:pt x="311848" y="194024"/>
                        <a:pt x="305181" y="190119"/>
                      </a:cubicBezTo>
                      <a:lnTo>
                        <a:pt x="255556" y="161449"/>
                      </a:lnTo>
                      <a:cubicBezTo>
                        <a:pt x="248793" y="157544"/>
                        <a:pt x="248793" y="151257"/>
                        <a:pt x="255556" y="147352"/>
                      </a:cubicBezTo>
                      <a:cubicBezTo>
                        <a:pt x="262319" y="143447"/>
                        <a:pt x="273177" y="143447"/>
                        <a:pt x="279940" y="147352"/>
                      </a:cubicBezTo>
                      <a:lnTo>
                        <a:pt x="329565" y="176022"/>
                      </a:lnTo>
                      <a:cubicBezTo>
                        <a:pt x="336328" y="179927"/>
                        <a:pt x="336328" y="186214"/>
                        <a:pt x="329565" y="190024"/>
                      </a:cubicBezTo>
                      <a:close/>
                      <a:moveTo>
                        <a:pt x="364712" y="126968"/>
                      </a:moveTo>
                      <a:lnTo>
                        <a:pt x="294513" y="126968"/>
                      </a:lnTo>
                      <a:cubicBezTo>
                        <a:pt x="284988" y="126968"/>
                        <a:pt x="277368" y="122491"/>
                        <a:pt x="277368" y="117062"/>
                      </a:cubicBezTo>
                      <a:cubicBezTo>
                        <a:pt x="277368" y="111633"/>
                        <a:pt x="285083" y="107156"/>
                        <a:pt x="294513" y="107156"/>
                      </a:cubicBezTo>
                      <a:lnTo>
                        <a:pt x="364712" y="107156"/>
                      </a:lnTo>
                      <a:cubicBezTo>
                        <a:pt x="374237" y="107156"/>
                        <a:pt x="381953" y="111633"/>
                        <a:pt x="381953" y="117062"/>
                      </a:cubicBezTo>
                      <a:cubicBezTo>
                        <a:pt x="381953" y="122491"/>
                        <a:pt x="374237" y="126968"/>
                        <a:pt x="364712"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9"/>
                <p:cNvSpPr/>
                <p:nvPr/>
              </p:nvSpPr>
              <p:spPr>
                <a:xfrm>
                  <a:off x="3646611" y="4678414"/>
                  <a:ext cx="405669" cy="234124"/>
                </a:xfrm>
                <a:custGeom>
                  <a:avLst/>
                  <a:gdLst/>
                  <a:ahLst/>
                  <a:cxnLst/>
                  <a:rect l="l" t="t" r="r" b="b"/>
                  <a:pathLst>
                    <a:path w="405669" h="234124" extrusionOk="0">
                      <a:moveTo>
                        <a:pt x="346234" y="34290"/>
                      </a:moveTo>
                      <a:cubicBezTo>
                        <a:pt x="267081" y="-11430"/>
                        <a:pt x="138684" y="-11430"/>
                        <a:pt x="59436" y="34290"/>
                      </a:cubicBezTo>
                      <a:cubicBezTo>
                        <a:pt x="-19812" y="80010"/>
                        <a:pt x="-19812" y="154210"/>
                        <a:pt x="59436" y="199834"/>
                      </a:cubicBezTo>
                      <a:cubicBezTo>
                        <a:pt x="138684" y="245555"/>
                        <a:pt x="267081" y="245555"/>
                        <a:pt x="346234" y="199834"/>
                      </a:cubicBezTo>
                      <a:cubicBezTo>
                        <a:pt x="425482" y="154115"/>
                        <a:pt x="425482" y="80010"/>
                        <a:pt x="346234" y="34290"/>
                      </a:cubicBezTo>
                      <a:close/>
                      <a:moveTo>
                        <a:pt x="76200" y="58007"/>
                      </a:moveTo>
                      <a:cubicBezTo>
                        <a:pt x="69437" y="54102"/>
                        <a:pt x="69437" y="47815"/>
                        <a:pt x="76200" y="44006"/>
                      </a:cubicBezTo>
                      <a:cubicBezTo>
                        <a:pt x="82963" y="40100"/>
                        <a:pt x="93821" y="40100"/>
                        <a:pt x="100489" y="44006"/>
                      </a:cubicBezTo>
                      <a:lnTo>
                        <a:pt x="150114" y="72676"/>
                      </a:lnTo>
                      <a:cubicBezTo>
                        <a:pt x="156877" y="76581"/>
                        <a:pt x="156877" y="82867"/>
                        <a:pt x="150114" y="86678"/>
                      </a:cubicBezTo>
                      <a:cubicBezTo>
                        <a:pt x="143351" y="90583"/>
                        <a:pt x="132493" y="90583"/>
                        <a:pt x="125825" y="86678"/>
                      </a:cubicBezTo>
                      <a:lnTo>
                        <a:pt x="76200" y="58007"/>
                      </a:lnTo>
                      <a:close/>
                      <a:moveTo>
                        <a:pt x="111061" y="126968"/>
                      </a:moveTo>
                      <a:lnTo>
                        <a:pt x="40957" y="126968"/>
                      </a:lnTo>
                      <a:cubicBezTo>
                        <a:pt x="31432" y="126968"/>
                        <a:pt x="23717" y="122491"/>
                        <a:pt x="23717" y="117062"/>
                      </a:cubicBezTo>
                      <a:cubicBezTo>
                        <a:pt x="23717" y="111633"/>
                        <a:pt x="31432" y="107156"/>
                        <a:pt x="40957" y="107156"/>
                      </a:cubicBezTo>
                      <a:lnTo>
                        <a:pt x="111157" y="107156"/>
                      </a:lnTo>
                      <a:cubicBezTo>
                        <a:pt x="120682" y="107156"/>
                        <a:pt x="128397" y="111633"/>
                        <a:pt x="128397" y="117062"/>
                      </a:cubicBezTo>
                      <a:cubicBezTo>
                        <a:pt x="128397" y="122491"/>
                        <a:pt x="120682" y="126968"/>
                        <a:pt x="111157" y="126968"/>
                      </a:cubicBezTo>
                      <a:close/>
                      <a:moveTo>
                        <a:pt x="202787" y="74009"/>
                      </a:moveTo>
                      <a:cubicBezTo>
                        <a:pt x="193262" y="74009"/>
                        <a:pt x="185547" y="69532"/>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532"/>
                        <a:pt x="212312" y="74009"/>
                        <a:pt x="202787" y="74009"/>
                      </a:cubicBezTo>
                      <a:close/>
                      <a:moveTo>
                        <a:pt x="100489" y="190119"/>
                      </a:moveTo>
                      <a:cubicBezTo>
                        <a:pt x="93821" y="194024"/>
                        <a:pt x="82868" y="194024"/>
                        <a:pt x="76200" y="190119"/>
                      </a:cubicBezTo>
                      <a:cubicBezTo>
                        <a:pt x="69437" y="186214"/>
                        <a:pt x="69437" y="179927"/>
                        <a:pt x="76200" y="176022"/>
                      </a:cubicBezTo>
                      <a:lnTo>
                        <a:pt x="125825" y="147352"/>
                      </a:lnTo>
                      <a:cubicBezTo>
                        <a:pt x="132493" y="143447"/>
                        <a:pt x="143446" y="143447"/>
                        <a:pt x="150114" y="147352"/>
                      </a:cubicBezTo>
                      <a:cubicBezTo>
                        <a:pt x="156877" y="151257"/>
                        <a:pt x="156877" y="157543"/>
                        <a:pt x="150114" y="161354"/>
                      </a:cubicBezTo>
                      <a:lnTo>
                        <a:pt x="100489" y="190024"/>
                      </a:lnTo>
                      <a:close/>
                      <a:moveTo>
                        <a:pt x="279749" y="86582"/>
                      </a:moveTo>
                      <a:cubicBezTo>
                        <a:pt x="272986" y="90488"/>
                        <a:pt x="262128" y="90488"/>
                        <a:pt x="255365" y="86582"/>
                      </a:cubicBezTo>
                      <a:cubicBezTo>
                        <a:pt x="248602" y="82677"/>
                        <a:pt x="248602" y="76390"/>
                        <a:pt x="255365" y="72581"/>
                      </a:cubicBezTo>
                      <a:lnTo>
                        <a:pt x="304990" y="43910"/>
                      </a:lnTo>
                      <a:cubicBezTo>
                        <a:pt x="311753" y="40005"/>
                        <a:pt x="322612" y="40005"/>
                        <a:pt x="329279" y="43910"/>
                      </a:cubicBezTo>
                      <a:cubicBezTo>
                        <a:pt x="336042" y="47815"/>
                        <a:pt x="336042" y="54102"/>
                        <a:pt x="329279" y="57912"/>
                      </a:cubicBezTo>
                      <a:lnTo>
                        <a:pt x="279654" y="86582"/>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8"/>
                      </a:moveTo>
                      <a:cubicBezTo>
                        <a:pt x="193167" y="220408"/>
                        <a:pt x="185452" y="215932"/>
                        <a:pt x="185452" y="210503"/>
                      </a:cubicBezTo>
                      <a:lnTo>
                        <a:pt x="185452" y="170021"/>
                      </a:lnTo>
                      <a:cubicBezTo>
                        <a:pt x="185452" y="164497"/>
                        <a:pt x="193167" y="160115"/>
                        <a:pt x="202692" y="160115"/>
                      </a:cubicBezTo>
                      <a:cubicBezTo>
                        <a:pt x="212217" y="160115"/>
                        <a:pt x="219932" y="164592"/>
                        <a:pt x="219932" y="170021"/>
                      </a:cubicBezTo>
                      <a:lnTo>
                        <a:pt x="219932" y="210503"/>
                      </a:lnTo>
                      <a:cubicBezTo>
                        <a:pt x="219932" y="216027"/>
                        <a:pt x="212217" y="220408"/>
                        <a:pt x="202692" y="220408"/>
                      </a:cubicBezTo>
                      <a:close/>
                      <a:moveTo>
                        <a:pt x="304990" y="190119"/>
                      </a:moveTo>
                      <a:lnTo>
                        <a:pt x="255365" y="161449"/>
                      </a:lnTo>
                      <a:cubicBezTo>
                        <a:pt x="248602" y="157543"/>
                        <a:pt x="248602" y="151257"/>
                        <a:pt x="255365" y="147447"/>
                      </a:cubicBezTo>
                      <a:cubicBezTo>
                        <a:pt x="262128" y="143542"/>
                        <a:pt x="272986" y="143542"/>
                        <a:pt x="279749" y="147447"/>
                      </a:cubicBezTo>
                      <a:lnTo>
                        <a:pt x="329374" y="176117"/>
                      </a:lnTo>
                      <a:cubicBezTo>
                        <a:pt x="336137" y="180023"/>
                        <a:pt x="336137" y="186309"/>
                        <a:pt x="329374" y="190214"/>
                      </a:cubicBezTo>
                      <a:cubicBezTo>
                        <a:pt x="322707" y="194120"/>
                        <a:pt x="311753" y="194120"/>
                        <a:pt x="305086"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9"/>
                <p:cNvSpPr/>
                <p:nvPr/>
              </p:nvSpPr>
              <p:spPr>
                <a:xfrm>
                  <a:off x="3792266" y="4762425"/>
                  <a:ext cx="114454" cy="46386"/>
                </a:xfrm>
                <a:custGeom>
                  <a:avLst/>
                  <a:gdLst/>
                  <a:ahLst/>
                  <a:cxnLst/>
                  <a:rect l="l" t="t" r="r" b="b"/>
                  <a:pathLst>
                    <a:path w="114454" h="46386" extrusionOk="0">
                      <a:moveTo>
                        <a:pt x="109615" y="46387"/>
                      </a:moveTo>
                      <a:cubicBezTo>
                        <a:pt x="106853" y="42767"/>
                        <a:pt x="102852" y="39338"/>
                        <a:pt x="97708" y="36385"/>
                      </a:cubicBezTo>
                      <a:cubicBezTo>
                        <a:pt x="75325" y="23432"/>
                        <a:pt x="39130" y="23432"/>
                        <a:pt x="16746" y="36385"/>
                      </a:cubicBezTo>
                      <a:cubicBezTo>
                        <a:pt x="11603" y="39338"/>
                        <a:pt x="7602" y="42767"/>
                        <a:pt x="4840" y="46387"/>
                      </a:cubicBezTo>
                      <a:cubicBezTo>
                        <a:pt x="-4400" y="34290"/>
                        <a:pt x="-399" y="19622"/>
                        <a:pt x="16746" y="9716"/>
                      </a:cubicBezTo>
                      <a:cubicBezTo>
                        <a:pt x="39130" y="-3239"/>
                        <a:pt x="75325" y="-3239"/>
                        <a:pt x="97708" y="9716"/>
                      </a:cubicBezTo>
                      <a:cubicBezTo>
                        <a:pt x="114854"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29"/>
                <p:cNvSpPr/>
                <p:nvPr/>
              </p:nvSpPr>
              <p:spPr>
                <a:xfrm>
                  <a:off x="3797106" y="4789095"/>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1pPr>
            <a:lvl2pPr lvl="1"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2pPr>
            <a:lvl3pPr lvl="2"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3pPr>
            <a:lvl4pPr lvl="3"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4pPr>
            <a:lvl5pPr lvl="4"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5pPr>
            <a:lvl6pPr lvl="5"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6pPr>
            <a:lvl7pPr lvl="6"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7pPr>
            <a:lvl8pPr lvl="7"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8pPr>
            <a:lvl9pPr lvl="8"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4"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ctrTitle"/>
          </p:nvPr>
        </p:nvSpPr>
        <p:spPr>
          <a:xfrm>
            <a:off x="1" y="499098"/>
            <a:ext cx="9178228" cy="909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Object Oriented Programming</a:t>
            </a:r>
            <a:endParaRPr sz="4400" dirty="0"/>
          </a:p>
        </p:txBody>
      </p:sp>
      <p:sp>
        <p:nvSpPr>
          <p:cNvPr id="3" name="Google Shape;885;p33">
            <a:extLst>
              <a:ext uri="{FF2B5EF4-FFF2-40B4-BE49-F238E27FC236}">
                <a16:creationId xmlns:a16="http://schemas.microsoft.com/office/drawing/2014/main" id="{FE870076-37FC-3EEC-744B-954F0F85AA87}"/>
              </a:ext>
            </a:extLst>
          </p:cNvPr>
          <p:cNvSpPr txBox="1">
            <a:spLocks/>
          </p:cNvSpPr>
          <p:nvPr/>
        </p:nvSpPr>
        <p:spPr>
          <a:xfrm>
            <a:off x="672180" y="1408153"/>
            <a:ext cx="7799640" cy="909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Group 4 project presentation</a:t>
            </a:r>
          </a:p>
        </p:txBody>
      </p:sp>
      <p:sp>
        <p:nvSpPr>
          <p:cNvPr id="7" name="Google Shape;885;p33">
            <a:extLst>
              <a:ext uri="{FF2B5EF4-FFF2-40B4-BE49-F238E27FC236}">
                <a16:creationId xmlns:a16="http://schemas.microsoft.com/office/drawing/2014/main" id="{13F9B7C9-5859-05FC-F821-606F8076FD09}"/>
              </a:ext>
            </a:extLst>
          </p:cNvPr>
          <p:cNvSpPr txBox="1">
            <a:spLocks/>
          </p:cNvSpPr>
          <p:nvPr/>
        </p:nvSpPr>
        <p:spPr>
          <a:xfrm>
            <a:off x="672180" y="3082168"/>
            <a:ext cx="7799640" cy="5826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TOPIC: MONOPOLY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527F734-D6D0-AE18-1290-F66CDB4FC151}"/>
              </a:ext>
            </a:extLst>
          </p:cNvPr>
          <p:cNvSpPr txBox="1"/>
          <p:nvPr/>
        </p:nvSpPr>
        <p:spPr>
          <a:xfrm>
            <a:off x="205370" y="650062"/>
            <a:ext cx="8938630" cy="199163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GUIV2</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game GUI.</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GUI consists of several components: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Game Board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JLayeredPane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boardPanel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Monopoly board. It contains several panels and components, including:</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North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top edge of the board, containing squares 11-20.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South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bottom edge of the board, containing squares 30-39.</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East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right edge of the board, containing squares 21-30.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80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West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left edge of the board, containing squares 1-10.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code on a blue background&#10;&#10;Description automatically generated">
            <a:extLst>
              <a:ext uri="{FF2B5EF4-FFF2-40B4-BE49-F238E27FC236}">
                <a16:creationId xmlns:a16="http://schemas.microsoft.com/office/drawing/2014/main" id="{BB389AF7-18A3-3BCC-4D4E-FADE84933C43}"/>
              </a:ext>
            </a:extLst>
          </p:cNvPr>
          <p:cNvPicPr>
            <a:picLocks noChangeAspect="1"/>
          </p:cNvPicPr>
          <p:nvPr/>
        </p:nvPicPr>
        <p:blipFill>
          <a:blip r:embed="rId2"/>
          <a:stretch>
            <a:fillRect/>
          </a:stretch>
        </p:blipFill>
        <p:spPr>
          <a:xfrm>
            <a:off x="1702885" y="2974206"/>
            <a:ext cx="5943600" cy="1240155"/>
          </a:xfrm>
          <a:prstGeom prst="rect">
            <a:avLst/>
          </a:prstGeom>
        </p:spPr>
      </p:pic>
    </p:spTree>
    <p:extLst>
      <p:ext uri="{BB962C8B-B14F-4D97-AF65-F5344CB8AC3E}">
        <p14:creationId xmlns:p14="http://schemas.microsoft.com/office/powerpoint/2010/main" val="281095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2A90A02D-CB04-2CC1-2C79-B2F7E083DE6D}"/>
              </a:ext>
            </a:extLst>
          </p:cNvPr>
          <p:cNvSpPr txBox="1"/>
          <p:nvPr/>
        </p:nvSpPr>
        <p:spPr>
          <a:xfrm>
            <a:off x="205370" y="650062"/>
            <a:ext cx="8865278" cy="573940"/>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Player Panels</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Several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instances that represent each player's information, including their name, cash, and color. These panels are added to the frame and updated dynamically.</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text&#10;&#10;Description automatically generated">
            <a:extLst>
              <a:ext uri="{FF2B5EF4-FFF2-40B4-BE49-F238E27FC236}">
                <a16:creationId xmlns:a16="http://schemas.microsoft.com/office/drawing/2014/main" id="{24C3F482-CE6D-716C-F8C3-B016C23720AC}"/>
              </a:ext>
            </a:extLst>
          </p:cNvPr>
          <p:cNvPicPr>
            <a:picLocks noChangeAspect="1"/>
          </p:cNvPicPr>
          <p:nvPr/>
        </p:nvPicPr>
        <p:blipFill>
          <a:blip r:embed="rId2"/>
          <a:stretch>
            <a:fillRect/>
          </a:stretch>
        </p:blipFill>
        <p:spPr>
          <a:xfrm>
            <a:off x="2359347" y="1224002"/>
            <a:ext cx="4425305" cy="3344509"/>
          </a:xfrm>
          <a:prstGeom prst="rect">
            <a:avLst/>
          </a:prstGeom>
        </p:spPr>
      </p:pic>
    </p:spTree>
    <p:extLst>
      <p:ext uri="{BB962C8B-B14F-4D97-AF65-F5344CB8AC3E}">
        <p14:creationId xmlns:p14="http://schemas.microsoft.com/office/powerpoint/2010/main" val="402794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B6BAA9A-DBB1-8B5C-2488-4EBFD89F8C1F}"/>
              </a:ext>
            </a:extLst>
          </p:cNvPr>
          <p:cNvSpPr txBox="1"/>
          <p:nvPr/>
        </p:nvSpPr>
        <p:spPr>
          <a:xfrm>
            <a:off x="205370" y="650062"/>
            <a:ext cx="8332287" cy="326180"/>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Dice Panel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that contains two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JLabel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instances that display the dice rolls.</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a program code&#10;&#10;Description automatically generated">
            <a:extLst>
              <a:ext uri="{FF2B5EF4-FFF2-40B4-BE49-F238E27FC236}">
                <a16:creationId xmlns:a16="http://schemas.microsoft.com/office/drawing/2014/main" id="{B0899BBB-35B9-2C65-2603-7C7765F3D65B}"/>
              </a:ext>
            </a:extLst>
          </p:cNvPr>
          <p:cNvPicPr>
            <a:picLocks noChangeAspect="1"/>
          </p:cNvPicPr>
          <p:nvPr/>
        </p:nvPicPr>
        <p:blipFill>
          <a:blip r:embed="rId2"/>
          <a:stretch>
            <a:fillRect/>
          </a:stretch>
        </p:blipFill>
        <p:spPr>
          <a:xfrm>
            <a:off x="1778064" y="1158902"/>
            <a:ext cx="5186897" cy="3605891"/>
          </a:xfrm>
          <a:prstGeom prst="rect">
            <a:avLst/>
          </a:prstGeom>
        </p:spPr>
      </p:pic>
    </p:spTree>
    <p:extLst>
      <p:ext uri="{BB962C8B-B14F-4D97-AF65-F5344CB8AC3E}">
        <p14:creationId xmlns:p14="http://schemas.microsoft.com/office/powerpoint/2010/main" val="343728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7" name="TextBox 6">
            <a:extLst>
              <a:ext uri="{FF2B5EF4-FFF2-40B4-BE49-F238E27FC236}">
                <a16:creationId xmlns:a16="http://schemas.microsoft.com/office/drawing/2014/main" id="{CF1D3B66-BB1B-8AB6-A546-CF59EEE7A1CE}"/>
              </a:ext>
            </a:extLst>
          </p:cNvPr>
          <p:cNvSpPr txBox="1"/>
          <p:nvPr/>
        </p:nvSpPr>
        <p:spPr>
          <a:xfrm>
            <a:off x="205370" y="1002131"/>
            <a:ext cx="9085322" cy="2628733"/>
          </a:xfrm>
          <a:prstGeom prst="rect">
            <a:avLst/>
          </a:prstGeom>
          <a:noFill/>
        </p:spPr>
        <p:txBody>
          <a:bodyPr wrap="square">
            <a:spAutoFit/>
          </a:bodyPr>
          <a:lstStyle/>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Roll Dice 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triggers the dice roll and game logic when clicked.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Text Area:</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JTextArea</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displays the game log and output.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Frame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JFrame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instance that contains all the GUI components and is responsible for displaying the game.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changePlayerPosition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updates a player's position on the board.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updatePlayerCash</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updates a player's cash amount.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updatePlayerPosition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updates a player's position on the board and repaints the GUI.</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removePlayerFromGUI</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removes a player from the GUI when they are eliminated from the game.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getUserInputNumber</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prompts the user to enter a number and returns the input.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getUserInputYesNo</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prompts the user to choose YES or NO and returns the input.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setUserInput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sets the user input string.</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CustomOutputStream</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class is a custom output stream that appends text to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JTextArea</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and scrolls to the bottom to always show the latest output.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333702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64CB22D-12F1-82D3-A2FE-A5407697F6E5}"/>
              </a:ext>
            </a:extLst>
          </p:cNvPr>
          <p:cNvSpPr txBox="1"/>
          <p:nvPr/>
        </p:nvSpPr>
        <p:spPr>
          <a:xfrm>
            <a:off x="205370" y="650062"/>
            <a:ext cx="8699028" cy="71744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basic attributes, method of each square.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simple GUI for each square with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paintComponent</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29C47BC7-390B-1963-9ACA-2C555A5AF80B}"/>
              </a:ext>
            </a:extLst>
          </p:cNvPr>
          <p:cNvPicPr>
            <a:picLocks noChangeAspect="1"/>
          </p:cNvPicPr>
          <p:nvPr/>
        </p:nvPicPr>
        <p:blipFill>
          <a:blip r:embed="rId2"/>
          <a:stretch>
            <a:fillRect/>
          </a:stretch>
        </p:blipFill>
        <p:spPr>
          <a:xfrm>
            <a:off x="1846505" y="1367502"/>
            <a:ext cx="5450990" cy="3555619"/>
          </a:xfrm>
          <a:prstGeom prst="rect">
            <a:avLst/>
          </a:prstGeom>
        </p:spPr>
      </p:pic>
    </p:spTree>
    <p:extLst>
      <p:ext uri="{BB962C8B-B14F-4D97-AF65-F5344CB8AC3E}">
        <p14:creationId xmlns:p14="http://schemas.microsoft.com/office/powerpoint/2010/main" val="317140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F83690F-67EB-1AAE-52CE-C96AA901AFF0}"/>
              </a:ext>
            </a:extLst>
          </p:cNvPr>
          <p:cNvSpPr txBox="1"/>
          <p:nvPr/>
        </p:nvSpPr>
        <p:spPr>
          <a:xfrm>
            <a:off x="205370" y="650062"/>
            <a:ext cx="8283388"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PropertySquare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 a property square and provides a template for creating different types of property squares, each with their own unique characteristics, such as property value, visit cost, and upgrade cost.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Square with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PROPERTY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a code&#10;&#10;Description automatically generated">
            <a:extLst>
              <a:ext uri="{FF2B5EF4-FFF2-40B4-BE49-F238E27FC236}">
                <a16:creationId xmlns:a16="http://schemas.microsoft.com/office/drawing/2014/main" id="{43F3F4B6-5CAB-1FF0-6E37-A400F8A56381}"/>
              </a:ext>
            </a:extLst>
          </p:cNvPr>
          <p:cNvPicPr>
            <a:picLocks noChangeAspect="1"/>
          </p:cNvPicPr>
          <p:nvPr/>
        </p:nvPicPr>
        <p:blipFill>
          <a:blip r:embed="rId2"/>
          <a:stretch>
            <a:fillRect/>
          </a:stretch>
        </p:blipFill>
        <p:spPr>
          <a:xfrm>
            <a:off x="2983185" y="1545639"/>
            <a:ext cx="2727757" cy="951543"/>
          </a:xfrm>
          <a:prstGeom prst="rect">
            <a:avLst/>
          </a:prstGeom>
        </p:spPr>
      </p:pic>
      <p:sp>
        <p:nvSpPr>
          <p:cNvPr id="8" name="TextBox 7">
            <a:extLst>
              <a:ext uri="{FF2B5EF4-FFF2-40B4-BE49-F238E27FC236}">
                <a16:creationId xmlns:a16="http://schemas.microsoft.com/office/drawing/2014/main" id="{9D2FCFD8-C2DA-6D1F-5F7F-DEA9E1F89554}"/>
              </a:ext>
            </a:extLst>
          </p:cNvPr>
          <p:cNvSpPr txBox="1"/>
          <p:nvPr/>
        </p:nvSpPr>
        <p:spPr>
          <a:xfrm>
            <a:off x="205370" y="2497182"/>
            <a:ext cx="8283388" cy="71744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resetAllAtribute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is used to reset level, property value and upgrade cost to initial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SquareType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An enumeration (</a:t>
            </a:r>
            <a:r>
              <a:rPr lang="en-US" sz="1200" kern="100" dirty="0" err="1">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enum</a:t>
            </a: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 is a value type that represents a set of named square constants.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blue screen with red text&#10;&#10;Description automatically generated">
            <a:extLst>
              <a:ext uri="{FF2B5EF4-FFF2-40B4-BE49-F238E27FC236}">
                <a16:creationId xmlns:a16="http://schemas.microsoft.com/office/drawing/2014/main" id="{898BCE2B-F911-12CB-3458-B60314A9D541}"/>
              </a:ext>
            </a:extLst>
          </p:cNvPr>
          <p:cNvPicPr>
            <a:picLocks noChangeAspect="1"/>
          </p:cNvPicPr>
          <p:nvPr/>
        </p:nvPicPr>
        <p:blipFill>
          <a:blip r:embed="rId3"/>
          <a:stretch>
            <a:fillRect/>
          </a:stretch>
        </p:blipFill>
        <p:spPr>
          <a:xfrm>
            <a:off x="3736483" y="3214622"/>
            <a:ext cx="1363619" cy="1867566"/>
          </a:xfrm>
          <a:prstGeom prst="rect">
            <a:avLst/>
          </a:prstGeom>
        </p:spPr>
      </p:pic>
    </p:spTree>
    <p:extLst>
      <p:ext uri="{BB962C8B-B14F-4D97-AF65-F5344CB8AC3E}">
        <p14:creationId xmlns:p14="http://schemas.microsoft.com/office/powerpoint/2010/main" val="335888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0309093-68A7-16D1-8D12-DCE56EFD1938}"/>
              </a:ext>
            </a:extLst>
          </p:cNvPr>
          <p:cNvSpPr txBox="1"/>
          <p:nvPr/>
        </p:nvSpPr>
        <p:spPr>
          <a:xfrm>
            <a:off x="205370" y="650062"/>
            <a:ext cx="8816384" cy="50507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Start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 Start ", at position 1,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START</a:t>
            </a: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blue screen with white text&#10;&#10;Description automatically generated">
            <a:extLst>
              <a:ext uri="{FF2B5EF4-FFF2-40B4-BE49-F238E27FC236}">
                <a16:creationId xmlns:a16="http://schemas.microsoft.com/office/drawing/2014/main" id="{84E1AE1A-BE8A-CAD4-BB20-29EAF14E016C}"/>
              </a:ext>
            </a:extLst>
          </p:cNvPr>
          <p:cNvPicPr>
            <a:picLocks noChangeAspect="1"/>
          </p:cNvPicPr>
          <p:nvPr/>
        </p:nvPicPr>
        <p:blipFill>
          <a:blip r:embed="rId2"/>
          <a:stretch>
            <a:fillRect/>
          </a:stretch>
        </p:blipFill>
        <p:spPr>
          <a:xfrm>
            <a:off x="2946387" y="1413993"/>
            <a:ext cx="3251225" cy="1157757"/>
          </a:xfrm>
          <a:prstGeom prst="rect">
            <a:avLst/>
          </a:prstGeom>
        </p:spPr>
      </p:pic>
      <p:sp>
        <p:nvSpPr>
          <p:cNvPr id="8" name="TextBox 7">
            <a:extLst>
              <a:ext uri="{FF2B5EF4-FFF2-40B4-BE49-F238E27FC236}">
                <a16:creationId xmlns:a16="http://schemas.microsoft.com/office/drawing/2014/main" id="{8B29B266-B52F-9A72-16E7-26CE8DEF04F8}"/>
              </a:ext>
            </a:extLst>
          </p:cNvPr>
          <p:cNvSpPr txBox="1"/>
          <p:nvPr/>
        </p:nvSpPr>
        <p:spPr>
          <a:xfrm>
            <a:off x="151582" y="2817969"/>
            <a:ext cx="8923960" cy="1603173"/>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Event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World Cup event square and handle the player’s city after event with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setWorldCup</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a:t>
            </a:r>
            <a:r>
              <a:rPr lang="en-US" sz="1200" kern="100" dirty="0">
                <a:effectLst/>
                <a:latin typeface="Aptos" panose="020B0004020202020204" pitchFamily="34" charset="0"/>
                <a:ea typeface="Aptos" panose="020B0004020202020204" pitchFamily="34" charset="0"/>
                <a:cs typeface="Cordia New" panose="020B0304020202020204" pitchFamily="34" charset="-34"/>
              </a:rPr>
              <a: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When a player step on this square, that player will have an option to choose a city by number from their properties, the player can check which city is valid in the text area by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printCity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After that,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isValidChoice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will check if the input is a valid number, then check if that number is a city or not. If it is valid, it will set a world cup event on that city by increasing the visit cost and the event will remains until the next time a player step on this square.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3496118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E231420C-76E5-0138-C76A-EB1CE34CAACE}"/>
              </a:ext>
            </a:extLst>
          </p:cNvPr>
          <p:cNvSpPr txBox="1"/>
          <p:nvPr/>
        </p:nvSpPr>
        <p:spPr>
          <a:xfrm>
            <a:off x="205370" y="650062"/>
            <a:ext cx="8987528"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Plane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This class represents a plane square, provides methods for printing the list of available cities and moving the player to a chosen city.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Has an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ArrayList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objects called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availableCities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which stores cities that the player can travel to.</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"World Tour", at position 31,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PLANE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blue screen with white text&#10;&#10;Description automatically generated">
            <a:extLst>
              <a:ext uri="{FF2B5EF4-FFF2-40B4-BE49-F238E27FC236}">
                <a16:creationId xmlns:a16="http://schemas.microsoft.com/office/drawing/2014/main" id="{9864EC9A-FEB3-5B17-2EB2-5F141EF06431}"/>
              </a:ext>
            </a:extLst>
          </p:cNvPr>
          <p:cNvPicPr>
            <a:picLocks noChangeAspect="1"/>
          </p:cNvPicPr>
          <p:nvPr/>
        </p:nvPicPr>
        <p:blipFill>
          <a:blip r:embed="rId2"/>
          <a:stretch>
            <a:fillRect/>
          </a:stretch>
        </p:blipFill>
        <p:spPr>
          <a:xfrm>
            <a:off x="1747520" y="1860915"/>
            <a:ext cx="5648960" cy="962025"/>
          </a:xfrm>
          <a:prstGeom prst="rect">
            <a:avLst/>
          </a:prstGeom>
        </p:spPr>
      </p:pic>
      <p:sp>
        <p:nvSpPr>
          <p:cNvPr id="8" name="TextBox 7">
            <a:extLst>
              <a:ext uri="{FF2B5EF4-FFF2-40B4-BE49-F238E27FC236}">
                <a16:creationId xmlns:a16="http://schemas.microsoft.com/office/drawing/2014/main" id="{83A54E92-CF77-ABA7-719A-5CB8AB0E7499}"/>
              </a:ext>
            </a:extLst>
          </p:cNvPr>
          <p:cNvSpPr txBox="1"/>
          <p:nvPr/>
        </p:nvSpPr>
        <p:spPr>
          <a:xfrm>
            <a:off x="205370" y="3176218"/>
            <a:ext cx="8757705" cy="131722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printLocation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prints the list of cities that the player can travel to.</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travel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allows the player to choose a city from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availableCities</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list and move to that city. It first calls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printLocation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to display the list of available cities. It then gets user input and continues to ask for input until a valid number is entered. Once a valid number is entered, the method moves the player to the chosen city, and interact with the chosen city.</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416000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8A1C1DA5-E851-3A80-B201-5A4A7D2C6C07}"/>
              </a:ext>
            </a:extLst>
          </p:cNvPr>
          <p:cNvSpPr txBox="1"/>
          <p:nvPr/>
        </p:nvSpPr>
        <p:spPr>
          <a:xfrm>
            <a:off x="205370" y="650062"/>
            <a:ext cx="8752813"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This class represents a city square, and it has methods to calculate its upgrade cost, property value, visit cost, and sell value based on its level and whether it's hosting a World Cup event or not.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calculateUpgradeCost</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to calculate the upgrade cost of the city based on its current level.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E2EFDD6A-3A24-3551-5446-2E4B3768E112}"/>
              </a:ext>
            </a:extLst>
          </p:cNvPr>
          <p:cNvPicPr>
            <a:picLocks noChangeAspect="1"/>
          </p:cNvPicPr>
          <p:nvPr/>
        </p:nvPicPr>
        <p:blipFill>
          <a:blip r:embed="rId2"/>
          <a:stretch>
            <a:fillRect/>
          </a:stretch>
        </p:blipFill>
        <p:spPr>
          <a:xfrm>
            <a:off x="3137459" y="1859872"/>
            <a:ext cx="2869081" cy="3064196"/>
          </a:xfrm>
          <a:prstGeom prst="rect">
            <a:avLst/>
          </a:prstGeom>
        </p:spPr>
      </p:pic>
    </p:spTree>
    <p:extLst>
      <p:ext uri="{BB962C8B-B14F-4D97-AF65-F5344CB8AC3E}">
        <p14:creationId xmlns:p14="http://schemas.microsoft.com/office/powerpoint/2010/main" val="28105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39CE9174-83D5-4959-7551-E8F7977E530E}"/>
              </a:ext>
            </a:extLst>
          </p:cNvPr>
          <p:cNvSpPr txBox="1"/>
          <p:nvPr/>
        </p:nvSpPr>
        <p:spPr>
          <a:xfrm>
            <a:off x="205370" y="650062"/>
            <a:ext cx="9197789" cy="326180"/>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calculatePropertyValue</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to calculate the upgrade cost of the city based on its current level.</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7" name="Picture 6">
            <a:extLst>
              <a:ext uri="{FF2B5EF4-FFF2-40B4-BE49-F238E27FC236}">
                <a16:creationId xmlns:a16="http://schemas.microsoft.com/office/drawing/2014/main" id="{E072332E-2788-FC79-4B0A-5E5E3ACABF1C}"/>
              </a:ext>
            </a:extLst>
          </p:cNvPr>
          <p:cNvPicPr>
            <a:picLocks noChangeAspect="1"/>
          </p:cNvPicPr>
          <p:nvPr/>
        </p:nvPicPr>
        <p:blipFill>
          <a:blip r:embed="rId2"/>
          <a:stretch>
            <a:fillRect/>
          </a:stretch>
        </p:blipFill>
        <p:spPr>
          <a:xfrm>
            <a:off x="3019797" y="971936"/>
            <a:ext cx="3104405" cy="2935255"/>
          </a:xfrm>
          <a:prstGeom prst="rect">
            <a:avLst/>
          </a:prstGeom>
        </p:spPr>
      </p:pic>
      <p:sp>
        <p:nvSpPr>
          <p:cNvPr id="9" name="TextBox 8">
            <a:extLst>
              <a:ext uri="{FF2B5EF4-FFF2-40B4-BE49-F238E27FC236}">
                <a16:creationId xmlns:a16="http://schemas.microsoft.com/office/drawing/2014/main" id="{99369CEC-E4FE-8142-E04D-E467B0F24323}"/>
              </a:ext>
            </a:extLst>
          </p:cNvPr>
          <p:cNvSpPr txBox="1"/>
          <p:nvPr/>
        </p:nvSpPr>
        <p:spPr>
          <a:xfrm>
            <a:off x="205370" y="3994237"/>
            <a:ext cx="9258909" cy="82170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to calculate the visit with condition.</a:t>
            </a:r>
            <a:r>
              <a:rPr lang="en-US" sz="1400" kern="100" dirty="0">
                <a:effectLst/>
                <a:latin typeface="Aptos" panose="020B0004020202020204" pitchFamily="34"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If the city is hosting a World Cup event, the visit cost is multiplied by 10. Otherwise, the visit cost is half of the property value.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calculateSellValue</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to calculate the sell value by 70% of its property value.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378919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85;p33">
            <a:extLst>
              <a:ext uri="{FF2B5EF4-FFF2-40B4-BE49-F238E27FC236}">
                <a16:creationId xmlns:a16="http://schemas.microsoft.com/office/drawing/2014/main" id="{533A3388-BF58-4B1B-FB2E-3C69DD604394}"/>
              </a:ext>
            </a:extLst>
          </p:cNvPr>
          <p:cNvSpPr txBox="1">
            <a:spLocks/>
          </p:cNvSpPr>
          <p:nvPr/>
        </p:nvSpPr>
        <p:spPr>
          <a:xfrm>
            <a:off x="672180" y="238181"/>
            <a:ext cx="7799640" cy="909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arlow"/>
              <a:buNone/>
              <a:defRPr sz="50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r>
              <a:rPr lang="en-US" dirty="0"/>
              <a:t>TEAM MEMBERS</a:t>
            </a:r>
          </a:p>
        </p:txBody>
      </p:sp>
      <p:sp>
        <p:nvSpPr>
          <p:cNvPr id="10" name="TextBox 9">
            <a:extLst>
              <a:ext uri="{FF2B5EF4-FFF2-40B4-BE49-F238E27FC236}">
                <a16:creationId xmlns:a16="http://schemas.microsoft.com/office/drawing/2014/main" id="{C62ADD7A-AEDB-243C-4CF6-38A217177F15}"/>
              </a:ext>
            </a:extLst>
          </p:cNvPr>
          <p:cNvSpPr txBox="1"/>
          <p:nvPr/>
        </p:nvSpPr>
        <p:spPr>
          <a:xfrm>
            <a:off x="901976" y="1828039"/>
            <a:ext cx="7340048" cy="2862322"/>
          </a:xfrm>
          <a:prstGeom prst="rect">
            <a:avLst/>
          </a:prstGeom>
        </p:spPr>
        <p:txBody>
          <a:bodyPr wrap="square">
            <a:spAutoFit/>
          </a:bodyPr>
          <a:lstStyle/>
          <a:p>
            <a:pPr algn="ctr"/>
            <a:r>
              <a:rPr lang="en-US" sz="2000" b="1" i="0" u="none" strike="noStrike" dirty="0">
                <a:solidFill>
                  <a:srgbClr val="000000"/>
                </a:solidFill>
                <a:effectLst/>
                <a:latin typeface="Mulish" panose="020B0604020202020204" charset="0"/>
              </a:rPr>
              <a:t>Lê </a:t>
            </a:r>
            <a:r>
              <a:rPr lang="en-US" sz="2000" b="1" i="0" u="none" strike="noStrike" dirty="0" err="1">
                <a:solidFill>
                  <a:srgbClr val="000000"/>
                </a:solidFill>
                <a:effectLst/>
                <a:latin typeface="Mulish" panose="020B0604020202020204" charset="0"/>
              </a:rPr>
              <a:t>Nguyễn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Nguyên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Thiêng</a:t>
            </a:r>
            <a:r>
              <a:rPr lang="en-US" sz="2000" b="1" i="0" u="none" strike="noStrike" dirty="0">
                <a:solidFill>
                  <a:srgbClr val="000000"/>
                </a:solidFill>
                <a:effectLst/>
                <a:latin typeface="Mulish" panose="020B0604020202020204" charset="0"/>
              </a:rPr>
              <a:t> - ITITIU21320</a:t>
            </a:r>
          </a:p>
          <a:p>
            <a:pPr algn="ctr" rtl="0">
              <a:spcBef>
                <a:spcPts val="0"/>
              </a:spcBef>
              <a:spcAft>
                <a:spcPts val="0"/>
              </a:spcAft>
            </a:pPr>
            <a:endParaRPr lang="en-US" sz="2000" b="1" dirty="0">
              <a:effectLst/>
              <a:latin typeface="Mulish" panose="020B0604020202020204" charset="0"/>
            </a:endParaRPr>
          </a:p>
          <a:p>
            <a:pPr algn="ctr" rtl="0">
              <a:spcBef>
                <a:spcPts val="0"/>
              </a:spcBef>
              <a:spcAft>
                <a:spcPts val="0"/>
              </a:spcAft>
            </a:pPr>
            <a:r>
              <a:rPr lang="en-US" sz="2000" b="1" i="0" u="none" strike="noStrike" dirty="0" err="1">
                <a:solidFill>
                  <a:srgbClr val="000000"/>
                </a:solidFill>
                <a:effectLst/>
                <a:latin typeface="Mulish" panose="020B0604020202020204" charset="0"/>
              </a:rPr>
              <a:t>Nguyễn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Trần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Quốc</a:t>
            </a:r>
            <a:r>
              <a:rPr lang="en-US" sz="2000" b="1" i="0" u="none" strike="noStrike" dirty="0">
                <a:solidFill>
                  <a:srgbClr val="000000"/>
                </a:solidFill>
                <a:effectLst/>
                <a:latin typeface="Mulish" panose="020B0604020202020204" charset="0"/>
              </a:rPr>
              <a:t> Thái - ITITIU21307</a:t>
            </a:r>
          </a:p>
          <a:p>
            <a:pPr algn="ctr" rtl="0">
              <a:spcBef>
                <a:spcPts val="0"/>
              </a:spcBef>
              <a:spcAft>
                <a:spcPts val="0"/>
              </a:spcAft>
            </a:pPr>
            <a:endParaRPr lang="en-US" sz="2000" b="1" dirty="0">
              <a:latin typeface="Mulish" panose="020B0604020202020204" charset="0"/>
            </a:endParaRPr>
          </a:p>
          <a:p>
            <a:pPr algn="ctr" rtl="0">
              <a:spcBef>
                <a:spcPts val="0"/>
              </a:spcBef>
              <a:spcAft>
                <a:spcPts val="0"/>
              </a:spcAft>
            </a:pPr>
            <a:r>
              <a:rPr lang="en-US" sz="2000" b="1" i="0" u="none" strike="noStrike" dirty="0" err="1">
                <a:solidFill>
                  <a:srgbClr val="000000"/>
                </a:solidFill>
                <a:effectLst/>
                <a:latin typeface="Mulish" panose="020B0604020202020204" charset="0"/>
              </a:rPr>
              <a:t>Dương</a:t>
            </a:r>
            <a:r>
              <a:rPr lang="en-US" sz="2000" b="1" i="0" u="none" strike="noStrike" dirty="0">
                <a:solidFill>
                  <a:srgbClr val="000000"/>
                </a:solidFill>
                <a:effectLst/>
                <a:latin typeface="Mulish" panose="020B0604020202020204" charset="0"/>
              </a:rPr>
              <a:t> Minh Duy – ITDSIU21081</a:t>
            </a:r>
          </a:p>
          <a:p>
            <a:pPr algn="ctr" rtl="0">
              <a:spcBef>
                <a:spcPts val="0"/>
              </a:spcBef>
              <a:spcAft>
                <a:spcPts val="0"/>
              </a:spcAft>
            </a:pPr>
            <a:endParaRPr lang="en-US" sz="2000" b="1" dirty="0">
              <a:effectLst/>
              <a:latin typeface="Mulish" panose="020B0604020202020204" charset="0"/>
            </a:endParaRPr>
          </a:p>
          <a:p>
            <a:pPr algn="ctr" rtl="0">
              <a:spcBef>
                <a:spcPts val="0"/>
              </a:spcBef>
              <a:spcAft>
                <a:spcPts val="0"/>
              </a:spcAft>
            </a:pPr>
            <a:endParaRPr lang="en-US" sz="2000" b="1" dirty="0">
              <a:effectLst/>
              <a:latin typeface="Mulish" panose="020B0604020202020204" charset="0"/>
            </a:endParaRPr>
          </a:p>
          <a:p>
            <a:pPr algn="ctr"/>
            <a:br>
              <a:rPr lang="en-US" sz="2000" b="1" dirty="0">
                <a:latin typeface="Mulish" panose="020B0604020202020204" charset="0"/>
              </a:rPr>
            </a:br>
            <a:endParaRPr lang="en-US" sz="2000" b="1" dirty="0">
              <a:latin typeface="Mulish" panose="020B0604020202020204" charset="0"/>
            </a:endParaRPr>
          </a:p>
        </p:txBody>
      </p:sp>
    </p:spTree>
    <p:extLst>
      <p:ext uri="{BB962C8B-B14F-4D97-AF65-F5344CB8AC3E}">
        <p14:creationId xmlns:p14="http://schemas.microsoft.com/office/powerpoint/2010/main" val="116823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6" name="TextBox 5">
            <a:extLst>
              <a:ext uri="{FF2B5EF4-FFF2-40B4-BE49-F238E27FC236}">
                <a16:creationId xmlns:a16="http://schemas.microsoft.com/office/drawing/2014/main" id="{594367E1-71A9-140F-7F0C-2C3323EF8709}"/>
              </a:ext>
            </a:extLst>
          </p:cNvPr>
          <p:cNvSpPr txBox="1"/>
          <p:nvPr/>
        </p:nvSpPr>
        <p:spPr>
          <a:xfrm>
            <a:off x="205370" y="650062"/>
            <a:ext cx="8899511"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Jail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the jail square, and it has methods to handle the logic when a player lands on this square, including rolling a double to get out of jail and paying a fine if they can't get out after 3 turns.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 Jail ", at position 11,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JAIL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8" name="Picture 7" descr="A blue screen with white text&#10;&#10;Description automatically generated">
            <a:extLst>
              <a:ext uri="{FF2B5EF4-FFF2-40B4-BE49-F238E27FC236}">
                <a16:creationId xmlns:a16="http://schemas.microsoft.com/office/drawing/2014/main" id="{7B1FD0B1-0E0A-C394-C195-F4ED868C436A}"/>
              </a:ext>
            </a:extLst>
          </p:cNvPr>
          <p:cNvPicPr>
            <a:picLocks noChangeAspect="1"/>
          </p:cNvPicPr>
          <p:nvPr/>
        </p:nvPicPr>
        <p:blipFill>
          <a:blip r:embed="rId2"/>
          <a:stretch>
            <a:fillRect/>
          </a:stretch>
        </p:blipFill>
        <p:spPr>
          <a:xfrm>
            <a:off x="1757045" y="1733550"/>
            <a:ext cx="5629910" cy="838200"/>
          </a:xfrm>
          <a:prstGeom prst="rect">
            <a:avLst/>
          </a:prstGeom>
        </p:spPr>
      </p:pic>
      <p:sp>
        <p:nvSpPr>
          <p:cNvPr id="11" name="TextBox 10">
            <a:extLst>
              <a:ext uri="{FF2B5EF4-FFF2-40B4-BE49-F238E27FC236}">
                <a16:creationId xmlns:a16="http://schemas.microsoft.com/office/drawing/2014/main" id="{18EBDF46-8DA3-B0CB-1EFA-15ACAB7573C8}"/>
              </a:ext>
            </a:extLst>
          </p:cNvPr>
          <p:cNvSpPr txBox="1"/>
          <p:nvPr/>
        </p:nvSpPr>
        <p:spPr>
          <a:xfrm>
            <a:off x="205370" y="2854714"/>
            <a:ext cx="8151363" cy="156498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handlePlayerInJail</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first prints a message indicating that the player is in jail, then checks if the player has rolled doubles by calling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rollDiceForJail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If the player has rolled doubles, they are released from jail and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jailTurn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counter is reset to 0.</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If the player hasn't rolled doubles, they are still in jail and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jailTurn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counter is incremented. If the player has been in jail for more than 3 turns, they are forced to pay a fine of 50,000 to get out of jail by calling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payJailFine</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41427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7F050118-8086-ECD1-8585-FC18A789E4EF}"/>
              </a:ext>
            </a:extLst>
          </p:cNvPr>
          <p:cNvSpPr txBox="1"/>
          <p:nvPr/>
        </p:nvSpPr>
        <p:spPr>
          <a:xfrm>
            <a:off x="205370" y="650062"/>
            <a:ext cx="8938630"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Beach</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beach property in a board game, and it has methods to calculate its property value, visit cost, and sell value based on the number of beaches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BEACH</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calculatePropertyValue</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calculates the property value of the beach based on the number of beaches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a code&#10;&#10;Description automatically generated">
            <a:extLst>
              <a:ext uri="{FF2B5EF4-FFF2-40B4-BE49-F238E27FC236}">
                <a16:creationId xmlns:a16="http://schemas.microsoft.com/office/drawing/2014/main" id="{0851F5BE-24D8-8B67-F260-B5E31BF7241C}"/>
              </a:ext>
            </a:extLst>
          </p:cNvPr>
          <p:cNvPicPr>
            <a:picLocks noChangeAspect="1"/>
          </p:cNvPicPr>
          <p:nvPr/>
        </p:nvPicPr>
        <p:blipFill>
          <a:blip r:embed="rId2"/>
          <a:stretch>
            <a:fillRect/>
          </a:stretch>
        </p:blipFill>
        <p:spPr>
          <a:xfrm>
            <a:off x="3000063" y="1792234"/>
            <a:ext cx="3143874" cy="2444912"/>
          </a:xfrm>
          <a:prstGeom prst="rect">
            <a:avLst/>
          </a:prstGeom>
        </p:spPr>
      </p:pic>
      <p:sp>
        <p:nvSpPr>
          <p:cNvPr id="8" name="TextBox 7">
            <a:extLst>
              <a:ext uri="{FF2B5EF4-FFF2-40B4-BE49-F238E27FC236}">
                <a16:creationId xmlns:a16="http://schemas.microsoft.com/office/drawing/2014/main" id="{B6308C6B-99BE-C46A-3BE4-DF7C7F024D10}"/>
              </a:ext>
            </a:extLst>
          </p:cNvPr>
          <p:cNvSpPr txBox="1"/>
          <p:nvPr/>
        </p:nvSpPr>
        <p:spPr>
          <a:xfrm>
            <a:off x="205370" y="4237146"/>
            <a:ext cx="8835940" cy="82170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calculates the visit cost equal to the property value.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calculateSellValue</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fixes the sell value to 200,000.</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calculateUpgradeCost</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fixes the upgrade cost to 0, indicating that beaches cannot be upgraded.</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270850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21B69C9-3532-5F8E-15C5-D1EF5E5BE09F}"/>
              </a:ext>
            </a:extLst>
          </p:cNvPr>
          <p:cNvSpPr txBox="1"/>
          <p:nvPr/>
        </p:nvSpPr>
        <p:spPr>
          <a:xfrm>
            <a:off x="205370" y="650062"/>
            <a:ext cx="8547440"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Company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Basically, the same as beach class. The difference is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COMPANY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calculates the visit cost by multiplying the property value with a random number from 1 to 6.</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numbers&#10;&#10;Description automatically generated">
            <a:extLst>
              <a:ext uri="{FF2B5EF4-FFF2-40B4-BE49-F238E27FC236}">
                <a16:creationId xmlns:a16="http://schemas.microsoft.com/office/drawing/2014/main" id="{29283C85-BFFD-3DF1-03F0-39893E4F1DB5}"/>
              </a:ext>
            </a:extLst>
          </p:cNvPr>
          <p:cNvPicPr>
            <a:picLocks noChangeAspect="1"/>
          </p:cNvPicPr>
          <p:nvPr/>
        </p:nvPicPr>
        <p:blipFill>
          <a:blip r:embed="rId2"/>
          <a:stretch>
            <a:fillRect/>
          </a:stretch>
        </p:blipFill>
        <p:spPr>
          <a:xfrm>
            <a:off x="2073903" y="1609544"/>
            <a:ext cx="4996194" cy="704058"/>
          </a:xfrm>
          <a:prstGeom prst="rect">
            <a:avLst/>
          </a:prstGeom>
        </p:spPr>
      </p:pic>
      <p:sp>
        <p:nvSpPr>
          <p:cNvPr id="8" name="TextBox 7">
            <a:extLst>
              <a:ext uri="{FF2B5EF4-FFF2-40B4-BE49-F238E27FC236}">
                <a16:creationId xmlns:a16="http://schemas.microsoft.com/office/drawing/2014/main" id="{2765A8E9-770E-65EC-AB92-F089C44337B2}"/>
              </a:ext>
            </a:extLst>
          </p:cNvPr>
          <p:cNvSpPr txBox="1"/>
          <p:nvPr/>
        </p:nvSpPr>
        <p:spPr>
          <a:xfrm>
            <a:off x="205370" y="2313602"/>
            <a:ext cx="9026647" cy="71744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Tax</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tax square and it has methods to calculate the total tax amount based on the player's property and the game's progress.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 Tax ", at position 37,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TAX.</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blue screen with white text&#10;&#10;Description automatically generated">
            <a:extLst>
              <a:ext uri="{FF2B5EF4-FFF2-40B4-BE49-F238E27FC236}">
                <a16:creationId xmlns:a16="http://schemas.microsoft.com/office/drawing/2014/main" id="{EEA31007-A98E-2C53-7743-44ACB909B58B}"/>
              </a:ext>
            </a:extLst>
          </p:cNvPr>
          <p:cNvPicPr>
            <a:picLocks noChangeAspect="1"/>
          </p:cNvPicPr>
          <p:nvPr/>
        </p:nvPicPr>
        <p:blipFill>
          <a:blip r:embed="rId3"/>
          <a:stretch>
            <a:fillRect/>
          </a:stretch>
        </p:blipFill>
        <p:spPr>
          <a:xfrm>
            <a:off x="3225072" y="3068949"/>
            <a:ext cx="2508035" cy="556164"/>
          </a:xfrm>
          <a:prstGeom prst="rect">
            <a:avLst/>
          </a:prstGeom>
        </p:spPr>
      </p:pic>
      <p:sp>
        <p:nvSpPr>
          <p:cNvPr id="11" name="TextBox 10">
            <a:extLst>
              <a:ext uri="{FF2B5EF4-FFF2-40B4-BE49-F238E27FC236}">
                <a16:creationId xmlns:a16="http://schemas.microsoft.com/office/drawing/2014/main" id="{1B2B09AA-6865-AEFD-D7D4-8F4BEAFD486E}"/>
              </a:ext>
            </a:extLst>
          </p:cNvPr>
          <p:cNvSpPr txBox="1"/>
          <p:nvPr/>
        </p:nvSpPr>
        <p:spPr>
          <a:xfrm>
            <a:off x="205370" y="3663020"/>
            <a:ext cx="7887312" cy="1354538"/>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calculateTotalTax</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calculates the total tax amount based on the player's cash and total property value. The tax calculation changes depending on the elapsed time: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the elapsed time is 5 minutes or less, the tax is 1% of the player's cash and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the elapsed time is between 5 and 10 minutes, the tax is 5% of the player's cash and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the elapsed time is 10 minutes or more, the tax is 10% of the player's cash plus 15% of the player's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392678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D9C1662F-41B3-0FD7-D7B4-95216205FA5F}"/>
              </a:ext>
            </a:extLst>
          </p:cNvPr>
          <p:cNvSpPr txBox="1"/>
          <p:nvPr/>
        </p:nvSpPr>
        <p:spPr>
          <a:xfrm>
            <a:off x="205370" y="650062"/>
            <a:ext cx="9227127"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Timer</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a timer and calculate the time left.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takes no parameters and initializes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startTime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the current time in milliseconds, and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duration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a default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2D43D6DD-4F25-167D-6898-17C3CD0F15E3}"/>
              </a:ext>
            </a:extLst>
          </p:cNvPr>
          <p:cNvPicPr>
            <a:picLocks noChangeAspect="1"/>
          </p:cNvPicPr>
          <p:nvPr/>
        </p:nvPicPr>
        <p:blipFill>
          <a:blip r:embed="rId2"/>
          <a:stretch>
            <a:fillRect/>
          </a:stretch>
        </p:blipFill>
        <p:spPr>
          <a:xfrm>
            <a:off x="2022560" y="1579868"/>
            <a:ext cx="5098880" cy="769190"/>
          </a:xfrm>
          <a:prstGeom prst="rect">
            <a:avLst/>
          </a:prstGeom>
        </p:spPr>
      </p:pic>
      <p:sp>
        <p:nvSpPr>
          <p:cNvPr id="8" name="TextBox 7">
            <a:extLst>
              <a:ext uri="{FF2B5EF4-FFF2-40B4-BE49-F238E27FC236}">
                <a16:creationId xmlns:a16="http://schemas.microsoft.com/office/drawing/2014/main" id="{7E9E5155-14C2-69C5-B4E7-4F599AC4C945}"/>
              </a:ext>
            </a:extLst>
          </p:cNvPr>
          <p:cNvSpPr txBox="1"/>
          <p:nvPr/>
        </p:nvSpPr>
        <p:spPr>
          <a:xfrm>
            <a:off x="205370" y="2284780"/>
            <a:ext cx="8953296" cy="292709"/>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getRemainingTime</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returns the remaining time by subtracting the play time from the total duration in seconds.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a:extLst>
              <a:ext uri="{FF2B5EF4-FFF2-40B4-BE49-F238E27FC236}">
                <a16:creationId xmlns:a16="http://schemas.microsoft.com/office/drawing/2014/main" id="{0BA4E8CD-DDA6-043D-CBCF-AD80241F0CEE}"/>
              </a:ext>
            </a:extLst>
          </p:cNvPr>
          <p:cNvPicPr>
            <a:picLocks noChangeAspect="1"/>
          </p:cNvPicPr>
          <p:nvPr/>
        </p:nvPicPr>
        <p:blipFill>
          <a:blip r:embed="rId3"/>
          <a:stretch>
            <a:fillRect/>
          </a:stretch>
        </p:blipFill>
        <p:spPr>
          <a:xfrm>
            <a:off x="2152140" y="2590135"/>
            <a:ext cx="4839719" cy="688729"/>
          </a:xfrm>
          <a:prstGeom prst="rect">
            <a:avLst/>
          </a:prstGeom>
        </p:spPr>
      </p:pic>
      <p:sp>
        <p:nvSpPr>
          <p:cNvPr id="11" name="TextBox 10">
            <a:extLst>
              <a:ext uri="{FF2B5EF4-FFF2-40B4-BE49-F238E27FC236}">
                <a16:creationId xmlns:a16="http://schemas.microsoft.com/office/drawing/2014/main" id="{4AF03230-62D9-D3C2-415B-005F8014314E}"/>
              </a:ext>
            </a:extLst>
          </p:cNvPr>
          <p:cNvSpPr txBox="1"/>
          <p:nvPr/>
        </p:nvSpPr>
        <p:spPr>
          <a:xfrm>
            <a:off x="205370" y="3278864"/>
            <a:ext cx="8679469" cy="292709"/>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getElapsedTime</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returns the elapsed time in seconds by subtracting the start time from the current time.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12" name="Picture 11" descr="A blue screen with white text&#10;&#10;Description automatically generated">
            <a:extLst>
              <a:ext uri="{FF2B5EF4-FFF2-40B4-BE49-F238E27FC236}">
                <a16:creationId xmlns:a16="http://schemas.microsoft.com/office/drawing/2014/main" id="{91F23B18-648E-E6E3-B6FE-9C66DAE75C0E}"/>
              </a:ext>
            </a:extLst>
          </p:cNvPr>
          <p:cNvPicPr>
            <a:picLocks noChangeAspect="1"/>
          </p:cNvPicPr>
          <p:nvPr/>
        </p:nvPicPr>
        <p:blipFill>
          <a:blip r:embed="rId4"/>
          <a:stretch>
            <a:fillRect/>
          </a:stretch>
        </p:blipFill>
        <p:spPr>
          <a:xfrm>
            <a:off x="2274647" y="3537970"/>
            <a:ext cx="4594706" cy="601331"/>
          </a:xfrm>
          <a:prstGeom prst="rect">
            <a:avLst/>
          </a:prstGeom>
        </p:spPr>
      </p:pic>
      <p:sp>
        <p:nvSpPr>
          <p:cNvPr id="14" name="TextBox 13">
            <a:extLst>
              <a:ext uri="{FF2B5EF4-FFF2-40B4-BE49-F238E27FC236}">
                <a16:creationId xmlns:a16="http://schemas.microsoft.com/office/drawing/2014/main" id="{639FB4BB-18DC-29B5-8648-D027FEE6BF9E}"/>
              </a:ext>
            </a:extLst>
          </p:cNvPr>
          <p:cNvSpPr txBox="1"/>
          <p:nvPr/>
        </p:nvSpPr>
        <p:spPr>
          <a:xfrm>
            <a:off x="205370" y="4157703"/>
            <a:ext cx="8831050" cy="717440"/>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start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starts the timer. It creates a new thread that runs in the background and updates the remaining time every second. When 10 minutes have passed, it executes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Runnable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action set by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setTenMinAction</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When the timer reaches 0, it prints "Time is up!".</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14647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F3C8DD8-8B00-7FE2-DF6F-9705DED9C2C4}"/>
              </a:ext>
            </a:extLst>
          </p:cNvPr>
          <p:cNvSpPr txBox="1"/>
          <p:nvPr/>
        </p:nvSpPr>
        <p:spPr>
          <a:xfrm>
            <a:off x="205370" y="977681"/>
            <a:ext cx="7848196" cy="50507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CardType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An enumeration (</a:t>
            </a:r>
            <a:r>
              <a:rPr lang="en-US" sz="1200" kern="100" dirty="0" err="1">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enum</a:t>
            </a: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 is a value type that represents a set of named card constants.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67887EDD-27A4-B2CE-5F94-48C64C565E20}"/>
              </a:ext>
            </a:extLst>
          </p:cNvPr>
          <p:cNvPicPr>
            <a:picLocks noChangeAspect="1"/>
          </p:cNvPicPr>
          <p:nvPr/>
        </p:nvPicPr>
        <p:blipFill>
          <a:blip r:embed="rId2"/>
          <a:stretch>
            <a:fillRect/>
          </a:stretch>
        </p:blipFill>
        <p:spPr>
          <a:xfrm>
            <a:off x="3289318" y="1737028"/>
            <a:ext cx="2565363" cy="2680864"/>
          </a:xfrm>
          <a:prstGeom prst="rect">
            <a:avLst/>
          </a:prstGeom>
        </p:spPr>
      </p:pic>
    </p:spTree>
    <p:extLst>
      <p:ext uri="{BB962C8B-B14F-4D97-AF65-F5344CB8AC3E}">
        <p14:creationId xmlns:p14="http://schemas.microsoft.com/office/powerpoint/2010/main" val="71986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4" name="TextBox 3">
            <a:extLst>
              <a:ext uri="{FF2B5EF4-FFF2-40B4-BE49-F238E27FC236}">
                <a16:creationId xmlns:a16="http://schemas.microsoft.com/office/drawing/2014/main" id="{2663E84D-FD9D-5CCE-9A03-B8991C9D650B}"/>
              </a:ext>
            </a:extLst>
          </p:cNvPr>
          <p:cNvSpPr txBox="1"/>
          <p:nvPr/>
        </p:nvSpPr>
        <p:spPr>
          <a:xfrm>
            <a:off x="205370" y="650062"/>
            <a:ext cx="7696611" cy="3902928"/>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chance card and it has several methods that implement the effects of different cards.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EarthQuakeChanceCard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will destroy a random property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9144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ReceiveMoneyChanceCard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gives the player a certain amount of money.</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9144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GiveOpponentCashChanceCard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allows the player to give a certain amount of money to another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GiveOpponentCityChanceCard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allows the player to give a city to another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GoBackThreeSpaceChanceCard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moves the player back three spaces on the board.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GoToJailChanceCard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sends the player directly to jail.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GoOutOfJailChanceCard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allows the player to get out of jail.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ReduceTaxChanceCard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reduces the player's tax by 50%.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ChairManChanceCard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allows the player to become the chairman and collect money from other players.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AdvanceToStartChanceCard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moves the player to the start of the board and gives them a certain amount of money.</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CollectMoneyFromOtherPlayerCommunityCard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allows the player to collect money from other players.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LuckyDrawChanceCard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gives the player a random amount of money.</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PropertySwapChanceCard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allows the player to swap one of their properties with another player's property.</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2127978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031D5EF-9FED-1F1D-C08B-5D28EEB4256F}"/>
              </a:ext>
            </a:extLst>
          </p:cNvPr>
          <p:cNvSpPr txBox="1"/>
          <p:nvPr/>
        </p:nvSpPr>
        <p:spPr>
          <a:xfrm>
            <a:off x="156475" y="650062"/>
            <a:ext cx="8987525" cy="177927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Player</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player and it has methods for player interacts with a square, implementing the specific effects of each square type, rolling the dice, calculating the total number of beach and company properties, and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rollDice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rolls the dice and returns the total value of the dice rolls.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totalNumberOfBeach</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returns method the total number of beach properties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totalNumberOfCompanies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returns the total number of company properties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calculateTotalPropertyValue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calculates the total property value of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interactWithSquare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interacts with the square that the player is currently on.</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screen shot of a computer code&#10;&#10;Description automatically generated">
            <a:extLst>
              <a:ext uri="{FF2B5EF4-FFF2-40B4-BE49-F238E27FC236}">
                <a16:creationId xmlns:a16="http://schemas.microsoft.com/office/drawing/2014/main" id="{DA5072AE-9D4B-0698-8F56-E2978E8180C8}"/>
              </a:ext>
            </a:extLst>
          </p:cNvPr>
          <p:cNvPicPr>
            <a:picLocks noChangeAspect="1"/>
          </p:cNvPicPr>
          <p:nvPr/>
        </p:nvPicPr>
        <p:blipFill>
          <a:blip r:embed="rId2"/>
          <a:stretch>
            <a:fillRect/>
          </a:stretch>
        </p:blipFill>
        <p:spPr>
          <a:xfrm>
            <a:off x="2962325" y="2429332"/>
            <a:ext cx="3219349" cy="2235659"/>
          </a:xfrm>
          <a:prstGeom prst="rect">
            <a:avLst/>
          </a:prstGeom>
        </p:spPr>
      </p:pic>
    </p:spTree>
    <p:extLst>
      <p:ext uri="{BB962C8B-B14F-4D97-AF65-F5344CB8AC3E}">
        <p14:creationId xmlns:p14="http://schemas.microsoft.com/office/powerpoint/2010/main" val="3827019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12" name="TextBox 11">
            <a:extLst>
              <a:ext uri="{FF2B5EF4-FFF2-40B4-BE49-F238E27FC236}">
                <a16:creationId xmlns:a16="http://schemas.microsoft.com/office/drawing/2014/main" id="{6D63898E-F453-7046-DCC0-35D5F04209BB}"/>
              </a:ext>
            </a:extLst>
          </p:cNvPr>
          <p:cNvSpPr txBox="1"/>
          <p:nvPr/>
        </p:nvSpPr>
        <p:spPr>
          <a:xfrm>
            <a:off x="205370" y="650062"/>
            <a:ext cx="8953297" cy="131722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handlePropertyInteraction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handles the interaction with a property square.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buyPropertyFromOtherPlayer</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buys a property from another player.</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sellPropertiesToCoverRent</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sells properties to cover the rent amount.</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buyProperty</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buys a property.</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upgradeCity</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upgrades a city property.</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13" name="Picture 12" descr="A screen shot of a computer code&#10;&#10;Description automatically generated">
            <a:extLst>
              <a:ext uri="{FF2B5EF4-FFF2-40B4-BE49-F238E27FC236}">
                <a16:creationId xmlns:a16="http://schemas.microsoft.com/office/drawing/2014/main" id="{F251892C-BA71-952D-E0E0-290EF2447380}"/>
              </a:ext>
            </a:extLst>
          </p:cNvPr>
          <p:cNvPicPr>
            <a:picLocks noChangeAspect="1"/>
          </p:cNvPicPr>
          <p:nvPr/>
        </p:nvPicPr>
        <p:blipFill>
          <a:blip r:embed="rId2"/>
          <a:stretch>
            <a:fillRect/>
          </a:stretch>
        </p:blipFill>
        <p:spPr>
          <a:xfrm>
            <a:off x="2336730" y="1952628"/>
            <a:ext cx="4470539" cy="1661646"/>
          </a:xfrm>
          <a:prstGeom prst="rect">
            <a:avLst/>
          </a:prstGeom>
        </p:spPr>
      </p:pic>
      <p:sp>
        <p:nvSpPr>
          <p:cNvPr id="15" name="TextBox 14">
            <a:extLst>
              <a:ext uri="{FF2B5EF4-FFF2-40B4-BE49-F238E27FC236}">
                <a16:creationId xmlns:a16="http://schemas.microsoft.com/office/drawing/2014/main" id="{A08C4D22-C77A-1C98-38A8-91973D846124}"/>
              </a:ext>
            </a:extLst>
          </p:cNvPr>
          <p:cNvSpPr txBox="1"/>
          <p:nvPr/>
        </p:nvSpPr>
        <p:spPr>
          <a:xfrm>
            <a:off x="205370" y="3614274"/>
            <a:ext cx="8410524" cy="1314378"/>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handleTaxInteractionhandles</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handle the interaction with a tax square.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handlePlaneInteraction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handles the interaction with a plane square.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handleJailInteraction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handles the interaction with a jail square.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handleEventInteraction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handles the interaction with an event square.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handleCardInteraction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handles the interaction with a card.</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615106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77FF864-BEA0-276B-2D7B-BCDF1614CA4F}"/>
              </a:ext>
            </a:extLst>
          </p:cNvPr>
          <p:cNvSpPr txBox="1"/>
          <p:nvPr/>
        </p:nvSpPr>
        <p:spPr>
          <a:xfrm>
            <a:off x="205369" y="650062"/>
            <a:ext cx="8899511"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Monopoly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Monopoly class contains the main method, which creates a new Board object and a new Monopoly object, and then initializes the game by calling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initializeGame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Monopoly class also contains several methods for initializing the game, running the game, and printing the game result: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runRound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runs a round of the game by taking the turn of each player in the player queue.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screen shot of a computer code&#10;&#10;Description automatically generated">
            <a:extLst>
              <a:ext uri="{FF2B5EF4-FFF2-40B4-BE49-F238E27FC236}">
                <a16:creationId xmlns:a16="http://schemas.microsoft.com/office/drawing/2014/main" id="{AF2A9797-97B7-FDC5-C4AB-68C6F7F314B3}"/>
              </a:ext>
            </a:extLst>
          </p:cNvPr>
          <p:cNvPicPr>
            <a:picLocks noChangeAspect="1"/>
          </p:cNvPicPr>
          <p:nvPr/>
        </p:nvPicPr>
        <p:blipFill>
          <a:blip r:embed="rId2"/>
          <a:stretch>
            <a:fillRect/>
          </a:stretch>
        </p:blipFill>
        <p:spPr>
          <a:xfrm>
            <a:off x="1974471" y="1792234"/>
            <a:ext cx="5361305" cy="2867025"/>
          </a:xfrm>
          <a:prstGeom prst="rect">
            <a:avLst/>
          </a:prstGeom>
        </p:spPr>
      </p:pic>
    </p:spTree>
    <p:extLst>
      <p:ext uri="{BB962C8B-B14F-4D97-AF65-F5344CB8AC3E}">
        <p14:creationId xmlns:p14="http://schemas.microsoft.com/office/powerpoint/2010/main" val="2171605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99E4821-8158-C007-D5B7-9071C52222FC}"/>
              </a:ext>
            </a:extLst>
          </p:cNvPr>
          <p:cNvSpPr txBox="1"/>
          <p:nvPr/>
        </p:nvSpPr>
        <p:spPr>
          <a:xfrm>
            <a:off x="205370" y="650062"/>
            <a:ext cx="8684358" cy="505075"/>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takeTurn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takes a turn of the game by rolling the dice, moving the player, and interacting with the square that the player lands on.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text&#10;&#10;Description automatically generated">
            <a:extLst>
              <a:ext uri="{FF2B5EF4-FFF2-40B4-BE49-F238E27FC236}">
                <a16:creationId xmlns:a16="http://schemas.microsoft.com/office/drawing/2014/main" id="{CB92FE47-94F6-7383-BB73-91F99D21F60F}"/>
              </a:ext>
            </a:extLst>
          </p:cNvPr>
          <p:cNvPicPr>
            <a:picLocks noChangeAspect="1"/>
          </p:cNvPicPr>
          <p:nvPr/>
        </p:nvPicPr>
        <p:blipFill>
          <a:blip r:embed="rId2"/>
          <a:stretch>
            <a:fillRect/>
          </a:stretch>
        </p:blipFill>
        <p:spPr>
          <a:xfrm>
            <a:off x="2728801" y="1155137"/>
            <a:ext cx="3686397" cy="2786073"/>
          </a:xfrm>
          <a:prstGeom prst="rect">
            <a:avLst/>
          </a:prstGeom>
        </p:spPr>
      </p:pic>
      <p:sp>
        <p:nvSpPr>
          <p:cNvPr id="8" name="TextBox 7">
            <a:extLst>
              <a:ext uri="{FF2B5EF4-FFF2-40B4-BE49-F238E27FC236}">
                <a16:creationId xmlns:a16="http://schemas.microsoft.com/office/drawing/2014/main" id="{9BE4DC79-08D9-DA4C-E252-B405416A1484}"/>
              </a:ext>
            </a:extLst>
          </p:cNvPr>
          <p:cNvSpPr txBox="1"/>
          <p:nvPr/>
        </p:nvSpPr>
        <p:spPr>
          <a:xfrm>
            <a:off x="205370" y="4193747"/>
            <a:ext cx="8767486" cy="505075"/>
          </a:xfrm>
          <a:prstGeom prst="rect">
            <a:avLst/>
          </a:prstGeom>
          <a:noFill/>
        </p:spPr>
        <p:txBody>
          <a:bodyPr wrap="square">
            <a:spAutoFit/>
          </a:bodyPr>
          <a:lstStyle/>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createSquare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creates the squares on the board, such as Start, City, Beach, Jail, Event, and Company.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printResult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prints the game result by displaying the final balance of each player. To control game structure.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147824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35"/>
          <p:cNvSpPr/>
          <p:nvPr/>
        </p:nvSpPr>
        <p:spPr>
          <a:xfrm>
            <a:off x="4628981" y="162094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4" name="Google Shape;1884;p35"/>
          <p:cNvSpPr/>
          <p:nvPr/>
        </p:nvSpPr>
        <p:spPr>
          <a:xfrm>
            <a:off x="736325" y="294842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5" name="Google Shape;1885;p35"/>
          <p:cNvSpPr/>
          <p:nvPr/>
        </p:nvSpPr>
        <p:spPr>
          <a:xfrm>
            <a:off x="4628981" y="294842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6" name="Google Shape;1886;p35"/>
          <p:cNvSpPr/>
          <p:nvPr/>
        </p:nvSpPr>
        <p:spPr>
          <a:xfrm>
            <a:off x="736325" y="162094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7" name="Google Shape;1887;p35"/>
          <p:cNvSpPr txBox="1">
            <a:spLocks noGrp="1"/>
          </p:cNvSpPr>
          <p:nvPr>
            <p:ph type="title"/>
          </p:nvPr>
        </p:nvSpPr>
        <p:spPr>
          <a:xfrm>
            <a:off x="720000" y="3315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892" name="Google Shape;1892;p35"/>
          <p:cNvSpPr txBox="1">
            <a:spLocks noGrp="1"/>
          </p:cNvSpPr>
          <p:nvPr>
            <p:ph type="title" idx="5"/>
          </p:nvPr>
        </p:nvSpPr>
        <p:spPr>
          <a:xfrm>
            <a:off x="762567" y="168754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1893" name="Google Shape;1893;p35"/>
          <p:cNvSpPr txBox="1">
            <a:spLocks noGrp="1"/>
          </p:cNvSpPr>
          <p:nvPr>
            <p:ph type="title" idx="7"/>
          </p:nvPr>
        </p:nvSpPr>
        <p:spPr>
          <a:xfrm>
            <a:off x="4655223" y="168754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894" name="Google Shape;1894;p35"/>
          <p:cNvSpPr txBox="1">
            <a:spLocks noGrp="1"/>
          </p:cNvSpPr>
          <p:nvPr>
            <p:ph type="title" idx="8"/>
          </p:nvPr>
        </p:nvSpPr>
        <p:spPr>
          <a:xfrm>
            <a:off x="4655223" y="301502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895" name="Google Shape;1895;p35"/>
          <p:cNvSpPr txBox="1">
            <a:spLocks noGrp="1"/>
          </p:cNvSpPr>
          <p:nvPr>
            <p:ph type="title" idx="6"/>
          </p:nvPr>
        </p:nvSpPr>
        <p:spPr>
          <a:xfrm>
            <a:off x="762567" y="301502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896" name="Google Shape;1896;p35"/>
          <p:cNvSpPr txBox="1">
            <a:spLocks noGrp="1"/>
          </p:cNvSpPr>
          <p:nvPr>
            <p:ph type="subTitle" idx="9"/>
          </p:nvPr>
        </p:nvSpPr>
        <p:spPr>
          <a:xfrm>
            <a:off x="1628125" y="1796231"/>
            <a:ext cx="2919300" cy="4230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1897" name="Google Shape;1897;p35"/>
          <p:cNvSpPr txBox="1">
            <a:spLocks noGrp="1"/>
          </p:cNvSpPr>
          <p:nvPr>
            <p:ph type="subTitle" idx="13"/>
          </p:nvPr>
        </p:nvSpPr>
        <p:spPr>
          <a:xfrm>
            <a:off x="5504467" y="1488932"/>
            <a:ext cx="3365640" cy="807891"/>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The details of the game </a:t>
            </a:r>
            <a:endParaRPr dirty="0"/>
          </a:p>
        </p:txBody>
      </p:sp>
      <p:sp>
        <p:nvSpPr>
          <p:cNvPr id="1898" name="Google Shape;1898;p35"/>
          <p:cNvSpPr txBox="1">
            <a:spLocks noGrp="1"/>
          </p:cNvSpPr>
          <p:nvPr>
            <p:ph type="subTitle" idx="14"/>
          </p:nvPr>
        </p:nvSpPr>
        <p:spPr>
          <a:xfrm>
            <a:off x="1628125" y="3111382"/>
            <a:ext cx="2919300" cy="4230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UML class diagram</a:t>
            </a:r>
            <a:endParaRPr dirty="0"/>
          </a:p>
        </p:txBody>
      </p:sp>
      <p:sp>
        <p:nvSpPr>
          <p:cNvPr id="1899" name="Google Shape;1899;p35"/>
          <p:cNvSpPr txBox="1">
            <a:spLocks noGrp="1"/>
          </p:cNvSpPr>
          <p:nvPr>
            <p:ph type="subTitle" idx="15"/>
          </p:nvPr>
        </p:nvSpPr>
        <p:spPr>
          <a:xfrm>
            <a:off x="5520779" y="3111382"/>
            <a:ext cx="2919300" cy="4230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Evaluation</a:t>
            </a:r>
            <a:endParaRPr dirty="0"/>
          </a:p>
        </p:txBody>
      </p:sp>
      <p:grpSp>
        <p:nvGrpSpPr>
          <p:cNvPr id="1900" name="Google Shape;1900;p35"/>
          <p:cNvGrpSpPr/>
          <p:nvPr/>
        </p:nvGrpSpPr>
        <p:grpSpPr>
          <a:xfrm>
            <a:off x="192828" y="4565803"/>
            <a:ext cx="639842" cy="559831"/>
            <a:chOff x="4037470" y="4779094"/>
            <a:chExt cx="422171" cy="369379"/>
          </a:xfrm>
        </p:grpSpPr>
        <p:sp>
          <p:nvSpPr>
            <p:cNvPr id="1901" name="Google Shape;1901;p35"/>
            <p:cNvSpPr/>
            <p:nvPr/>
          </p:nvSpPr>
          <p:spPr>
            <a:xfrm>
              <a:off x="4037470" y="4904728"/>
              <a:ext cx="422171" cy="243745"/>
            </a:xfrm>
            <a:custGeom>
              <a:avLst/>
              <a:gdLst/>
              <a:ahLst/>
              <a:cxnLst/>
              <a:rect l="l" t="t" r="r" b="b"/>
              <a:pathLst>
                <a:path w="422171" h="243745" extrusionOk="0">
                  <a:moveTo>
                    <a:pt x="360378" y="208026"/>
                  </a:moveTo>
                  <a:cubicBezTo>
                    <a:pt x="277892" y="255651"/>
                    <a:pt x="144256" y="255651"/>
                    <a:pt x="61865" y="208026"/>
                  </a:cubicBezTo>
                  <a:cubicBezTo>
                    <a:pt x="-20622" y="160401"/>
                    <a:pt x="-20622" y="83249"/>
                    <a:pt x="61865" y="35719"/>
                  </a:cubicBezTo>
                  <a:cubicBezTo>
                    <a:pt x="144256" y="-11906"/>
                    <a:pt x="277987" y="-11906"/>
                    <a:pt x="360378" y="35719"/>
                  </a:cubicBezTo>
                  <a:cubicBezTo>
                    <a:pt x="442770" y="83344"/>
                    <a:pt x="442770"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2" name="Google Shape;1902;p35"/>
            <p:cNvGrpSpPr/>
            <p:nvPr/>
          </p:nvGrpSpPr>
          <p:grpSpPr>
            <a:xfrm>
              <a:off x="4045709" y="4892537"/>
              <a:ext cx="405669" cy="247649"/>
              <a:chOff x="4045709" y="4892537"/>
              <a:chExt cx="405669" cy="247649"/>
            </a:xfrm>
          </p:grpSpPr>
          <p:sp>
            <p:nvSpPr>
              <p:cNvPr id="1903" name="Google Shape;1903;p35"/>
              <p:cNvSpPr/>
              <p:nvPr/>
            </p:nvSpPr>
            <p:spPr>
              <a:xfrm>
                <a:off x="4045709" y="4905871"/>
                <a:ext cx="405669" cy="234315"/>
              </a:xfrm>
              <a:custGeom>
                <a:avLst/>
                <a:gdLst/>
                <a:ahLst/>
                <a:cxnLst/>
                <a:rect l="l" t="t" r="r" b="b"/>
                <a:pathLst>
                  <a:path w="405669" h="234315" extrusionOk="0">
                    <a:moveTo>
                      <a:pt x="404336" y="103727"/>
                    </a:moveTo>
                    <a:cubicBezTo>
                      <a:pt x="399288" y="78391"/>
                      <a:pt x="379952" y="53721"/>
                      <a:pt x="346234" y="34290"/>
                    </a:cubicBezTo>
                    <a:cubicBezTo>
                      <a:pt x="267081" y="-11430"/>
                      <a:pt x="138589" y="-11430"/>
                      <a:pt x="59436" y="34290"/>
                    </a:cubicBezTo>
                    <a:cubicBezTo>
                      <a:pt x="25527" y="53911"/>
                      <a:pt x="6096" y="78676"/>
                      <a:pt x="1238" y="104299"/>
                    </a:cubicBezTo>
                    <a:lnTo>
                      <a:pt x="0" y="103823"/>
                    </a:lnTo>
                    <a:lnTo>
                      <a:pt x="0" y="117919"/>
                    </a:lnTo>
                    <a:lnTo>
                      <a:pt x="0" y="117919"/>
                    </a:lnTo>
                    <a:cubicBezTo>
                      <a:pt x="381" y="147638"/>
                      <a:pt x="20098" y="177260"/>
                      <a:pt x="59436" y="200025"/>
                    </a:cubicBezTo>
                    <a:cubicBezTo>
                      <a:pt x="138589" y="245745"/>
                      <a:pt x="267081" y="245745"/>
                      <a:pt x="346234" y="200025"/>
                    </a:cubicBezTo>
                    <a:cubicBezTo>
                      <a:pt x="385858" y="177165"/>
                      <a:pt x="405670" y="147161"/>
                      <a:pt x="405670" y="117253"/>
                    </a:cubicBezTo>
                    <a:lnTo>
                      <a:pt x="405670" y="103918"/>
                    </a:lnTo>
                    <a:lnTo>
                      <a:pt x="404336" y="103918"/>
                    </a:lnTo>
                    <a:close/>
                    <a:moveTo>
                      <a:pt x="76200" y="43910"/>
                    </a:moveTo>
                    <a:cubicBezTo>
                      <a:pt x="82963" y="40005"/>
                      <a:pt x="93821" y="40005"/>
                      <a:pt x="100584" y="43910"/>
                    </a:cubicBezTo>
                    <a:lnTo>
                      <a:pt x="150209" y="72581"/>
                    </a:lnTo>
                    <a:cubicBezTo>
                      <a:pt x="156877" y="76486"/>
                      <a:pt x="156877" y="82772"/>
                      <a:pt x="150209" y="86677"/>
                    </a:cubicBezTo>
                    <a:cubicBezTo>
                      <a:pt x="143446" y="90583"/>
                      <a:pt x="132588" y="90583"/>
                      <a:pt x="125825" y="86677"/>
                    </a:cubicBezTo>
                    <a:lnTo>
                      <a:pt x="76200" y="58007"/>
                    </a:lnTo>
                    <a:cubicBezTo>
                      <a:pt x="69533" y="54102"/>
                      <a:pt x="69533" y="47816"/>
                      <a:pt x="76200" y="44006"/>
                    </a:cubicBezTo>
                    <a:close/>
                    <a:moveTo>
                      <a:pt x="40958" y="126968"/>
                    </a:moveTo>
                    <a:cubicBezTo>
                      <a:pt x="31433" y="126968"/>
                      <a:pt x="23717" y="122492"/>
                      <a:pt x="23717" y="117062"/>
                    </a:cubicBezTo>
                    <a:cubicBezTo>
                      <a:pt x="23717" y="111633"/>
                      <a:pt x="31433" y="107156"/>
                      <a:pt x="40958" y="107156"/>
                    </a:cubicBezTo>
                    <a:lnTo>
                      <a:pt x="111062" y="107156"/>
                    </a:lnTo>
                    <a:cubicBezTo>
                      <a:pt x="120587" y="107156"/>
                      <a:pt x="128302" y="111633"/>
                      <a:pt x="128302" y="117062"/>
                    </a:cubicBezTo>
                    <a:cubicBezTo>
                      <a:pt x="128302" y="122492"/>
                      <a:pt x="120587" y="126968"/>
                      <a:pt x="111062" y="126968"/>
                    </a:cubicBezTo>
                    <a:lnTo>
                      <a:pt x="40958" y="126968"/>
                    </a:lnTo>
                    <a:close/>
                    <a:moveTo>
                      <a:pt x="150114" y="161449"/>
                    </a:moveTo>
                    <a:lnTo>
                      <a:pt x="100489" y="190119"/>
                    </a:lnTo>
                    <a:cubicBezTo>
                      <a:pt x="93821" y="194024"/>
                      <a:pt x="82868" y="194024"/>
                      <a:pt x="76105" y="190119"/>
                    </a:cubicBezTo>
                    <a:cubicBezTo>
                      <a:pt x="69437" y="186214"/>
                      <a:pt x="69437" y="179927"/>
                      <a:pt x="76105" y="176117"/>
                    </a:cubicBezTo>
                    <a:lnTo>
                      <a:pt x="125730" y="147447"/>
                    </a:lnTo>
                    <a:cubicBezTo>
                      <a:pt x="132493" y="143542"/>
                      <a:pt x="143351" y="143542"/>
                      <a:pt x="150114" y="147447"/>
                    </a:cubicBezTo>
                    <a:cubicBezTo>
                      <a:pt x="156877" y="151352"/>
                      <a:pt x="156781" y="157639"/>
                      <a:pt x="150114" y="161544"/>
                    </a:cubicBezTo>
                    <a:close/>
                    <a:moveTo>
                      <a:pt x="185547" y="23527"/>
                    </a:moveTo>
                    <a:cubicBezTo>
                      <a:pt x="185547" y="18002"/>
                      <a:pt x="193262" y="13621"/>
                      <a:pt x="202787" y="13621"/>
                    </a:cubicBezTo>
                    <a:cubicBezTo>
                      <a:pt x="212312" y="13621"/>
                      <a:pt x="220028" y="18098"/>
                      <a:pt x="219932" y="23527"/>
                    </a:cubicBezTo>
                    <a:lnTo>
                      <a:pt x="219932" y="64008"/>
                    </a:lnTo>
                    <a:cubicBezTo>
                      <a:pt x="219932" y="69533"/>
                      <a:pt x="212217" y="73914"/>
                      <a:pt x="202787" y="73914"/>
                    </a:cubicBezTo>
                    <a:cubicBezTo>
                      <a:pt x="193358" y="73914"/>
                      <a:pt x="185547" y="69437"/>
                      <a:pt x="185547" y="64008"/>
                    </a:cubicBezTo>
                    <a:lnTo>
                      <a:pt x="185547" y="23527"/>
                    </a:lnTo>
                    <a:close/>
                    <a:moveTo>
                      <a:pt x="202787" y="220313"/>
                    </a:moveTo>
                    <a:cubicBezTo>
                      <a:pt x="193262" y="220313"/>
                      <a:pt x="185547" y="215836"/>
                      <a:pt x="185547" y="210407"/>
                    </a:cubicBezTo>
                    <a:lnTo>
                      <a:pt x="185547" y="169926"/>
                    </a:lnTo>
                    <a:cubicBezTo>
                      <a:pt x="185547" y="164401"/>
                      <a:pt x="193262" y="160020"/>
                      <a:pt x="202787" y="160020"/>
                    </a:cubicBezTo>
                    <a:cubicBezTo>
                      <a:pt x="212312" y="160020"/>
                      <a:pt x="220028" y="164497"/>
                      <a:pt x="220028" y="169926"/>
                    </a:cubicBezTo>
                    <a:lnTo>
                      <a:pt x="220028" y="210407"/>
                    </a:lnTo>
                    <a:cubicBezTo>
                      <a:pt x="220028" y="215836"/>
                      <a:pt x="212312" y="220313"/>
                      <a:pt x="202787" y="220313"/>
                    </a:cubicBezTo>
                    <a:close/>
                    <a:moveTo>
                      <a:pt x="255461" y="72485"/>
                    </a:moveTo>
                    <a:lnTo>
                      <a:pt x="305086" y="43815"/>
                    </a:lnTo>
                    <a:cubicBezTo>
                      <a:pt x="311848" y="39910"/>
                      <a:pt x="322707" y="39910"/>
                      <a:pt x="329375" y="43815"/>
                    </a:cubicBezTo>
                    <a:cubicBezTo>
                      <a:pt x="336137" y="47720"/>
                      <a:pt x="336137" y="54007"/>
                      <a:pt x="329375" y="57817"/>
                    </a:cubicBezTo>
                    <a:lnTo>
                      <a:pt x="279749" y="86487"/>
                    </a:lnTo>
                    <a:cubicBezTo>
                      <a:pt x="272987" y="90392"/>
                      <a:pt x="262128" y="90392"/>
                      <a:pt x="255365" y="86487"/>
                    </a:cubicBezTo>
                    <a:cubicBezTo>
                      <a:pt x="248698" y="82582"/>
                      <a:pt x="248698" y="76295"/>
                      <a:pt x="255365" y="72390"/>
                    </a:cubicBezTo>
                    <a:close/>
                    <a:moveTo>
                      <a:pt x="329375" y="190024"/>
                    </a:moveTo>
                    <a:cubicBezTo>
                      <a:pt x="322707" y="193929"/>
                      <a:pt x="311753" y="193929"/>
                      <a:pt x="305086" y="190024"/>
                    </a:cubicBezTo>
                    <a:lnTo>
                      <a:pt x="255461" y="161354"/>
                    </a:lnTo>
                    <a:cubicBezTo>
                      <a:pt x="248698" y="157448"/>
                      <a:pt x="248698" y="151162"/>
                      <a:pt x="255461" y="147257"/>
                    </a:cubicBezTo>
                    <a:cubicBezTo>
                      <a:pt x="262128" y="143351"/>
                      <a:pt x="273082" y="143351"/>
                      <a:pt x="279749" y="147257"/>
                    </a:cubicBezTo>
                    <a:lnTo>
                      <a:pt x="329375" y="175927"/>
                    </a:lnTo>
                    <a:cubicBezTo>
                      <a:pt x="336137" y="179832"/>
                      <a:pt x="336137" y="186118"/>
                      <a:pt x="329375" y="189929"/>
                    </a:cubicBezTo>
                    <a:close/>
                    <a:moveTo>
                      <a:pt x="364617" y="126873"/>
                    </a:moveTo>
                    <a:lnTo>
                      <a:pt x="294418" y="126873"/>
                    </a:lnTo>
                    <a:cubicBezTo>
                      <a:pt x="284893" y="126873"/>
                      <a:pt x="277178" y="122396"/>
                      <a:pt x="277178" y="116967"/>
                    </a:cubicBezTo>
                    <a:cubicBezTo>
                      <a:pt x="277178"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5"/>
              <p:cNvSpPr/>
              <p:nvPr/>
            </p:nvSpPr>
            <p:spPr>
              <a:xfrm>
                <a:off x="4045709" y="4892537"/>
                <a:ext cx="405598" cy="234219"/>
              </a:xfrm>
              <a:custGeom>
                <a:avLst/>
                <a:gdLst/>
                <a:ahLst/>
                <a:cxnLst/>
                <a:rect l="l" t="t" r="r" b="b"/>
                <a:pathLst>
                  <a:path w="405598" h="234219" extrusionOk="0">
                    <a:moveTo>
                      <a:pt x="346234" y="34290"/>
                    </a:moveTo>
                    <a:cubicBezTo>
                      <a:pt x="267081" y="-11430"/>
                      <a:pt x="138589" y="-11430"/>
                      <a:pt x="59436" y="34290"/>
                    </a:cubicBezTo>
                    <a:cubicBezTo>
                      <a:pt x="-19812" y="80010"/>
                      <a:pt x="-19812" y="154115"/>
                      <a:pt x="59436" y="199930"/>
                    </a:cubicBezTo>
                    <a:cubicBezTo>
                      <a:pt x="138589" y="245650"/>
                      <a:pt x="267081" y="245650"/>
                      <a:pt x="346234" y="199930"/>
                    </a:cubicBezTo>
                    <a:cubicBezTo>
                      <a:pt x="425386" y="154210"/>
                      <a:pt x="425386" y="80105"/>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773"/>
                    </a:cubicBezTo>
                    <a:cubicBezTo>
                      <a:pt x="143446" y="90678"/>
                      <a:pt x="132588" y="90678"/>
                      <a:pt x="125825" y="86773"/>
                    </a:cubicBezTo>
                    <a:lnTo>
                      <a:pt x="76200" y="58102"/>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677"/>
                    </a:moveTo>
                    <a:cubicBezTo>
                      <a:pt x="273082" y="90583"/>
                      <a:pt x="262223" y="90583"/>
                      <a:pt x="255461" y="86677"/>
                    </a:cubicBezTo>
                    <a:cubicBezTo>
                      <a:pt x="248793" y="82772"/>
                      <a:pt x="248793" y="76486"/>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156"/>
                    </a:moveTo>
                    <a:lnTo>
                      <a:pt x="364712" y="107156"/>
                    </a:lnTo>
                    <a:cubicBezTo>
                      <a:pt x="374237" y="107156"/>
                      <a:pt x="381953" y="111633"/>
                      <a:pt x="381953" y="117062"/>
                    </a:cubicBezTo>
                    <a:cubicBezTo>
                      <a:pt x="381953" y="122492"/>
                      <a:pt x="374237" y="126968"/>
                      <a:pt x="364712" y="126968"/>
                    </a:cubicBezTo>
                    <a:lnTo>
                      <a:pt x="294513" y="126968"/>
                    </a:lnTo>
                    <a:cubicBezTo>
                      <a:pt x="284988" y="126968"/>
                      <a:pt x="277273" y="122492"/>
                      <a:pt x="277273" y="117062"/>
                    </a:cubicBezTo>
                    <a:cubicBezTo>
                      <a:pt x="277273" y="111633"/>
                      <a:pt x="284988" y="107156"/>
                      <a:pt x="294513" y="107156"/>
                    </a:cubicBezTo>
                    <a:close/>
                    <a:moveTo>
                      <a:pt x="202883" y="220504"/>
                    </a:moveTo>
                    <a:cubicBezTo>
                      <a:pt x="193358" y="220504"/>
                      <a:pt x="185642" y="216027"/>
                      <a:pt x="185642" y="210598"/>
                    </a:cubicBezTo>
                    <a:lnTo>
                      <a:pt x="185642" y="170117"/>
                    </a:lnTo>
                    <a:cubicBezTo>
                      <a:pt x="185642" y="164592"/>
                      <a:pt x="193358" y="160210"/>
                      <a:pt x="202883" y="160210"/>
                    </a:cubicBezTo>
                    <a:cubicBezTo>
                      <a:pt x="212408" y="160210"/>
                      <a:pt x="220123" y="164687"/>
                      <a:pt x="220123" y="170117"/>
                    </a:cubicBezTo>
                    <a:lnTo>
                      <a:pt x="220123" y="210598"/>
                    </a:lnTo>
                    <a:cubicBezTo>
                      <a:pt x="220123" y="216122"/>
                      <a:pt x="212408" y="220504"/>
                      <a:pt x="202883" y="220504"/>
                    </a:cubicBezTo>
                    <a:close/>
                    <a:moveTo>
                      <a:pt x="305181" y="190214"/>
                    </a:moveTo>
                    <a:lnTo>
                      <a:pt x="255556" y="161544"/>
                    </a:lnTo>
                    <a:cubicBezTo>
                      <a:pt x="248793" y="157639"/>
                      <a:pt x="248793" y="151352"/>
                      <a:pt x="255556" y="147542"/>
                    </a:cubicBezTo>
                    <a:cubicBezTo>
                      <a:pt x="262223" y="143637"/>
                      <a:pt x="273177" y="143637"/>
                      <a:pt x="279844" y="147542"/>
                    </a:cubicBezTo>
                    <a:lnTo>
                      <a:pt x="329470" y="176212"/>
                    </a:lnTo>
                    <a:cubicBezTo>
                      <a:pt x="336233" y="180118"/>
                      <a:pt x="336233" y="186404"/>
                      <a:pt x="329470" y="190214"/>
                    </a:cubicBezTo>
                    <a:cubicBezTo>
                      <a:pt x="322802" y="194119"/>
                      <a:pt x="311848" y="194119"/>
                      <a:pt x="305181"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5"/>
              <p:cNvSpPr/>
              <p:nvPr/>
            </p:nvSpPr>
            <p:spPr>
              <a:xfrm>
                <a:off x="4191364" y="4976547"/>
                <a:ext cx="114454" cy="46386"/>
              </a:xfrm>
              <a:custGeom>
                <a:avLst/>
                <a:gdLst/>
                <a:ahLst/>
                <a:cxnLst/>
                <a:rect l="l" t="t" r="r" b="b"/>
                <a:pathLst>
                  <a:path w="114454" h="46386" extrusionOk="0">
                    <a:moveTo>
                      <a:pt x="109615" y="46387"/>
                    </a:moveTo>
                    <a:cubicBezTo>
                      <a:pt x="106852" y="42767"/>
                      <a:pt x="102852" y="39338"/>
                      <a:pt x="97709" y="36290"/>
                    </a:cubicBezTo>
                    <a:cubicBezTo>
                      <a:pt x="75325" y="23336"/>
                      <a:pt x="39130" y="23336"/>
                      <a:pt x="16746" y="36290"/>
                    </a:cubicBezTo>
                    <a:cubicBezTo>
                      <a:pt x="11602" y="39243"/>
                      <a:pt x="7602" y="42672"/>
                      <a:pt x="4840" y="46387"/>
                    </a:cubicBezTo>
                    <a:cubicBezTo>
                      <a:pt x="-4400" y="34290"/>
                      <a:pt x="-399" y="19621"/>
                      <a:pt x="16746" y="9716"/>
                    </a:cubicBezTo>
                    <a:cubicBezTo>
                      <a:pt x="39130" y="-3239"/>
                      <a:pt x="75325" y="-3239"/>
                      <a:pt x="97709" y="9716"/>
                    </a:cubicBezTo>
                    <a:cubicBezTo>
                      <a:pt x="114853" y="19621"/>
                      <a:pt x="118854" y="34290"/>
                      <a:pt x="109615" y="46387"/>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5"/>
              <p:cNvSpPr/>
              <p:nvPr/>
            </p:nvSpPr>
            <p:spPr>
              <a:xfrm>
                <a:off x="4196204" y="5003122"/>
                <a:ext cx="104775" cy="39528"/>
              </a:xfrm>
              <a:custGeom>
                <a:avLst/>
                <a:gdLst/>
                <a:ahLst/>
                <a:cxnLst/>
                <a:rect l="l" t="t" r="r" b="b"/>
                <a:pathLst>
                  <a:path w="104775" h="39528" extrusionOk="0">
                    <a:moveTo>
                      <a:pt x="104775" y="19812"/>
                    </a:moveTo>
                    <a:cubicBezTo>
                      <a:pt x="102013" y="23431"/>
                      <a:pt x="98012" y="26861"/>
                      <a:pt x="92869" y="29813"/>
                    </a:cubicBezTo>
                    <a:cubicBezTo>
                      <a:pt x="70485" y="42767"/>
                      <a:pt x="34290" y="42767"/>
                      <a:pt x="11906" y="29813"/>
                    </a:cubicBezTo>
                    <a:cubicBezTo>
                      <a:pt x="6763" y="26861"/>
                      <a:pt x="2762" y="23431"/>
                      <a:pt x="0" y="19812"/>
                    </a:cubicBezTo>
                    <a:cubicBezTo>
                      <a:pt x="2762" y="16192"/>
                      <a:pt x="6763" y="12763"/>
                      <a:pt x="11906" y="9715"/>
                    </a:cubicBezTo>
                    <a:cubicBezTo>
                      <a:pt x="34290" y="-3238"/>
                      <a:pt x="70485" y="-3238"/>
                      <a:pt x="92869" y="9715"/>
                    </a:cubicBezTo>
                    <a:cubicBezTo>
                      <a:pt x="98012" y="12668"/>
                      <a:pt x="102013" y="16097"/>
                      <a:pt x="104775" y="19812"/>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7" name="Google Shape;1907;p35"/>
            <p:cNvGrpSpPr/>
            <p:nvPr/>
          </p:nvGrpSpPr>
          <p:grpSpPr>
            <a:xfrm>
              <a:off x="4069212" y="4805192"/>
              <a:ext cx="358735" cy="305895"/>
              <a:chOff x="4069212" y="4805192"/>
              <a:chExt cx="358735" cy="305895"/>
            </a:xfrm>
          </p:grpSpPr>
          <p:sp>
            <p:nvSpPr>
              <p:cNvPr id="1908" name="Google Shape;1908;p35"/>
              <p:cNvSpPr/>
              <p:nvPr/>
            </p:nvSpPr>
            <p:spPr>
              <a:xfrm>
                <a:off x="4069235" y="4908824"/>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2" y="212407"/>
                      <a:pt x="52388" y="171831"/>
                    </a:cubicBezTo>
                    <a:cubicBezTo>
                      <a:pt x="17336" y="151733"/>
                      <a:pt x="0" y="125063"/>
                      <a:pt x="0" y="98393"/>
                    </a:cubicBezTo>
                    <a:lnTo>
                      <a:pt x="0" y="0"/>
                    </a:lnTo>
                    <a:lnTo>
                      <a:pt x="35871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9" name="Google Shape;1909;p35"/>
              <p:cNvSpPr/>
              <p:nvPr/>
            </p:nvSpPr>
            <p:spPr>
              <a:xfrm>
                <a:off x="4069235" y="4921492"/>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5"/>
              <p:cNvSpPr/>
              <p:nvPr/>
            </p:nvSpPr>
            <p:spPr>
              <a:xfrm>
                <a:off x="4069235" y="493873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5"/>
              <p:cNvSpPr/>
              <p:nvPr/>
            </p:nvSpPr>
            <p:spPr>
              <a:xfrm>
                <a:off x="4069235" y="4955878"/>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5"/>
              <p:cNvSpPr/>
              <p:nvPr/>
            </p:nvSpPr>
            <p:spPr>
              <a:xfrm>
                <a:off x="4069235" y="4973118"/>
                <a:ext cx="358711" cy="110632"/>
              </a:xfrm>
              <a:custGeom>
                <a:avLst/>
                <a:gdLst/>
                <a:ahLst/>
                <a:cxnLst/>
                <a:rect l="l" t="t" r="r" b="b"/>
                <a:pathLst>
                  <a:path w="358711" h="110632" extrusionOk="0">
                    <a:moveTo>
                      <a:pt x="358712" y="0"/>
                    </a:moveTo>
                    <a:cubicBezTo>
                      <a:pt x="358712" y="26479"/>
                      <a:pt x="341090" y="52864"/>
                      <a:pt x="306134" y="73057"/>
                    </a:cubicBezTo>
                    <a:cubicBezTo>
                      <a:pt x="236220" y="113824"/>
                      <a:pt x="122587" y="113824"/>
                      <a:pt x="52483" y="73057"/>
                    </a:cubicBezTo>
                    <a:cubicBezTo>
                      <a:pt x="18288" y="53340"/>
                      <a:pt x="762" y="27622"/>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5"/>
              <p:cNvSpPr/>
              <p:nvPr/>
            </p:nvSpPr>
            <p:spPr>
              <a:xfrm>
                <a:off x="4069235" y="499026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622"/>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5"/>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5"/>
              <p:cNvSpPr/>
              <p:nvPr/>
            </p:nvSpPr>
            <p:spPr>
              <a:xfrm>
                <a:off x="4083356" y="4813360"/>
                <a:ext cx="330445" cy="190857"/>
              </a:xfrm>
              <a:custGeom>
                <a:avLst/>
                <a:gdLst/>
                <a:ahLst/>
                <a:cxnLst/>
                <a:rect l="l" t="t" r="r" b="b"/>
                <a:pathLst>
                  <a:path w="330445" h="190857" extrusionOk="0">
                    <a:moveTo>
                      <a:pt x="48363" y="162711"/>
                    </a:moveTo>
                    <a:cubicBezTo>
                      <a:pt x="112943" y="200239"/>
                      <a:pt x="217623" y="200239"/>
                      <a:pt x="282011" y="162711"/>
                    </a:cubicBezTo>
                    <a:cubicBezTo>
                      <a:pt x="346591" y="125563"/>
                      <a:pt x="346591" y="65080"/>
                      <a:pt x="282011" y="27932"/>
                    </a:cubicBezTo>
                    <a:cubicBezTo>
                      <a:pt x="217623" y="-9311"/>
                      <a:pt x="112943" y="-9311"/>
                      <a:pt x="48363" y="27932"/>
                    </a:cubicBezTo>
                    <a:cubicBezTo>
                      <a:pt x="-16121" y="65080"/>
                      <a:pt x="-16121" y="125563"/>
                      <a:pt x="48363" y="16271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5"/>
              <p:cNvSpPr/>
              <p:nvPr/>
            </p:nvSpPr>
            <p:spPr>
              <a:xfrm>
                <a:off x="4094024" y="4819504"/>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5"/>
              <p:cNvSpPr/>
              <p:nvPr/>
            </p:nvSpPr>
            <p:spPr>
              <a:xfrm>
                <a:off x="4102621" y="4824933"/>
                <a:ext cx="291917" cy="168568"/>
              </a:xfrm>
              <a:custGeom>
                <a:avLst/>
                <a:gdLst/>
                <a:ahLst/>
                <a:cxnLst/>
                <a:rect l="l" t="t" r="r" b="b"/>
                <a:pathLst>
                  <a:path w="291917" h="168568" extrusionOk="0">
                    <a:moveTo>
                      <a:pt x="42719" y="143709"/>
                    </a:moveTo>
                    <a:cubicBezTo>
                      <a:pt x="99774" y="176855"/>
                      <a:pt x="192262" y="176855"/>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5"/>
              <p:cNvSpPr/>
              <p:nvPr/>
            </p:nvSpPr>
            <p:spPr>
              <a:xfrm>
                <a:off x="4111550" y="4829672"/>
                <a:ext cx="273962" cy="158329"/>
              </a:xfrm>
              <a:custGeom>
                <a:avLst/>
                <a:gdLst/>
                <a:ahLst/>
                <a:cxnLst/>
                <a:rect l="l" t="t" r="r" b="b"/>
                <a:pathLst>
                  <a:path w="273962" h="158329" extrusionOk="0">
                    <a:moveTo>
                      <a:pt x="40076" y="134969"/>
                    </a:moveTo>
                    <a:cubicBezTo>
                      <a:pt x="93607" y="166116"/>
                      <a:pt x="180475" y="166116"/>
                      <a:pt x="233815" y="134969"/>
                    </a:cubicBezTo>
                    <a:cubicBezTo>
                      <a:pt x="287346" y="104108"/>
                      <a:pt x="287346" y="54007"/>
                      <a:pt x="233815" y="23146"/>
                    </a:cubicBezTo>
                    <a:cubicBezTo>
                      <a:pt x="180475" y="-7715"/>
                      <a:pt x="93607" y="-7715"/>
                      <a:pt x="40076" y="23146"/>
                    </a:cubicBezTo>
                    <a:cubicBezTo>
                      <a:pt x="-13359" y="54007"/>
                      <a:pt x="-13359" y="104108"/>
                      <a:pt x="40076" y="13496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5"/>
              <p:cNvSpPr/>
              <p:nvPr/>
            </p:nvSpPr>
            <p:spPr>
              <a:xfrm>
                <a:off x="4119194" y="4834386"/>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5"/>
              <p:cNvSpPr/>
              <p:nvPr/>
            </p:nvSpPr>
            <p:spPr>
              <a:xfrm>
                <a:off x="4126743" y="4838434"/>
                <a:ext cx="243673" cy="140803"/>
              </a:xfrm>
              <a:custGeom>
                <a:avLst/>
                <a:gdLst/>
                <a:ahLst/>
                <a:cxnLst/>
                <a:rect l="l" t="t" r="r" b="b"/>
                <a:pathLst>
                  <a:path w="243673" h="140803" extrusionOk="0">
                    <a:moveTo>
                      <a:pt x="35647" y="120015"/>
                    </a:moveTo>
                    <a:cubicBezTo>
                      <a:pt x="83272" y="147733"/>
                      <a:pt x="160520" y="147733"/>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5"/>
              <p:cNvSpPr/>
              <p:nvPr/>
            </p:nvSpPr>
            <p:spPr>
              <a:xfrm>
                <a:off x="4133505" y="4842626"/>
                <a:ext cx="230147" cy="132921"/>
              </a:xfrm>
              <a:custGeom>
                <a:avLst/>
                <a:gdLst/>
                <a:ahLst/>
                <a:cxnLst/>
                <a:rect l="l" t="t" r="r" b="b"/>
                <a:pathLst>
                  <a:path w="230147" h="132921" extrusionOk="0">
                    <a:moveTo>
                      <a:pt x="33647" y="113347"/>
                    </a:moveTo>
                    <a:cubicBezTo>
                      <a:pt x="78605" y="139446"/>
                      <a:pt x="151567" y="139446"/>
                      <a:pt x="196429" y="113347"/>
                    </a:cubicBezTo>
                    <a:cubicBezTo>
                      <a:pt x="241387" y="87439"/>
                      <a:pt x="241387" y="45339"/>
                      <a:pt x="196429" y="19431"/>
                    </a:cubicBezTo>
                    <a:cubicBezTo>
                      <a:pt x="151567" y="-6477"/>
                      <a:pt x="78700" y="-6477"/>
                      <a:pt x="33647" y="19431"/>
                    </a:cubicBezTo>
                    <a:cubicBezTo>
                      <a:pt x="-11216" y="45339"/>
                      <a:pt x="-11216" y="87439"/>
                      <a:pt x="33647" y="11334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5"/>
              <p:cNvSpPr/>
              <p:nvPr/>
            </p:nvSpPr>
            <p:spPr>
              <a:xfrm>
                <a:off x="4140459" y="4846507"/>
                <a:ext cx="216074" cy="124682"/>
              </a:xfrm>
              <a:custGeom>
                <a:avLst/>
                <a:gdLst/>
                <a:ahLst/>
                <a:cxnLst/>
                <a:rect l="l" t="t" r="r" b="b"/>
                <a:pathLst>
                  <a:path w="216074" h="124682" extrusionOk="0">
                    <a:moveTo>
                      <a:pt x="31647" y="106323"/>
                    </a:moveTo>
                    <a:cubicBezTo>
                      <a:pt x="73843" y="130802"/>
                      <a:pt x="142327" y="130802"/>
                      <a:pt x="184428" y="106323"/>
                    </a:cubicBezTo>
                    <a:cubicBezTo>
                      <a:pt x="226623" y="82034"/>
                      <a:pt x="226623" y="42505"/>
                      <a:pt x="184428" y="18217"/>
                    </a:cubicBezTo>
                    <a:cubicBezTo>
                      <a:pt x="142327" y="-6072"/>
                      <a:pt x="73843" y="-6072"/>
                      <a:pt x="31647" y="18217"/>
                    </a:cubicBezTo>
                    <a:cubicBezTo>
                      <a:pt x="-10549" y="42505"/>
                      <a:pt x="-10549" y="82034"/>
                      <a:pt x="31647" y="106323"/>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5"/>
              <p:cNvSpPr/>
              <p:nvPr/>
            </p:nvSpPr>
            <p:spPr>
              <a:xfrm>
                <a:off x="4146531" y="4850174"/>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5"/>
              <p:cNvSpPr/>
              <p:nvPr/>
            </p:nvSpPr>
            <p:spPr>
              <a:xfrm>
                <a:off x="4152008" y="4853103"/>
                <a:ext cx="193166" cy="111490"/>
              </a:xfrm>
              <a:custGeom>
                <a:avLst/>
                <a:gdLst/>
                <a:ahLst/>
                <a:cxnLst/>
                <a:rect l="l" t="t" r="r" b="b"/>
                <a:pathLst>
                  <a:path w="193166" h="111490" extrusionOk="0">
                    <a:moveTo>
                      <a:pt x="28289" y="95060"/>
                    </a:moveTo>
                    <a:cubicBezTo>
                      <a:pt x="66008" y="116967"/>
                      <a:pt x="127254" y="116967"/>
                      <a:pt x="164878" y="95060"/>
                    </a:cubicBezTo>
                    <a:cubicBezTo>
                      <a:pt x="202597" y="73342"/>
                      <a:pt x="202597" y="38005"/>
                      <a:pt x="164878" y="16288"/>
                    </a:cubicBezTo>
                    <a:cubicBezTo>
                      <a:pt x="127254" y="-5429"/>
                      <a:pt x="66103" y="-5429"/>
                      <a:pt x="28289" y="16288"/>
                    </a:cubicBezTo>
                    <a:cubicBezTo>
                      <a:pt x="-9430" y="38005"/>
                      <a:pt x="-9430" y="73342"/>
                      <a:pt x="28289" y="95060"/>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5"/>
              <p:cNvSpPr/>
              <p:nvPr/>
            </p:nvSpPr>
            <p:spPr>
              <a:xfrm>
                <a:off x="4157294" y="4856341"/>
                <a:ext cx="182475" cy="105322"/>
              </a:xfrm>
              <a:custGeom>
                <a:avLst/>
                <a:gdLst/>
                <a:ahLst/>
                <a:cxnLst/>
                <a:rect l="l" t="t" r="r" b="b"/>
                <a:pathLst>
                  <a:path w="182475" h="105322" extrusionOk="0">
                    <a:moveTo>
                      <a:pt x="26718" y="89821"/>
                    </a:moveTo>
                    <a:cubicBezTo>
                      <a:pt x="62341" y="110490"/>
                      <a:pt x="120158" y="110490"/>
                      <a:pt x="155686" y="89821"/>
                    </a:cubicBezTo>
                    <a:cubicBezTo>
                      <a:pt x="191405" y="69342"/>
                      <a:pt x="191405" y="35909"/>
                      <a:pt x="155686" y="15431"/>
                    </a:cubicBezTo>
                    <a:cubicBezTo>
                      <a:pt x="120158" y="-5144"/>
                      <a:pt x="62341" y="-5144"/>
                      <a:pt x="26718" y="15431"/>
                    </a:cubicBezTo>
                    <a:cubicBezTo>
                      <a:pt x="-8906" y="35909"/>
                      <a:pt x="-8906" y="69342"/>
                      <a:pt x="26718" y="8982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35"/>
              <p:cNvSpPr/>
              <p:nvPr/>
            </p:nvSpPr>
            <p:spPr>
              <a:xfrm>
                <a:off x="4162676" y="4859175"/>
                <a:ext cx="171831" cy="99250"/>
              </a:xfrm>
              <a:custGeom>
                <a:avLst/>
                <a:gdLst/>
                <a:ahLst/>
                <a:cxnLst/>
                <a:rect l="l" t="t" r="r" b="b"/>
                <a:pathLst>
                  <a:path w="171831" h="99250" extrusionOk="0">
                    <a:moveTo>
                      <a:pt x="25146" y="84606"/>
                    </a:moveTo>
                    <a:cubicBezTo>
                      <a:pt x="58769" y="104132"/>
                      <a:pt x="113157" y="104132"/>
                      <a:pt x="146685" y="84606"/>
                    </a:cubicBezTo>
                    <a:cubicBezTo>
                      <a:pt x="180213" y="65270"/>
                      <a:pt x="180213" y="33838"/>
                      <a:pt x="146685" y="14502"/>
                    </a:cubicBezTo>
                    <a:cubicBezTo>
                      <a:pt x="113252" y="-4834"/>
                      <a:pt x="58769" y="-4834"/>
                      <a:pt x="25146" y="14502"/>
                    </a:cubicBezTo>
                    <a:cubicBezTo>
                      <a:pt x="-8382" y="33838"/>
                      <a:pt x="-8382" y="65270"/>
                      <a:pt x="25146" y="8460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4167438" y="4862152"/>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1909"/>
                      <a:pt x="138493" y="13716"/>
                    </a:cubicBezTo>
                    <a:cubicBezTo>
                      <a:pt x="106870" y="-4572"/>
                      <a:pt x="55435" y="-4572"/>
                      <a:pt x="23717" y="13716"/>
                    </a:cubicBezTo>
                    <a:cubicBezTo>
                      <a:pt x="-7906" y="32004"/>
                      <a:pt x="-7906" y="61627"/>
                      <a:pt x="23717" y="7991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4172391" y="4864819"/>
                <a:ext cx="152376" cy="87963"/>
              </a:xfrm>
              <a:custGeom>
                <a:avLst/>
                <a:gdLst/>
                <a:ahLst/>
                <a:cxnLst/>
                <a:rect l="l" t="t" r="r" b="b"/>
                <a:pathLst>
                  <a:path w="152376" h="87963" extrusionOk="0">
                    <a:moveTo>
                      <a:pt x="22288" y="74962"/>
                    </a:moveTo>
                    <a:cubicBezTo>
                      <a:pt x="52102" y="92297"/>
                      <a:pt x="100298" y="92297"/>
                      <a:pt x="130016" y="74962"/>
                    </a:cubicBezTo>
                    <a:cubicBezTo>
                      <a:pt x="159829" y="57817"/>
                      <a:pt x="159829" y="30004"/>
                      <a:pt x="130016" y="12859"/>
                    </a:cubicBezTo>
                    <a:cubicBezTo>
                      <a:pt x="100298" y="-4286"/>
                      <a:pt x="52102" y="-4286"/>
                      <a:pt x="22288" y="12859"/>
                    </a:cubicBezTo>
                    <a:cubicBezTo>
                      <a:pt x="-7429" y="30004"/>
                      <a:pt x="-7429" y="57817"/>
                      <a:pt x="22288" y="74962"/>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4176654" y="4867438"/>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4183678" y="4871796"/>
                <a:ext cx="129635" cy="74866"/>
              </a:xfrm>
              <a:custGeom>
                <a:avLst/>
                <a:gdLst/>
                <a:ahLst/>
                <a:cxnLst/>
                <a:rect l="l" t="t" r="r" b="b"/>
                <a:pathLst>
                  <a:path w="129635" h="74866" extrusionOk="0">
                    <a:moveTo>
                      <a:pt x="19002" y="63794"/>
                    </a:moveTo>
                    <a:cubicBezTo>
                      <a:pt x="44339" y="78557"/>
                      <a:pt x="85392" y="78557"/>
                      <a:pt x="110633" y="63794"/>
                    </a:cubicBezTo>
                    <a:cubicBezTo>
                      <a:pt x="135969" y="49221"/>
                      <a:pt x="135969" y="25503"/>
                      <a:pt x="110633" y="10930"/>
                    </a:cubicBezTo>
                    <a:cubicBezTo>
                      <a:pt x="85392" y="-3643"/>
                      <a:pt x="44339" y="-3643"/>
                      <a:pt x="19002" y="10930"/>
                    </a:cubicBezTo>
                    <a:cubicBezTo>
                      <a:pt x="-6334" y="25503"/>
                      <a:pt x="-6334" y="49221"/>
                      <a:pt x="19002" y="63794"/>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2" name="Google Shape;1932;p35"/>
            <p:cNvGrpSpPr/>
            <p:nvPr/>
          </p:nvGrpSpPr>
          <p:grpSpPr>
            <a:xfrm>
              <a:off x="4045709" y="4779094"/>
              <a:ext cx="405669" cy="247363"/>
              <a:chOff x="4045709" y="4779094"/>
              <a:chExt cx="405669" cy="247363"/>
            </a:xfrm>
          </p:grpSpPr>
          <p:sp>
            <p:nvSpPr>
              <p:cNvPr id="1933" name="Google Shape;1933;p35"/>
              <p:cNvSpPr/>
              <p:nvPr/>
            </p:nvSpPr>
            <p:spPr>
              <a:xfrm>
                <a:off x="4045709" y="4792333"/>
                <a:ext cx="405669" cy="234124"/>
              </a:xfrm>
              <a:custGeom>
                <a:avLst/>
                <a:gdLst/>
                <a:ahLst/>
                <a:cxnLst/>
                <a:rect l="l" t="t" r="r" b="b"/>
                <a:pathLst>
                  <a:path w="405669" h="234124" extrusionOk="0">
                    <a:moveTo>
                      <a:pt x="404336" y="103823"/>
                    </a:moveTo>
                    <a:cubicBezTo>
                      <a:pt x="399288" y="78391"/>
                      <a:pt x="379952" y="53816"/>
                      <a:pt x="346234" y="34290"/>
                    </a:cubicBezTo>
                    <a:cubicBezTo>
                      <a:pt x="267081" y="-11430"/>
                      <a:pt x="138589" y="-11430"/>
                      <a:pt x="59436" y="34290"/>
                    </a:cubicBezTo>
                    <a:cubicBezTo>
                      <a:pt x="25527" y="53912"/>
                      <a:pt x="6096" y="78677"/>
                      <a:pt x="1238" y="104299"/>
                    </a:cubicBezTo>
                    <a:lnTo>
                      <a:pt x="0" y="103823"/>
                    </a:lnTo>
                    <a:lnTo>
                      <a:pt x="0" y="117824"/>
                    </a:lnTo>
                    <a:lnTo>
                      <a:pt x="0" y="117824"/>
                    </a:lnTo>
                    <a:cubicBezTo>
                      <a:pt x="381" y="147542"/>
                      <a:pt x="20098" y="177165"/>
                      <a:pt x="59436" y="199835"/>
                    </a:cubicBezTo>
                    <a:cubicBezTo>
                      <a:pt x="138589" y="245555"/>
                      <a:pt x="267081" y="245555"/>
                      <a:pt x="346234" y="199835"/>
                    </a:cubicBezTo>
                    <a:cubicBezTo>
                      <a:pt x="385858" y="176974"/>
                      <a:pt x="405670" y="147066"/>
                      <a:pt x="405670" y="117062"/>
                    </a:cubicBezTo>
                    <a:lnTo>
                      <a:pt x="405670" y="103727"/>
                    </a:lnTo>
                    <a:lnTo>
                      <a:pt x="404336" y="103727"/>
                    </a:lnTo>
                    <a:close/>
                    <a:moveTo>
                      <a:pt x="76200" y="44006"/>
                    </a:moveTo>
                    <a:cubicBezTo>
                      <a:pt x="82963" y="40100"/>
                      <a:pt x="93821" y="40100"/>
                      <a:pt x="100584" y="44006"/>
                    </a:cubicBezTo>
                    <a:lnTo>
                      <a:pt x="150209" y="72676"/>
                    </a:lnTo>
                    <a:cubicBezTo>
                      <a:pt x="156877" y="76581"/>
                      <a:pt x="156877" y="82868"/>
                      <a:pt x="150209" y="86773"/>
                    </a:cubicBezTo>
                    <a:cubicBezTo>
                      <a:pt x="143446" y="90678"/>
                      <a:pt x="132588" y="90678"/>
                      <a:pt x="125825" y="86773"/>
                    </a:cubicBezTo>
                    <a:lnTo>
                      <a:pt x="76200" y="58103"/>
                    </a:lnTo>
                    <a:cubicBezTo>
                      <a:pt x="69533" y="54197"/>
                      <a:pt x="69533" y="47911"/>
                      <a:pt x="76200" y="44101"/>
                    </a:cubicBezTo>
                    <a:close/>
                    <a:moveTo>
                      <a:pt x="40958" y="127064"/>
                    </a:moveTo>
                    <a:cubicBezTo>
                      <a:pt x="31433" y="127064"/>
                      <a:pt x="23717" y="122587"/>
                      <a:pt x="23717" y="117157"/>
                    </a:cubicBezTo>
                    <a:cubicBezTo>
                      <a:pt x="23717" y="111728"/>
                      <a:pt x="31433" y="107252"/>
                      <a:pt x="40958" y="107252"/>
                    </a:cubicBezTo>
                    <a:lnTo>
                      <a:pt x="111062" y="107252"/>
                    </a:lnTo>
                    <a:cubicBezTo>
                      <a:pt x="120587" y="107252"/>
                      <a:pt x="128302" y="111728"/>
                      <a:pt x="128302" y="117157"/>
                    </a:cubicBezTo>
                    <a:cubicBezTo>
                      <a:pt x="128302" y="122587"/>
                      <a:pt x="120587" y="127064"/>
                      <a:pt x="111062" y="127064"/>
                    </a:cubicBezTo>
                    <a:lnTo>
                      <a:pt x="40958" y="127064"/>
                    </a:lnTo>
                    <a:close/>
                    <a:moveTo>
                      <a:pt x="150114" y="161544"/>
                    </a:moveTo>
                    <a:lnTo>
                      <a:pt x="100489" y="190214"/>
                    </a:lnTo>
                    <a:cubicBezTo>
                      <a:pt x="93821" y="194120"/>
                      <a:pt x="82868" y="194120"/>
                      <a:pt x="76105" y="190214"/>
                    </a:cubicBezTo>
                    <a:cubicBezTo>
                      <a:pt x="69437" y="186309"/>
                      <a:pt x="69437" y="180023"/>
                      <a:pt x="76105" y="176213"/>
                    </a:cubicBezTo>
                    <a:lnTo>
                      <a:pt x="125730" y="147542"/>
                    </a:lnTo>
                    <a:cubicBezTo>
                      <a:pt x="132493" y="143637"/>
                      <a:pt x="143351" y="143637"/>
                      <a:pt x="150114" y="147542"/>
                    </a:cubicBezTo>
                    <a:cubicBezTo>
                      <a:pt x="156877" y="151448"/>
                      <a:pt x="156781" y="157734"/>
                      <a:pt x="150114" y="161544"/>
                    </a:cubicBezTo>
                    <a:close/>
                    <a:moveTo>
                      <a:pt x="185547" y="23622"/>
                    </a:moveTo>
                    <a:cubicBezTo>
                      <a:pt x="185547" y="18098"/>
                      <a:pt x="193262" y="13716"/>
                      <a:pt x="202787" y="13716"/>
                    </a:cubicBezTo>
                    <a:cubicBezTo>
                      <a:pt x="212312" y="13716"/>
                      <a:pt x="220028" y="18193"/>
                      <a:pt x="219932" y="23622"/>
                    </a:cubicBezTo>
                    <a:lnTo>
                      <a:pt x="219932" y="64103"/>
                    </a:lnTo>
                    <a:cubicBezTo>
                      <a:pt x="219932" y="69532"/>
                      <a:pt x="212217" y="74009"/>
                      <a:pt x="202787" y="74009"/>
                    </a:cubicBezTo>
                    <a:cubicBezTo>
                      <a:pt x="193358" y="74009"/>
                      <a:pt x="185547" y="69532"/>
                      <a:pt x="185547" y="64103"/>
                    </a:cubicBezTo>
                    <a:lnTo>
                      <a:pt x="185547" y="23622"/>
                    </a:lnTo>
                    <a:close/>
                    <a:moveTo>
                      <a:pt x="202787" y="220409"/>
                    </a:moveTo>
                    <a:cubicBezTo>
                      <a:pt x="193262" y="220409"/>
                      <a:pt x="185547" y="215932"/>
                      <a:pt x="185547" y="210503"/>
                    </a:cubicBezTo>
                    <a:lnTo>
                      <a:pt x="185547" y="170021"/>
                    </a:lnTo>
                    <a:cubicBezTo>
                      <a:pt x="185547" y="164497"/>
                      <a:pt x="193262" y="160115"/>
                      <a:pt x="202787" y="160115"/>
                    </a:cubicBezTo>
                    <a:cubicBezTo>
                      <a:pt x="212312" y="160115"/>
                      <a:pt x="220028" y="164592"/>
                      <a:pt x="220028" y="170021"/>
                    </a:cubicBezTo>
                    <a:lnTo>
                      <a:pt x="220028" y="210503"/>
                    </a:lnTo>
                    <a:cubicBezTo>
                      <a:pt x="220028" y="216027"/>
                      <a:pt x="212312" y="220409"/>
                      <a:pt x="202787" y="220409"/>
                    </a:cubicBezTo>
                    <a:close/>
                    <a:moveTo>
                      <a:pt x="255461" y="72581"/>
                    </a:moveTo>
                    <a:lnTo>
                      <a:pt x="305086" y="43910"/>
                    </a:lnTo>
                    <a:cubicBezTo>
                      <a:pt x="311848" y="40005"/>
                      <a:pt x="322707" y="40005"/>
                      <a:pt x="329375" y="43910"/>
                    </a:cubicBezTo>
                    <a:cubicBezTo>
                      <a:pt x="336137" y="47815"/>
                      <a:pt x="336137" y="54102"/>
                      <a:pt x="329375" y="57912"/>
                    </a:cubicBezTo>
                    <a:lnTo>
                      <a:pt x="279749" y="86582"/>
                    </a:lnTo>
                    <a:cubicBezTo>
                      <a:pt x="272987" y="90488"/>
                      <a:pt x="262128" y="90488"/>
                      <a:pt x="255365" y="86582"/>
                    </a:cubicBezTo>
                    <a:cubicBezTo>
                      <a:pt x="248698" y="82677"/>
                      <a:pt x="248698" y="76390"/>
                      <a:pt x="255365" y="72485"/>
                    </a:cubicBezTo>
                    <a:close/>
                    <a:moveTo>
                      <a:pt x="329375" y="190119"/>
                    </a:moveTo>
                    <a:cubicBezTo>
                      <a:pt x="322707" y="194024"/>
                      <a:pt x="311753" y="194024"/>
                      <a:pt x="305086" y="190119"/>
                    </a:cubicBezTo>
                    <a:lnTo>
                      <a:pt x="255461" y="161449"/>
                    </a:lnTo>
                    <a:cubicBezTo>
                      <a:pt x="248698" y="157544"/>
                      <a:pt x="248698" y="151257"/>
                      <a:pt x="255461" y="147447"/>
                    </a:cubicBezTo>
                    <a:cubicBezTo>
                      <a:pt x="262128" y="143542"/>
                      <a:pt x="273082" y="143542"/>
                      <a:pt x="279749" y="147447"/>
                    </a:cubicBezTo>
                    <a:lnTo>
                      <a:pt x="329375" y="176117"/>
                    </a:lnTo>
                    <a:cubicBezTo>
                      <a:pt x="336137" y="180023"/>
                      <a:pt x="336137" y="186309"/>
                      <a:pt x="329375" y="190119"/>
                    </a:cubicBezTo>
                    <a:close/>
                    <a:moveTo>
                      <a:pt x="364617" y="126968"/>
                    </a:moveTo>
                    <a:lnTo>
                      <a:pt x="294418" y="126968"/>
                    </a:lnTo>
                    <a:cubicBezTo>
                      <a:pt x="284893" y="126968"/>
                      <a:pt x="277178" y="122492"/>
                      <a:pt x="277178" y="117062"/>
                    </a:cubicBezTo>
                    <a:cubicBezTo>
                      <a:pt x="277178" y="111633"/>
                      <a:pt x="284893" y="107156"/>
                      <a:pt x="294418" y="107156"/>
                    </a:cubicBezTo>
                    <a:lnTo>
                      <a:pt x="364617" y="107156"/>
                    </a:lnTo>
                    <a:cubicBezTo>
                      <a:pt x="374142" y="107156"/>
                      <a:pt x="381857" y="111633"/>
                      <a:pt x="381857" y="117062"/>
                    </a:cubicBezTo>
                    <a:cubicBezTo>
                      <a:pt x="381857" y="122492"/>
                      <a:pt x="374142" y="126968"/>
                      <a:pt x="364617"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4045709" y="4779094"/>
                <a:ext cx="405598" cy="234124"/>
              </a:xfrm>
              <a:custGeom>
                <a:avLst/>
                <a:gdLst/>
                <a:ahLst/>
                <a:cxnLst/>
                <a:rect l="l" t="t" r="r" b="b"/>
                <a:pathLst>
                  <a:path w="405598" h="234124" extrusionOk="0">
                    <a:moveTo>
                      <a:pt x="346234" y="34290"/>
                    </a:moveTo>
                    <a:cubicBezTo>
                      <a:pt x="267081" y="-11430"/>
                      <a:pt x="138589" y="-11430"/>
                      <a:pt x="59436" y="34290"/>
                    </a:cubicBezTo>
                    <a:cubicBezTo>
                      <a:pt x="-19812" y="80010"/>
                      <a:pt x="-19812" y="154115"/>
                      <a:pt x="59436" y="199834"/>
                    </a:cubicBezTo>
                    <a:cubicBezTo>
                      <a:pt x="138589" y="245555"/>
                      <a:pt x="267081" y="245555"/>
                      <a:pt x="346234" y="199834"/>
                    </a:cubicBezTo>
                    <a:cubicBezTo>
                      <a:pt x="425386" y="154115"/>
                      <a:pt x="425386" y="80010"/>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677"/>
                    </a:cubicBezTo>
                    <a:cubicBezTo>
                      <a:pt x="143446" y="90583"/>
                      <a:pt x="132588" y="90583"/>
                      <a:pt x="125825" y="86677"/>
                    </a:cubicBezTo>
                    <a:lnTo>
                      <a:pt x="76200" y="58007"/>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582"/>
                    </a:moveTo>
                    <a:cubicBezTo>
                      <a:pt x="273082" y="90488"/>
                      <a:pt x="262223" y="90488"/>
                      <a:pt x="255461" y="86582"/>
                    </a:cubicBezTo>
                    <a:cubicBezTo>
                      <a:pt x="248793" y="82677"/>
                      <a:pt x="248793" y="76391"/>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061"/>
                    </a:moveTo>
                    <a:lnTo>
                      <a:pt x="364712" y="107061"/>
                    </a:lnTo>
                    <a:cubicBezTo>
                      <a:pt x="374237" y="107061"/>
                      <a:pt x="381953" y="111538"/>
                      <a:pt x="381953" y="116967"/>
                    </a:cubicBezTo>
                    <a:cubicBezTo>
                      <a:pt x="381953" y="122396"/>
                      <a:pt x="374237" y="126873"/>
                      <a:pt x="364712" y="126873"/>
                    </a:cubicBezTo>
                    <a:lnTo>
                      <a:pt x="294513" y="126873"/>
                    </a:lnTo>
                    <a:cubicBezTo>
                      <a:pt x="284988" y="126873"/>
                      <a:pt x="277273" y="122396"/>
                      <a:pt x="277273" y="116967"/>
                    </a:cubicBezTo>
                    <a:cubicBezTo>
                      <a:pt x="277273" y="111538"/>
                      <a:pt x="284988" y="107061"/>
                      <a:pt x="294513" y="107061"/>
                    </a:cubicBezTo>
                    <a:close/>
                    <a:moveTo>
                      <a:pt x="202883" y="220409"/>
                    </a:moveTo>
                    <a:cubicBezTo>
                      <a:pt x="193358" y="220409"/>
                      <a:pt x="185642" y="215932"/>
                      <a:pt x="185642" y="210502"/>
                    </a:cubicBezTo>
                    <a:lnTo>
                      <a:pt x="185642" y="170021"/>
                    </a:lnTo>
                    <a:cubicBezTo>
                      <a:pt x="185642" y="164497"/>
                      <a:pt x="193358" y="160115"/>
                      <a:pt x="202883" y="160115"/>
                    </a:cubicBezTo>
                    <a:cubicBezTo>
                      <a:pt x="212408" y="160115"/>
                      <a:pt x="220123" y="164592"/>
                      <a:pt x="220123" y="170021"/>
                    </a:cubicBezTo>
                    <a:lnTo>
                      <a:pt x="220123" y="210502"/>
                    </a:lnTo>
                    <a:cubicBezTo>
                      <a:pt x="220123" y="216027"/>
                      <a:pt x="212408" y="220409"/>
                      <a:pt x="202883" y="220409"/>
                    </a:cubicBezTo>
                    <a:close/>
                    <a:moveTo>
                      <a:pt x="305181" y="190119"/>
                    </a:moveTo>
                    <a:lnTo>
                      <a:pt x="255556" y="161449"/>
                    </a:lnTo>
                    <a:cubicBezTo>
                      <a:pt x="248793" y="157543"/>
                      <a:pt x="248793" y="151257"/>
                      <a:pt x="255556" y="147447"/>
                    </a:cubicBezTo>
                    <a:cubicBezTo>
                      <a:pt x="262223" y="143542"/>
                      <a:pt x="273177" y="143542"/>
                      <a:pt x="279844" y="147447"/>
                    </a:cubicBezTo>
                    <a:lnTo>
                      <a:pt x="329470" y="176117"/>
                    </a:lnTo>
                    <a:cubicBezTo>
                      <a:pt x="336233" y="180023"/>
                      <a:pt x="336233" y="186309"/>
                      <a:pt x="329470" y="190119"/>
                    </a:cubicBezTo>
                    <a:cubicBezTo>
                      <a:pt x="322802" y="194024"/>
                      <a:pt x="311848" y="194024"/>
                      <a:pt x="305181"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5" name="Google Shape;1935;p35"/>
              <p:cNvSpPr/>
              <p:nvPr/>
            </p:nvSpPr>
            <p:spPr>
              <a:xfrm>
                <a:off x="4191364" y="4863176"/>
                <a:ext cx="114454" cy="46315"/>
              </a:xfrm>
              <a:custGeom>
                <a:avLst/>
                <a:gdLst/>
                <a:ahLst/>
                <a:cxnLst/>
                <a:rect l="l" t="t" r="r" b="b"/>
                <a:pathLst>
                  <a:path w="114454" h="46315" extrusionOk="0">
                    <a:moveTo>
                      <a:pt x="109615" y="46315"/>
                    </a:moveTo>
                    <a:cubicBezTo>
                      <a:pt x="106852" y="42696"/>
                      <a:pt x="102852" y="39267"/>
                      <a:pt x="97709" y="36219"/>
                    </a:cubicBezTo>
                    <a:cubicBezTo>
                      <a:pt x="75325" y="23360"/>
                      <a:pt x="39130" y="23360"/>
                      <a:pt x="16746" y="36219"/>
                    </a:cubicBezTo>
                    <a:cubicBezTo>
                      <a:pt x="11602" y="39171"/>
                      <a:pt x="7602" y="42601"/>
                      <a:pt x="4840" y="46315"/>
                    </a:cubicBezTo>
                    <a:cubicBezTo>
                      <a:pt x="-4400" y="34218"/>
                      <a:pt x="-399" y="19550"/>
                      <a:pt x="16746" y="9644"/>
                    </a:cubicBezTo>
                    <a:cubicBezTo>
                      <a:pt x="39130" y="-3215"/>
                      <a:pt x="75325" y="-3215"/>
                      <a:pt x="97709" y="9644"/>
                    </a:cubicBezTo>
                    <a:cubicBezTo>
                      <a:pt x="114853" y="19550"/>
                      <a:pt x="118854" y="34218"/>
                      <a:pt x="109615" y="463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5"/>
              <p:cNvSpPr/>
              <p:nvPr/>
            </p:nvSpPr>
            <p:spPr>
              <a:xfrm>
                <a:off x="4196204" y="4889751"/>
                <a:ext cx="104775" cy="39481"/>
              </a:xfrm>
              <a:custGeom>
                <a:avLst/>
                <a:gdLst/>
                <a:ahLst/>
                <a:cxnLst/>
                <a:rect l="l" t="t" r="r" b="b"/>
                <a:pathLst>
                  <a:path w="104775" h="39481" extrusionOk="0">
                    <a:moveTo>
                      <a:pt x="104775" y="19740"/>
                    </a:moveTo>
                    <a:cubicBezTo>
                      <a:pt x="102013" y="23360"/>
                      <a:pt x="98012" y="26789"/>
                      <a:pt x="92869" y="29837"/>
                    </a:cubicBezTo>
                    <a:cubicBezTo>
                      <a:pt x="70485" y="42696"/>
                      <a:pt x="34290" y="42696"/>
                      <a:pt x="11906" y="29837"/>
                    </a:cubicBezTo>
                    <a:cubicBezTo>
                      <a:pt x="6763" y="26884"/>
                      <a:pt x="2762" y="23455"/>
                      <a:pt x="0" y="19740"/>
                    </a:cubicBezTo>
                    <a:cubicBezTo>
                      <a:pt x="2762" y="16121"/>
                      <a:pt x="6763" y="12692"/>
                      <a:pt x="11906" y="9644"/>
                    </a:cubicBezTo>
                    <a:cubicBezTo>
                      <a:pt x="34290" y="-3215"/>
                      <a:pt x="70485" y="-3215"/>
                      <a:pt x="92869" y="9644"/>
                    </a:cubicBezTo>
                    <a:cubicBezTo>
                      <a:pt x="98012" y="12597"/>
                      <a:pt x="102013" y="16026"/>
                      <a:pt x="104775" y="19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37" name="Google Shape;1937;p35"/>
          <p:cNvGrpSpPr/>
          <p:nvPr/>
        </p:nvGrpSpPr>
        <p:grpSpPr>
          <a:xfrm>
            <a:off x="7636721" y="4184677"/>
            <a:ext cx="1319282" cy="877909"/>
            <a:chOff x="7468856" y="4194453"/>
            <a:chExt cx="1319282" cy="877909"/>
          </a:xfrm>
        </p:grpSpPr>
        <p:grpSp>
          <p:nvGrpSpPr>
            <p:cNvPr id="1938" name="Google Shape;1938;p35"/>
            <p:cNvGrpSpPr/>
            <p:nvPr/>
          </p:nvGrpSpPr>
          <p:grpSpPr>
            <a:xfrm>
              <a:off x="8148186" y="4194453"/>
              <a:ext cx="639951" cy="559831"/>
              <a:chOff x="3638372" y="4678414"/>
              <a:chExt cx="422243" cy="369379"/>
            </a:xfrm>
          </p:grpSpPr>
          <p:sp>
            <p:nvSpPr>
              <p:cNvPr id="1939" name="Google Shape;1939;p35"/>
              <p:cNvSpPr/>
              <p:nvPr/>
            </p:nvSpPr>
            <p:spPr>
              <a:xfrm>
                <a:off x="3638372" y="4804049"/>
                <a:ext cx="422243" cy="243744"/>
              </a:xfrm>
              <a:custGeom>
                <a:avLst/>
                <a:gdLst/>
                <a:ahLst/>
                <a:cxnLst/>
                <a:rect l="l" t="t" r="r" b="b"/>
                <a:pathLst>
                  <a:path w="422243" h="243744" extrusionOk="0">
                    <a:moveTo>
                      <a:pt x="360378" y="208026"/>
                    </a:moveTo>
                    <a:cubicBezTo>
                      <a:pt x="277987" y="255651"/>
                      <a:pt x="144351" y="255651"/>
                      <a:pt x="61865" y="208026"/>
                    </a:cubicBezTo>
                    <a:cubicBezTo>
                      <a:pt x="-20622" y="160401"/>
                      <a:pt x="-20622" y="83248"/>
                      <a:pt x="61865" y="35719"/>
                    </a:cubicBezTo>
                    <a:cubicBezTo>
                      <a:pt x="144256" y="-11906"/>
                      <a:pt x="277987" y="-11906"/>
                      <a:pt x="360378" y="35719"/>
                    </a:cubicBezTo>
                    <a:cubicBezTo>
                      <a:pt x="442865" y="83344"/>
                      <a:pt x="442865"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40" name="Google Shape;1940;p35"/>
              <p:cNvGrpSpPr/>
              <p:nvPr/>
            </p:nvGrpSpPr>
            <p:grpSpPr>
              <a:xfrm>
                <a:off x="3646611" y="4791857"/>
                <a:ext cx="405669" cy="247459"/>
                <a:chOff x="3646611" y="4791857"/>
                <a:chExt cx="405669" cy="247459"/>
              </a:xfrm>
            </p:grpSpPr>
            <p:sp>
              <p:nvSpPr>
                <p:cNvPr id="1941" name="Google Shape;1941;p35"/>
                <p:cNvSpPr/>
                <p:nvPr/>
              </p:nvSpPr>
              <p:spPr>
                <a:xfrm>
                  <a:off x="3646611" y="4805192"/>
                  <a:ext cx="405574" cy="234124"/>
                </a:xfrm>
                <a:custGeom>
                  <a:avLst/>
                  <a:gdLst/>
                  <a:ahLst/>
                  <a:cxnLst/>
                  <a:rect l="l" t="t" r="r" b="b"/>
                  <a:pathLst>
                    <a:path w="405574" h="234124" extrusionOk="0">
                      <a:moveTo>
                        <a:pt x="404336" y="103727"/>
                      </a:moveTo>
                      <a:cubicBezTo>
                        <a:pt x="399288" y="78296"/>
                        <a:pt x="379952" y="53721"/>
                        <a:pt x="346234" y="34290"/>
                      </a:cubicBezTo>
                      <a:cubicBezTo>
                        <a:pt x="267081" y="-11430"/>
                        <a:pt x="138684" y="-11430"/>
                        <a:pt x="59436" y="34290"/>
                      </a:cubicBezTo>
                      <a:cubicBezTo>
                        <a:pt x="25527" y="53912"/>
                        <a:pt x="6096" y="78677"/>
                        <a:pt x="1238" y="104299"/>
                      </a:cubicBezTo>
                      <a:lnTo>
                        <a:pt x="0" y="103823"/>
                      </a:lnTo>
                      <a:lnTo>
                        <a:pt x="0" y="117824"/>
                      </a:lnTo>
                      <a:lnTo>
                        <a:pt x="0" y="117824"/>
                      </a:lnTo>
                      <a:cubicBezTo>
                        <a:pt x="286" y="147542"/>
                        <a:pt x="20098" y="177165"/>
                        <a:pt x="59341" y="199834"/>
                      </a:cubicBezTo>
                      <a:cubicBezTo>
                        <a:pt x="138589" y="245555"/>
                        <a:pt x="266986" y="245555"/>
                        <a:pt x="346138" y="199834"/>
                      </a:cubicBezTo>
                      <a:cubicBezTo>
                        <a:pt x="385763" y="176974"/>
                        <a:pt x="405574" y="146971"/>
                        <a:pt x="405574" y="117062"/>
                      </a:cubicBezTo>
                      <a:lnTo>
                        <a:pt x="405574" y="103727"/>
                      </a:lnTo>
                      <a:lnTo>
                        <a:pt x="404241" y="103727"/>
                      </a:lnTo>
                      <a:close/>
                      <a:moveTo>
                        <a:pt x="76295" y="43910"/>
                      </a:moveTo>
                      <a:cubicBezTo>
                        <a:pt x="83058" y="40005"/>
                        <a:pt x="93916"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1053" y="126968"/>
                      </a:moveTo>
                      <a:cubicBezTo>
                        <a:pt x="31528" y="126968"/>
                        <a:pt x="23813" y="122491"/>
                        <a:pt x="23813" y="117062"/>
                      </a:cubicBezTo>
                      <a:cubicBezTo>
                        <a:pt x="23813" y="111633"/>
                        <a:pt x="31528" y="107156"/>
                        <a:pt x="41053" y="107156"/>
                      </a:cubicBezTo>
                      <a:lnTo>
                        <a:pt x="111252" y="107156"/>
                      </a:lnTo>
                      <a:cubicBezTo>
                        <a:pt x="120777" y="107156"/>
                        <a:pt x="128492" y="111633"/>
                        <a:pt x="128492" y="117062"/>
                      </a:cubicBezTo>
                      <a:cubicBezTo>
                        <a:pt x="128492" y="122491"/>
                        <a:pt x="120777" y="126968"/>
                        <a:pt x="111252" y="126968"/>
                      </a:cubicBezTo>
                      <a:lnTo>
                        <a:pt x="41148" y="126968"/>
                      </a:lnTo>
                      <a:close/>
                      <a:moveTo>
                        <a:pt x="150209" y="161449"/>
                      </a:moveTo>
                      <a:lnTo>
                        <a:pt x="100584" y="190119"/>
                      </a:lnTo>
                      <a:cubicBezTo>
                        <a:pt x="93916" y="194024"/>
                        <a:pt x="82963" y="194024"/>
                        <a:pt x="76295" y="190119"/>
                      </a:cubicBezTo>
                      <a:cubicBezTo>
                        <a:pt x="69532" y="186214"/>
                        <a:pt x="69532" y="179927"/>
                        <a:pt x="76295" y="176117"/>
                      </a:cubicBezTo>
                      <a:lnTo>
                        <a:pt x="125921" y="147447"/>
                      </a:lnTo>
                      <a:cubicBezTo>
                        <a:pt x="132588" y="143542"/>
                        <a:pt x="143542" y="143542"/>
                        <a:pt x="150209" y="147447"/>
                      </a:cubicBezTo>
                      <a:cubicBezTo>
                        <a:pt x="156972" y="151352"/>
                        <a:pt x="156972" y="157639"/>
                        <a:pt x="150209" y="161544"/>
                      </a:cubicBezTo>
                      <a:close/>
                      <a:moveTo>
                        <a:pt x="185642" y="23527"/>
                      </a:moveTo>
                      <a:cubicBezTo>
                        <a:pt x="185642" y="18002"/>
                        <a:pt x="193357" y="13621"/>
                        <a:pt x="202882" y="13621"/>
                      </a:cubicBezTo>
                      <a:cubicBezTo>
                        <a:pt x="212407" y="13621"/>
                        <a:pt x="220123" y="18098"/>
                        <a:pt x="220123" y="23527"/>
                      </a:cubicBezTo>
                      <a:lnTo>
                        <a:pt x="220123" y="64008"/>
                      </a:lnTo>
                      <a:cubicBezTo>
                        <a:pt x="220123" y="69532"/>
                        <a:pt x="212407" y="73914"/>
                        <a:pt x="202882" y="73914"/>
                      </a:cubicBezTo>
                      <a:cubicBezTo>
                        <a:pt x="193357" y="73914"/>
                        <a:pt x="185642" y="69437"/>
                        <a:pt x="185642" y="64008"/>
                      </a:cubicBezTo>
                      <a:lnTo>
                        <a:pt x="185642" y="23527"/>
                      </a:lnTo>
                      <a:close/>
                      <a:moveTo>
                        <a:pt x="202882" y="220313"/>
                      </a:moveTo>
                      <a:cubicBezTo>
                        <a:pt x="193357" y="220313"/>
                        <a:pt x="185642" y="215837"/>
                        <a:pt x="185642" y="210407"/>
                      </a:cubicBezTo>
                      <a:lnTo>
                        <a:pt x="185642" y="169926"/>
                      </a:lnTo>
                      <a:cubicBezTo>
                        <a:pt x="185642" y="164497"/>
                        <a:pt x="193357" y="160020"/>
                        <a:pt x="202882" y="160020"/>
                      </a:cubicBezTo>
                      <a:cubicBezTo>
                        <a:pt x="212407" y="160020"/>
                        <a:pt x="220123" y="164497"/>
                        <a:pt x="220123" y="169926"/>
                      </a:cubicBezTo>
                      <a:lnTo>
                        <a:pt x="220123" y="210407"/>
                      </a:lnTo>
                      <a:cubicBezTo>
                        <a:pt x="220123" y="215932"/>
                        <a:pt x="212407" y="220313"/>
                        <a:pt x="202882" y="220313"/>
                      </a:cubicBezTo>
                      <a:close/>
                      <a:moveTo>
                        <a:pt x="255556" y="72485"/>
                      </a:moveTo>
                      <a:lnTo>
                        <a:pt x="305181" y="43815"/>
                      </a:lnTo>
                      <a:cubicBezTo>
                        <a:pt x="311944" y="39910"/>
                        <a:pt x="322802" y="39910"/>
                        <a:pt x="329470" y="43815"/>
                      </a:cubicBezTo>
                      <a:cubicBezTo>
                        <a:pt x="336232" y="47720"/>
                        <a:pt x="336232" y="54007"/>
                        <a:pt x="329470" y="57912"/>
                      </a:cubicBezTo>
                      <a:lnTo>
                        <a:pt x="279845" y="86582"/>
                      </a:lnTo>
                      <a:cubicBezTo>
                        <a:pt x="273082" y="90488"/>
                        <a:pt x="262223" y="90488"/>
                        <a:pt x="255461" y="86582"/>
                      </a:cubicBezTo>
                      <a:cubicBezTo>
                        <a:pt x="248698" y="82677"/>
                        <a:pt x="248698" y="76390"/>
                        <a:pt x="255461" y="72581"/>
                      </a:cubicBezTo>
                      <a:close/>
                      <a:moveTo>
                        <a:pt x="329470" y="190024"/>
                      </a:moveTo>
                      <a:cubicBezTo>
                        <a:pt x="322802" y="193929"/>
                        <a:pt x="311848" y="193929"/>
                        <a:pt x="305181" y="190024"/>
                      </a:cubicBezTo>
                      <a:lnTo>
                        <a:pt x="255556" y="161354"/>
                      </a:lnTo>
                      <a:cubicBezTo>
                        <a:pt x="248793" y="157448"/>
                        <a:pt x="248793" y="151162"/>
                        <a:pt x="255556" y="147256"/>
                      </a:cubicBezTo>
                      <a:cubicBezTo>
                        <a:pt x="262319" y="143351"/>
                        <a:pt x="273177" y="143351"/>
                        <a:pt x="279940" y="147256"/>
                      </a:cubicBezTo>
                      <a:lnTo>
                        <a:pt x="329565" y="175927"/>
                      </a:lnTo>
                      <a:cubicBezTo>
                        <a:pt x="336328" y="179832"/>
                        <a:pt x="336328" y="186119"/>
                        <a:pt x="329565" y="189929"/>
                      </a:cubicBezTo>
                      <a:close/>
                      <a:moveTo>
                        <a:pt x="364712" y="126873"/>
                      </a:moveTo>
                      <a:lnTo>
                        <a:pt x="294513" y="126873"/>
                      </a:lnTo>
                      <a:cubicBezTo>
                        <a:pt x="284988" y="126873"/>
                        <a:pt x="277368" y="122396"/>
                        <a:pt x="277368" y="116967"/>
                      </a:cubicBezTo>
                      <a:cubicBezTo>
                        <a:pt x="277368" y="111538"/>
                        <a:pt x="285083" y="107061"/>
                        <a:pt x="294513" y="107061"/>
                      </a:cubicBezTo>
                      <a:lnTo>
                        <a:pt x="364712" y="107061"/>
                      </a:lnTo>
                      <a:cubicBezTo>
                        <a:pt x="374237" y="107061"/>
                        <a:pt x="381953" y="111538"/>
                        <a:pt x="381953" y="116967"/>
                      </a:cubicBezTo>
                      <a:cubicBezTo>
                        <a:pt x="381953" y="122396"/>
                        <a:pt x="374237" y="126873"/>
                        <a:pt x="364712"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5"/>
                <p:cNvSpPr/>
                <p:nvPr/>
              </p:nvSpPr>
              <p:spPr>
                <a:xfrm>
                  <a:off x="3646611" y="4791857"/>
                  <a:ext cx="405669" cy="234219"/>
                </a:xfrm>
                <a:custGeom>
                  <a:avLst/>
                  <a:gdLst/>
                  <a:ahLst/>
                  <a:cxnLst/>
                  <a:rect l="l" t="t" r="r" b="b"/>
                  <a:pathLst>
                    <a:path w="405669" h="234219" extrusionOk="0">
                      <a:moveTo>
                        <a:pt x="346234" y="34290"/>
                      </a:moveTo>
                      <a:cubicBezTo>
                        <a:pt x="267081" y="-11430"/>
                        <a:pt x="138684" y="-11430"/>
                        <a:pt x="59436" y="34290"/>
                      </a:cubicBezTo>
                      <a:cubicBezTo>
                        <a:pt x="-19812" y="80010"/>
                        <a:pt x="-19812" y="154115"/>
                        <a:pt x="59436" y="199930"/>
                      </a:cubicBezTo>
                      <a:cubicBezTo>
                        <a:pt x="138684" y="245650"/>
                        <a:pt x="267081" y="245650"/>
                        <a:pt x="346234" y="199930"/>
                      </a:cubicBezTo>
                      <a:cubicBezTo>
                        <a:pt x="425482" y="154210"/>
                        <a:pt x="425482" y="80010"/>
                        <a:pt x="346234" y="34290"/>
                      </a:cubicBezTo>
                      <a:close/>
                      <a:moveTo>
                        <a:pt x="76200" y="58007"/>
                      </a:moveTo>
                      <a:cubicBezTo>
                        <a:pt x="69437" y="54102"/>
                        <a:pt x="69437" y="47816"/>
                        <a:pt x="76200" y="44006"/>
                      </a:cubicBezTo>
                      <a:cubicBezTo>
                        <a:pt x="82963" y="40100"/>
                        <a:pt x="93821" y="40100"/>
                        <a:pt x="100489" y="44006"/>
                      </a:cubicBezTo>
                      <a:lnTo>
                        <a:pt x="150114" y="72676"/>
                      </a:lnTo>
                      <a:cubicBezTo>
                        <a:pt x="156877" y="76581"/>
                        <a:pt x="156877" y="82867"/>
                        <a:pt x="150114" y="86773"/>
                      </a:cubicBezTo>
                      <a:cubicBezTo>
                        <a:pt x="143351" y="90678"/>
                        <a:pt x="132493" y="90678"/>
                        <a:pt x="125825" y="86773"/>
                      </a:cubicBezTo>
                      <a:lnTo>
                        <a:pt x="76200" y="58102"/>
                      </a:lnTo>
                      <a:close/>
                      <a:moveTo>
                        <a:pt x="111061" y="126968"/>
                      </a:moveTo>
                      <a:lnTo>
                        <a:pt x="40957" y="126968"/>
                      </a:lnTo>
                      <a:cubicBezTo>
                        <a:pt x="31432" y="126968"/>
                        <a:pt x="23717" y="122492"/>
                        <a:pt x="23717" y="117062"/>
                      </a:cubicBezTo>
                      <a:cubicBezTo>
                        <a:pt x="23717" y="111633"/>
                        <a:pt x="31432" y="107156"/>
                        <a:pt x="40957" y="107156"/>
                      </a:cubicBezTo>
                      <a:lnTo>
                        <a:pt x="111157" y="107156"/>
                      </a:lnTo>
                      <a:cubicBezTo>
                        <a:pt x="120682" y="107156"/>
                        <a:pt x="128397" y="111633"/>
                        <a:pt x="128397" y="117062"/>
                      </a:cubicBezTo>
                      <a:cubicBezTo>
                        <a:pt x="128397" y="122492"/>
                        <a:pt x="120682" y="126968"/>
                        <a:pt x="111157" y="126968"/>
                      </a:cubicBezTo>
                      <a:close/>
                      <a:moveTo>
                        <a:pt x="202787" y="74009"/>
                      </a:moveTo>
                      <a:cubicBezTo>
                        <a:pt x="193262" y="74009"/>
                        <a:pt x="185547" y="69533"/>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628"/>
                        <a:pt x="212312" y="74009"/>
                        <a:pt x="202787" y="74009"/>
                      </a:cubicBezTo>
                      <a:close/>
                      <a:moveTo>
                        <a:pt x="100489" y="190119"/>
                      </a:moveTo>
                      <a:cubicBezTo>
                        <a:pt x="93821" y="194024"/>
                        <a:pt x="82868" y="194024"/>
                        <a:pt x="76200" y="190119"/>
                      </a:cubicBezTo>
                      <a:cubicBezTo>
                        <a:pt x="69437" y="186214"/>
                        <a:pt x="69437" y="179927"/>
                        <a:pt x="76200" y="176117"/>
                      </a:cubicBezTo>
                      <a:lnTo>
                        <a:pt x="125825" y="147447"/>
                      </a:lnTo>
                      <a:cubicBezTo>
                        <a:pt x="132493" y="143542"/>
                        <a:pt x="143446" y="143542"/>
                        <a:pt x="150114" y="147447"/>
                      </a:cubicBezTo>
                      <a:cubicBezTo>
                        <a:pt x="156877" y="151352"/>
                        <a:pt x="156877" y="157639"/>
                        <a:pt x="150114" y="161544"/>
                      </a:cubicBezTo>
                      <a:lnTo>
                        <a:pt x="100489" y="190214"/>
                      </a:lnTo>
                      <a:close/>
                      <a:moveTo>
                        <a:pt x="279749" y="86582"/>
                      </a:moveTo>
                      <a:cubicBezTo>
                        <a:pt x="272986" y="90488"/>
                        <a:pt x="262128" y="90488"/>
                        <a:pt x="255365" y="86582"/>
                      </a:cubicBezTo>
                      <a:cubicBezTo>
                        <a:pt x="248602" y="82677"/>
                        <a:pt x="248602" y="76391"/>
                        <a:pt x="255365" y="72485"/>
                      </a:cubicBezTo>
                      <a:lnTo>
                        <a:pt x="304990" y="43815"/>
                      </a:lnTo>
                      <a:cubicBezTo>
                        <a:pt x="311753" y="39910"/>
                        <a:pt x="322612" y="39910"/>
                        <a:pt x="329279" y="43815"/>
                      </a:cubicBezTo>
                      <a:cubicBezTo>
                        <a:pt x="336042" y="47720"/>
                        <a:pt x="336042" y="54007"/>
                        <a:pt x="329279" y="57817"/>
                      </a:cubicBezTo>
                      <a:lnTo>
                        <a:pt x="279654" y="86487"/>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9"/>
                      </a:moveTo>
                      <a:cubicBezTo>
                        <a:pt x="193167" y="220409"/>
                        <a:pt x="185452" y="215932"/>
                        <a:pt x="185452" y="210502"/>
                      </a:cubicBezTo>
                      <a:lnTo>
                        <a:pt x="185452" y="170021"/>
                      </a:lnTo>
                      <a:cubicBezTo>
                        <a:pt x="185452" y="164497"/>
                        <a:pt x="193167" y="160115"/>
                        <a:pt x="202692" y="160115"/>
                      </a:cubicBezTo>
                      <a:cubicBezTo>
                        <a:pt x="212217" y="160115"/>
                        <a:pt x="219932" y="164592"/>
                        <a:pt x="219932" y="170021"/>
                      </a:cubicBezTo>
                      <a:lnTo>
                        <a:pt x="219932" y="210502"/>
                      </a:lnTo>
                      <a:cubicBezTo>
                        <a:pt x="219932" y="216027"/>
                        <a:pt x="212217" y="220409"/>
                        <a:pt x="202692" y="220409"/>
                      </a:cubicBezTo>
                      <a:close/>
                      <a:moveTo>
                        <a:pt x="304990" y="190119"/>
                      </a:moveTo>
                      <a:lnTo>
                        <a:pt x="255365" y="161449"/>
                      </a:lnTo>
                      <a:cubicBezTo>
                        <a:pt x="248602" y="157543"/>
                        <a:pt x="248602" y="151257"/>
                        <a:pt x="255365" y="147352"/>
                      </a:cubicBezTo>
                      <a:cubicBezTo>
                        <a:pt x="262128" y="143447"/>
                        <a:pt x="272986" y="143447"/>
                        <a:pt x="279749" y="147352"/>
                      </a:cubicBezTo>
                      <a:lnTo>
                        <a:pt x="329374" y="176022"/>
                      </a:lnTo>
                      <a:cubicBezTo>
                        <a:pt x="336137" y="179927"/>
                        <a:pt x="336137" y="186214"/>
                        <a:pt x="329374" y="190024"/>
                      </a:cubicBezTo>
                      <a:cubicBezTo>
                        <a:pt x="322707" y="193929"/>
                        <a:pt x="311753" y="193929"/>
                        <a:pt x="305086"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5"/>
                <p:cNvSpPr/>
                <p:nvPr/>
              </p:nvSpPr>
              <p:spPr>
                <a:xfrm>
                  <a:off x="3792266" y="4875939"/>
                  <a:ext cx="114454" cy="46315"/>
                </a:xfrm>
                <a:custGeom>
                  <a:avLst/>
                  <a:gdLst/>
                  <a:ahLst/>
                  <a:cxnLst/>
                  <a:rect l="l" t="t" r="r" b="b"/>
                  <a:pathLst>
                    <a:path w="114454" h="46315" extrusionOk="0">
                      <a:moveTo>
                        <a:pt x="109615" y="46315"/>
                      </a:moveTo>
                      <a:cubicBezTo>
                        <a:pt x="106853" y="42696"/>
                        <a:pt x="102852" y="39267"/>
                        <a:pt x="97708" y="36314"/>
                      </a:cubicBezTo>
                      <a:cubicBezTo>
                        <a:pt x="75325" y="23360"/>
                        <a:pt x="39130" y="23360"/>
                        <a:pt x="16746" y="36314"/>
                      </a:cubicBezTo>
                      <a:cubicBezTo>
                        <a:pt x="11603" y="39267"/>
                        <a:pt x="7602" y="42696"/>
                        <a:pt x="4840" y="46315"/>
                      </a:cubicBezTo>
                      <a:cubicBezTo>
                        <a:pt x="-4400" y="34218"/>
                        <a:pt x="-399" y="19550"/>
                        <a:pt x="16746" y="9644"/>
                      </a:cubicBezTo>
                      <a:cubicBezTo>
                        <a:pt x="39130" y="-3215"/>
                        <a:pt x="75325" y="-3215"/>
                        <a:pt x="97708" y="9644"/>
                      </a:cubicBezTo>
                      <a:cubicBezTo>
                        <a:pt x="114854"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5"/>
                <p:cNvSpPr/>
                <p:nvPr/>
              </p:nvSpPr>
              <p:spPr>
                <a:xfrm>
                  <a:off x="3797106" y="4902538"/>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5" name="Google Shape;1945;p35"/>
              <p:cNvGrpSpPr/>
              <p:nvPr/>
            </p:nvGrpSpPr>
            <p:grpSpPr>
              <a:xfrm>
                <a:off x="3670114" y="4704608"/>
                <a:ext cx="358735" cy="305800"/>
                <a:chOff x="3670114" y="4704608"/>
                <a:chExt cx="358735" cy="305800"/>
              </a:xfrm>
            </p:grpSpPr>
            <p:sp>
              <p:nvSpPr>
                <p:cNvPr id="1946" name="Google Shape;1946;p35"/>
                <p:cNvSpPr/>
                <p:nvPr/>
              </p:nvSpPr>
              <p:spPr>
                <a:xfrm>
                  <a:off x="3670138" y="4808145"/>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1" y="212407"/>
                        <a:pt x="52388" y="171831"/>
                      </a:cubicBezTo>
                      <a:cubicBezTo>
                        <a:pt x="17336" y="151733"/>
                        <a:pt x="0" y="125063"/>
                        <a:pt x="0" y="98393"/>
                      </a:cubicBezTo>
                      <a:lnTo>
                        <a:pt x="0" y="0"/>
                      </a:lnTo>
                      <a:lnTo>
                        <a:pt x="35871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5"/>
                <p:cNvSpPr/>
                <p:nvPr/>
              </p:nvSpPr>
              <p:spPr>
                <a:xfrm>
                  <a:off x="3670138" y="4820908"/>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622"/>
                        <a:pt x="0" y="1714"/>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5"/>
                <p:cNvSpPr/>
                <p:nvPr/>
              </p:nvSpPr>
              <p:spPr>
                <a:xfrm>
                  <a:off x="3670138" y="4838053"/>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5"/>
                <p:cNvSpPr/>
                <p:nvPr/>
              </p:nvSpPr>
              <p:spPr>
                <a:xfrm>
                  <a:off x="3670138" y="4855294"/>
                  <a:ext cx="358711" cy="110632"/>
                </a:xfrm>
                <a:custGeom>
                  <a:avLst/>
                  <a:gdLst/>
                  <a:ahLst/>
                  <a:cxnLst/>
                  <a:rect l="l" t="t" r="r" b="b"/>
                  <a:pathLst>
                    <a:path w="358711" h="110632" extrusionOk="0">
                      <a:moveTo>
                        <a:pt x="358712" y="0"/>
                      </a:moveTo>
                      <a:cubicBezTo>
                        <a:pt x="358712" y="26479"/>
                        <a:pt x="341090" y="52864"/>
                        <a:pt x="306133" y="73057"/>
                      </a:cubicBezTo>
                      <a:cubicBezTo>
                        <a:pt x="236220" y="113728"/>
                        <a:pt x="122587" y="113728"/>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95"/>
                      </a:lnTo>
                      <a:lnTo>
                        <a:pt x="358712"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5"/>
                <p:cNvSpPr/>
                <p:nvPr/>
              </p:nvSpPr>
              <p:spPr>
                <a:xfrm>
                  <a:off x="3670138" y="4872439"/>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0"/>
                      </a:lnTo>
                      <a:lnTo>
                        <a:pt x="358712"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5"/>
                <p:cNvSpPr/>
                <p:nvPr/>
              </p:nvSpPr>
              <p:spPr>
                <a:xfrm>
                  <a:off x="3670138" y="4889584"/>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0"/>
                      </a:lnTo>
                      <a:lnTo>
                        <a:pt x="358712"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5"/>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5"/>
                <p:cNvSpPr/>
                <p:nvPr/>
              </p:nvSpPr>
              <p:spPr>
                <a:xfrm>
                  <a:off x="3684259" y="4712752"/>
                  <a:ext cx="330445" cy="190881"/>
                </a:xfrm>
                <a:custGeom>
                  <a:avLst/>
                  <a:gdLst/>
                  <a:ahLst/>
                  <a:cxnLst/>
                  <a:rect l="l" t="t" r="r" b="b"/>
                  <a:pathLst>
                    <a:path w="330445" h="190881" extrusionOk="0">
                      <a:moveTo>
                        <a:pt x="48363" y="162735"/>
                      </a:moveTo>
                      <a:cubicBezTo>
                        <a:pt x="112943" y="200263"/>
                        <a:pt x="217622" y="200263"/>
                        <a:pt x="282011" y="162735"/>
                      </a:cubicBezTo>
                      <a:cubicBezTo>
                        <a:pt x="346591" y="125492"/>
                        <a:pt x="346591" y="65103"/>
                        <a:pt x="282011" y="27861"/>
                      </a:cubicBezTo>
                      <a:cubicBezTo>
                        <a:pt x="217622" y="-9287"/>
                        <a:pt x="112943" y="-9287"/>
                        <a:pt x="48363" y="27861"/>
                      </a:cubicBezTo>
                      <a:cubicBezTo>
                        <a:pt x="-16121" y="65008"/>
                        <a:pt x="-16121" y="125492"/>
                        <a:pt x="48363" y="16273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5"/>
                <p:cNvSpPr/>
                <p:nvPr/>
              </p:nvSpPr>
              <p:spPr>
                <a:xfrm>
                  <a:off x="3694927" y="4718920"/>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5"/>
                <p:cNvSpPr/>
                <p:nvPr/>
              </p:nvSpPr>
              <p:spPr>
                <a:xfrm>
                  <a:off x="3703523" y="4724253"/>
                  <a:ext cx="291917" cy="168568"/>
                </a:xfrm>
                <a:custGeom>
                  <a:avLst/>
                  <a:gdLst/>
                  <a:ahLst/>
                  <a:cxnLst/>
                  <a:rect l="l" t="t" r="r" b="b"/>
                  <a:pathLst>
                    <a:path w="291917" h="168568" extrusionOk="0">
                      <a:moveTo>
                        <a:pt x="42719" y="143709"/>
                      </a:moveTo>
                      <a:cubicBezTo>
                        <a:pt x="99774" y="176856"/>
                        <a:pt x="192262" y="176856"/>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956;p35"/>
                <p:cNvSpPr/>
                <p:nvPr/>
              </p:nvSpPr>
              <p:spPr>
                <a:xfrm>
                  <a:off x="3712548" y="4729087"/>
                  <a:ext cx="273962" cy="158234"/>
                </a:xfrm>
                <a:custGeom>
                  <a:avLst/>
                  <a:gdLst/>
                  <a:ahLst/>
                  <a:cxnLst/>
                  <a:rect l="l" t="t" r="r" b="b"/>
                  <a:pathLst>
                    <a:path w="273962" h="158234" extrusionOk="0">
                      <a:moveTo>
                        <a:pt x="40077" y="134874"/>
                      </a:moveTo>
                      <a:cubicBezTo>
                        <a:pt x="93607" y="166021"/>
                        <a:pt x="180475" y="166021"/>
                        <a:pt x="233815" y="134874"/>
                      </a:cubicBezTo>
                      <a:cubicBezTo>
                        <a:pt x="287345" y="104013"/>
                        <a:pt x="287345" y="53911"/>
                        <a:pt x="233815" y="23146"/>
                      </a:cubicBezTo>
                      <a:cubicBezTo>
                        <a:pt x="180475" y="-7715"/>
                        <a:pt x="93607" y="-7715"/>
                        <a:pt x="40077" y="23146"/>
                      </a:cubicBezTo>
                      <a:cubicBezTo>
                        <a:pt x="-13359" y="54007"/>
                        <a:pt x="-13359" y="104108"/>
                        <a:pt x="40077" y="13487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35"/>
                <p:cNvSpPr/>
                <p:nvPr/>
              </p:nvSpPr>
              <p:spPr>
                <a:xfrm>
                  <a:off x="3720097" y="4733802"/>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35"/>
                <p:cNvSpPr/>
                <p:nvPr/>
              </p:nvSpPr>
              <p:spPr>
                <a:xfrm>
                  <a:off x="3727645" y="4737755"/>
                  <a:ext cx="243673" cy="140731"/>
                </a:xfrm>
                <a:custGeom>
                  <a:avLst/>
                  <a:gdLst/>
                  <a:ahLst/>
                  <a:cxnLst/>
                  <a:rect l="l" t="t" r="r" b="b"/>
                  <a:pathLst>
                    <a:path w="243673" h="140731" extrusionOk="0">
                      <a:moveTo>
                        <a:pt x="35647" y="120015"/>
                      </a:moveTo>
                      <a:cubicBezTo>
                        <a:pt x="83272" y="147638"/>
                        <a:pt x="160520" y="147638"/>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35"/>
                <p:cNvSpPr/>
                <p:nvPr/>
              </p:nvSpPr>
              <p:spPr>
                <a:xfrm>
                  <a:off x="3734337" y="4741946"/>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35"/>
                <p:cNvSpPr/>
                <p:nvPr/>
              </p:nvSpPr>
              <p:spPr>
                <a:xfrm>
                  <a:off x="3741456" y="4745828"/>
                  <a:ext cx="216074" cy="124753"/>
                </a:xfrm>
                <a:custGeom>
                  <a:avLst/>
                  <a:gdLst/>
                  <a:ahLst/>
                  <a:cxnLst/>
                  <a:rect l="l" t="t" r="r" b="b"/>
                  <a:pathLst>
                    <a:path w="216074" h="124753" extrusionOk="0">
                      <a:moveTo>
                        <a:pt x="31647" y="106323"/>
                      </a:moveTo>
                      <a:cubicBezTo>
                        <a:pt x="73938" y="130897"/>
                        <a:pt x="142327" y="130897"/>
                        <a:pt x="184428" y="106323"/>
                      </a:cubicBezTo>
                      <a:cubicBezTo>
                        <a:pt x="226624" y="82034"/>
                        <a:pt x="226624" y="42505"/>
                        <a:pt x="184428" y="18216"/>
                      </a:cubicBezTo>
                      <a:cubicBezTo>
                        <a:pt x="142327" y="-6072"/>
                        <a:pt x="73842" y="-6072"/>
                        <a:pt x="31647" y="18216"/>
                      </a:cubicBezTo>
                      <a:cubicBezTo>
                        <a:pt x="-10549" y="42505"/>
                        <a:pt x="-10549" y="82034"/>
                        <a:pt x="31647" y="10632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35"/>
                <p:cNvSpPr/>
                <p:nvPr/>
              </p:nvSpPr>
              <p:spPr>
                <a:xfrm>
                  <a:off x="3747433" y="4749495"/>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35"/>
                <p:cNvSpPr/>
                <p:nvPr/>
              </p:nvSpPr>
              <p:spPr>
                <a:xfrm>
                  <a:off x="3752910" y="4752424"/>
                  <a:ext cx="193166" cy="111490"/>
                </a:xfrm>
                <a:custGeom>
                  <a:avLst/>
                  <a:gdLst/>
                  <a:ahLst/>
                  <a:cxnLst/>
                  <a:rect l="l" t="t" r="r" b="b"/>
                  <a:pathLst>
                    <a:path w="193166" h="111490" extrusionOk="0">
                      <a:moveTo>
                        <a:pt x="28289" y="95060"/>
                      </a:moveTo>
                      <a:cubicBezTo>
                        <a:pt x="66008" y="116967"/>
                        <a:pt x="127254" y="116967"/>
                        <a:pt x="164878" y="95060"/>
                      </a:cubicBezTo>
                      <a:cubicBezTo>
                        <a:pt x="202597" y="73343"/>
                        <a:pt x="202597" y="38005"/>
                        <a:pt x="164878" y="16288"/>
                      </a:cubicBezTo>
                      <a:cubicBezTo>
                        <a:pt x="127254" y="-5429"/>
                        <a:pt x="66103" y="-5429"/>
                        <a:pt x="28289" y="16288"/>
                      </a:cubicBezTo>
                      <a:cubicBezTo>
                        <a:pt x="-9430" y="38005"/>
                        <a:pt x="-9430" y="73343"/>
                        <a:pt x="28289" y="95060"/>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35"/>
                <p:cNvSpPr/>
                <p:nvPr/>
              </p:nvSpPr>
              <p:spPr>
                <a:xfrm>
                  <a:off x="3758292" y="4755662"/>
                  <a:ext cx="182403" cy="105322"/>
                </a:xfrm>
                <a:custGeom>
                  <a:avLst/>
                  <a:gdLst/>
                  <a:ahLst/>
                  <a:cxnLst/>
                  <a:rect l="l" t="t" r="r" b="b"/>
                  <a:pathLst>
                    <a:path w="182403" h="105322" extrusionOk="0">
                      <a:moveTo>
                        <a:pt x="26718" y="89821"/>
                      </a:moveTo>
                      <a:cubicBezTo>
                        <a:pt x="62341" y="110490"/>
                        <a:pt x="120158" y="110490"/>
                        <a:pt x="155686" y="89821"/>
                      </a:cubicBezTo>
                      <a:cubicBezTo>
                        <a:pt x="191310" y="69342"/>
                        <a:pt x="191310" y="35909"/>
                        <a:pt x="155686" y="15430"/>
                      </a:cubicBezTo>
                      <a:cubicBezTo>
                        <a:pt x="120158" y="-5143"/>
                        <a:pt x="62341" y="-5143"/>
                        <a:pt x="26718" y="15430"/>
                      </a:cubicBezTo>
                      <a:cubicBezTo>
                        <a:pt x="-8906" y="36004"/>
                        <a:pt x="-8906" y="69342"/>
                        <a:pt x="26718" y="89821"/>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35"/>
                <p:cNvSpPr/>
                <p:nvPr/>
              </p:nvSpPr>
              <p:spPr>
                <a:xfrm>
                  <a:off x="3763578" y="4758496"/>
                  <a:ext cx="171807" cy="99250"/>
                </a:xfrm>
                <a:custGeom>
                  <a:avLst/>
                  <a:gdLst/>
                  <a:ahLst/>
                  <a:cxnLst/>
                  <a:rect l="l" t="t" r="r" b="b"/>
                  <a:pathLst>
                    <a:path w="171807" h="99250" extrusionOk="0">
                      <a:moveTo>
                        <a:pt x="25146" y="84606"/>
                      </a:moveTo>
                      <a:cubicBezTo>
                        <a:pt x="58674"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35"/>
                <p:cNvSpPr/>
                <p:nvPr/>
              </p:nvSpPr>
              <p:spPr>
                <a:xfrm>
                  <a:off x="3768436" y="4761473"/>
                  <a:ext cx="162186" cy="93702"/>
                </a:xfrm>
                <a:custGeom>
                  <a:avLst/>
                  <a:gdLst/>
                  <a:ahLst/>
                  <a:cxnLst/>
                  <a:rect l="l" t="t" r="r" b="b"/>
                  <a:pathLst>
                    <a:path w="162186" h="93702" extrusionOk="0">
                      <a:moveTo>
                        <a:pt x="23717" y="79915"/>
                      </a:moveTo>
                      <a:cubicBezTo>
                        <a:pt x="55435" y="98298"/>
                        <a:pt x="106871" y="98298"/>
                        <a:pt x="138398" y="79915"/>
                      </a:cubicBezTo>
                      <a:cubicBezTo>
                        <a:pt x="170117" y="61627"/>
                        <a:pt x="170117" y="31909"/>
                        <a:pt x="138398" y="13716"/>
                      </a:cubicBezTo>
                      <a:cubicBezTo>
                        <a:pt x="106775" y="-4572"/>
                        <a:pt x="55435" y="-4572"/>
                        <a:pt x="23717" y="13716"/>
                      </a:cubicBezTo>
                      <a:cubicBezTo>
                        <a:pt x="-7906" y="32004"/>
                        <a:pt x="-7906" y="61627"/>
                        <a:pt x="23717" y="7991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35"/>
                <p:cNvSpPr/>
                <p:nvPr/>
              </p:nvSpPr>
              <p:spPr>
                <a:xfrm>
                  <a:off x="3773294" y="4764139"/>
                  <a:ext cx="152376" cy="87987"/>
                </a:xfrm>
                <a:custGeom>
                  <a:avLst/>
                  <a:gdLst/>
                  <a:ahLst/>
                  <a:cxnLst/>
                  <a:rect l="l" t="t" r="r" b="b"/>
                  <a:pathLst>
                    <a:path w="152376" h="87987" extrusionOk="0">
                      <a:moveTo>
                        <a:pt x="22288" y="75057"/>
                      </a:moveTo>
                      <a:cubicBezTo>
                        <a:pt x="52007" y="92297"/>
                        <a:pt x="100298" y="92297"/>
                        <a:pt x="130016" y="75057"/>
                      </a:cubicBezTo>
                      <a:cubicBezTo>
                        <a:pt x="159829" y="57912"/>
                        <a:pt x="159829" y="30004"/>
                        <a:pt x="130016" y="12859"/>
                      </a:cubicBezTo>
                      <a:cubicBezTo>
                        <a:pt x="100298" y="-4286"/>
                        <a:pt x="52102" y="-4286"/>
                        <a:pt x="22288" y="12859"/>
                      </a:cubicBezTo>
                      <a:cubicBezTo>
                        <a:pt x="-7429" y="30004"/>
                        <a:pt x="-7429" y="57817"/>
                        <a:pt x="22288" y="75057"/>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35"/>
                <p:cNvSpPr/>
                <p:nvPr/>
              </p:nvSpPr>
              <p:spPr>
                <a:xfrm>
                  <a:off x="3777556" y="4766854"/>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35"/>
                <p:cNvSpPr/>
                <p:nvPr/>
              </p:nvSpPr>
              <p:spPr>
                <a:xfrm>
                  <a:off x="3784581" y="4771117"/>
                  <a:ext cx="129730" cy="74866"/>
                </a:xfrm>
                <a:custGeom>
                  <a:avLst/>
                  <a:gdLst/>
                  <a:ahLst/>
                  <a:cxnLst/>
                  <a:rect l="l" t="t" r="r" b="b"/>
                  <a:pathLst>
                    <a:path w="129730" h="74866" extrusionOk="0">
                      <a:moveTo>
                        <a:pt x="19002" y="63794"/>
                      </a:moveTo>
                      <a:cubicBezTo>
                        <a:pt x="44339" y="78557"/>
                        <a:pt x="85392" y="78557"/>
                        <a:pt x="110728" y="63794"/>
                      </a:cubicBezTo>
                      <a:cubicBezTo>
                        <a:pt x="136064" y="49220"/>
                        <a:pt x="136064" y="25503"/>
                        <a:pt x="110728" y="10930"/>
                      </a:cubicBezTo>
                      <a:cubicBezTo>
                        <a:pt x="85487" y="-3643"/>
                        <a:pt x="44434" y="-3643"/>
                        <a:pt x="19002" y="10930"/>
                      </a:cubicBezTo>
                      <a:cubicBezTo>
                        <a:pt x="-6334" y="25503"/>
                        <a:pt x="-6334" y="49220"/>
                        <a:pt x="19002" y="6379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35"/>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35"/>
              <p:cNvGrpSpPr/>
              <p:nvPr/>
            </p:nvGrpSpPr>
            <p:grpSpPr>
              <a:xfrm>
                <a:off x="3646611" y="4678414"/>
                <a:ext cx="405669" cy="247649"/>
                <a:chOff x="3646611" y="4678414"/>
                <a:chExt cx="405669" cy="247649"/>
              </a:xfrm>
            </p:grpSpPr>
            <p:sp>
              <p:nvSpPr>
                <p:cNvPr id="1971" name="Google Shape;1971;p35"/>
                <p:cNvSpPr/>
                <p:nvPr/>
              </p:nvSpPr>
              <p:spPr>
                <a:xfrm>
                  <a:off x="3646611" y="4691749"/>
                  <a:ext cx="405574" cy="234314"/>
                </a:xfrm>
                <a:custGeom>
                  <a:avLst/>
                  <a:gdLst/>
                  <a:ahLst/>
                  <a:cxnLst/>
                  <a:rect l="l" t="t" r="r" b="b"/>
                  <a:pathLst>
                    <a:path w="405574" h="234314" extrusionOk="0">
                      <a:moveTo>
                        <a:pt x="404336" y="103823"/>
                      </a:moveTo>
                      <a:cubicBezTo>
                        <a:pt x="399288" y="78391"/>
                        <a:pt x="379952" y="53816"/>
                        <a:pt x="346234" y="34290"/>
                      </a:cubicBezTo>
                      <a:cubicBezTo>
                        <a:pt x="267081" y="-11430"/>
                        <a:pt x="138684" y="-11430"/>
                        <a:pt x="59436" y="34290"/>
                      </a:cubicBezTo>
                      <a:cubicBezTo>
                        <a:pt x="25527" y="53912"/>
                        <a:pt x="6096" y="78677"/>
                        <a:pt x="1238" y="104299"/>
                      </a:cubicBezTo>
                      <a:lnTo>
                        <a:pt x="0" y="103823"/>
                      </a:lnTo>
                      <a:lnTo>
                        <a:pt x="0" y="117920"/>
                      </a:lnTo>
                      <a:lnTo>
                        <a:pt x="0" y="117920"/>
                      </a:lnTo>
                      <a:cubicBezTo>
                        <a:pt x="286"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95" y="44006"/>
                      </a:moveTo>
                      <a:cubicBezTo>
                        <a:pt x="83058" y="40100"/>
                        <a:pt x="93916" y="40100"/>
                        <a:pt x="100584" y="44006"/>
                      </a:cubicBezTo>
                      <a:lnTo>
                        <a:pt x="150209" y="72676"/>
                      </a:lnTo>
                      <a:cubicBezTo>
                        <a:pt x="156972" y="76581"/>
                        <a:pt x="156972" y="82868"/>
                        <a:pt x="150209" y="86773"/>
                      </a:cubicBezTo>
                      <a:cubicBezTo>
                        <a:pt x="143446" y="90678"/>
                        <a:pt x="132588" y="90678"/>
                        <a:pt x="125921" y="86773"/>
                      </a:cubicBezTo>
                      <a:lnTo>
                        <a:pt x="76295" y="58103"/>
                      </a:lnTo>
                      <a:cubicBezTo>
                        <a:pt x="69532" y="54197"/>
                        <a:pt x="69532" y="47911"/>
                        <a:pt x="76295" y="44101"/>
                      </a:cubicBezTo>
                      <a:close/>
                      <a:moveTo>
                        <a:pt x="41053" y="127064"/>
                      </a:moveTo>
                      <a:cubicBezTo>
                        <a:pt x="31528" y="127064"/>
                        <a:pt x="23813" y="122587"/>
                        <a:pt x="23813" y="117157"/>
                      </a:cubicBezTo>
                      <a:cubicBezTo>
                        <a:pt x="23813" y="111728"/>
                        <a:pt x="31528" y="107252"/>
                        <a:pt x="41053" y="107252"/>
                      </a:cubicBezTo>
                      <a:lnTo>
                        <a:pt x="111252" y="107252"/>
                      </a:lnTo>
                      <a:cubicBezTo>
                        <a:pt x="120777" y="107252"/>
                        <a:pt x="128492" y="111728"/>
                        <a:pt x="128492" y="117157"/>
                      </a:cubicBezTo>
                      <a:cubicBezTo>
                        <a:pt x="128492" y="122587"/>
                        <a:pt x="120777" y="127064"/>
                        <a:pt x="111252" y="127064"/>
                      </a:cubicBezTo>
                      <a:lnTo>
                        <a:pt x="41148" y="127064"/>
                      </a:lnTo>
                      <a:close/>
                      <a:moveTo>
                        <a:pt x="150209" y="161544"/>
                      </a:moveTo>
                      <a:lnTo>
                        <a:pt x="100584" y="190214"/>
                      </a:lnTo>
                      <a:cubicBezTo>
                        <a:pt x="93916" y="194120"/>
                        <a:pt x="82963" y="194120"/>
                        <a:pt x="76295" y="190214"/>
                      </a:cubicBezTo>
                      <a:cubicBezTo>
                        <a:pt x="69532" y="186309"/>
                        <a:pt x="69532" y="180023"/>
                        <a:pt x="76295" y="176213"/>
                      </a:cubicBezTo>
                      <a:lnTo>
                        <a:pt x="125921" y="147542"/>
                      </a:lnTo>
                      <a:cubicBezTo>
                        <a:pt x="132588" y="143637"/>
                        <a:pt x="143542" y="143637"/>
                        <a:pt x="150209" y="147542"/>
                      </a:cubicBezTo>
                      <a:cubicBezTo>
                        <a:pt x="156972" y="151448"/>
                        <a:pt x="156972" y="157734"/>
                        <a:pt x="150209" y="161639"/>
                      </a:cubicBezTo>
                      <a:close/>
                      <a:moveTo>
                        <a:pt x="185642" y="23622"/>
                      </a:moveTo>
                      <a:cubicBezTo>
                        <a:pt x="185642" y="18098"/>
                        <a:pt x="193357" y="13716"/>
                        <a:pt x="202882" y="13716"/>
                      </a:cubicBezTo>
                      <a:cubicBezTo>
                        <a:pt x="212407" y="13716"/>
                        <a:pt x="220123" y="18193"/>
                        <a:pt x="220123" y="23622"/>
                      </a:cubicBezTo>
                      <a:lnTo>
                        <a:pt x="220123" y="64103"/>
                      </a:lnTo>
                      <a:cubicBezTo>
                        <a:pt x="220123" y="69628"/>
                        <a:pt x="212407" y="74009"/>
                        <a:pt x="202882" y="74009"/>
                      </a:cubicBezTo>
                      <a:cubicBezTo>
                        <a:pt x="193357" y="74009"/>
                        <a:pt x="185642" y="69532"/>
                        <a:pt x="185642" y="64103"/>
                      </a:cubicBezTo>
                      <a:lnTo>
                        <a:pt x="185642" y="23622"/>
                      </a:lnTo>
                      <a:close/>
                      <a:moveTo>
                        <a:pt x="202882" y="220408"/>
                      </a:moveTo>
                      <a:cubicBezTo>
                        <a:pt x="193357" y="220408"/>
                        <a:pt x="185642" y="215932"/>
                        <a:pt x="185642" y="210503"/>
                      </a:cubicBezTo>
                      <a:lnTo>
                        <a:pt x="185642" y="170021"/>
                      </a:lnTo>
                      <a:cubicBezTo>
                        <a:pt x="185642" y="164497"/>
                        <a:pt x="193357" y="160115"/>
                        <a:pt x="202882" y="160115"/>
                      </a:cubicBezTo>
                      <a:cubicBezTo>
                        <a:pt x="212407" y="160115"/>
                        <a:pt x="220123" y="164592"/>
                        <a:pt x="220123" y="170021"/>
                      </a:cubicBezTo>
                      <a:lnTo>
                        <a:pt x="220123" y="210503"/>
                      </a:lnTo>
                      <a:cubicBezTo>
                        <a:pt x="220123" y="216027"/>
                        <a:pt x="212407" y="220408"/>
                        <a:pt x="202882" y="220408"/>
                      </a:cubicBezTo>
                      <a:close/>
                      <a:moveTo>
                        <a:pt x="255556" y="72581"/>
                      </a:moveTo>
                      <a:lnTo>
                        <a:pt x="305181" y="43910"/>
                      </a:lnTo>
                      <a:cubicBezTo>
                        <a:pt x="311944" y="40005"/>
                        <a:pt x="322802" y="40005"/>
                        <a:pt x="329470" y="43910"/>
                      </a:cubicBezTo>
                      <a:cubicBezTo>
                        <a:pt x="336232" y="47815"/>
                        <a:pt x="336232" y="54102"/>
                        <a:pt x="329470" y="57912"/>
                      </a:cubicBezTo>
                      <a:lnTo>
                        <a:pt x="279845" y="86582"/>
                      </a:lnTo>
                      <a:cubicBezTo>
                        <a:pt x="273082" y="90488"/>
                        <a:pt x="262223" y="90488"/>
                        <a:pt x="255461" y="86582"/>
                      </a:cubicBezTo>
                      <a:cubicBezTo>
                        <a:pt x="248698" y="82677"/>
                        <a:pt x="248698" y="76390"/>
                        <a:pt x="255461" y="72485"/>
                      </a:cubicBezTo>
                      <a:close/>
                      <a:moveTo>
                        <a:pt x="329470" y="190119"/>
                      </a:moveTo>
                      <a:cubicBezTo>
                        <a:pt x="322802" y="194024"/>
                        <a:pt x="311848" y="194024"/>
                        <a:pt x="305181" y="190119"/>
                      </a:cubicBezTo>
                      <a:lnTo>
                        <a:pt x="255556" y="161449"/>
                      </a:lnTo>
                      <a:cubicBezTo>
                        <a:pt x="248793" y="157544"/>
                        <a:pt x="248793" y="151257"/>
                        <a:pt x="255556" y="147352"/>
                      </a:cubicBezTo>
                      <a:cubicBezTo>
                        <a:pt x="262319" y="143447"/>
                        <a:pt x="273177" y="143447"/>
                        <a:pt x="279940" y="147352"/>
                      </a:cubicBezTo>
                      <a:lnTo>
                        <a:pt x="329565" y="176022"/>
                      </a:lnTo>
                      <a:cubicBezTo>
                        <a:pt x="336328" y="179927"/>
                        <a:pt x="336328" y="186214"/>
                        <a:pt x="329565" y="190024"/>
                      </a:cubicBezTo>
                      <a:close/>
                      <a:moveTo>
                        <a:pt x="364712" y="126968"/>
                      </a:moveTo>
                      <a:lnTo>
                        <a:pt x="294513" y="126968"/>
                      </a:lnTo>
                      <a:cubicBezTo>
                        <a:pt x="284988" y="126968"/>
                        <a:pt x="277368" y="122491"/>
                        <a:pt x="277368" y="117062"/>
                      </a:cubicBezTo>
                      <a:cubicBezTo>
                        <a:pt x="277368" y="111633"/>
                        <a:pt x="285083" y="107156"/>
                        <a:pt x="294513" y="107156"/>
                      </a:cubicBezTo>
                      <a:lnTo>
                        <a:pt x="364712" y="107156"/>
                      </a:lnTo>
                      <a:cubicBezTo>
                        <a:pt x="374237" y="107156"/>
                        <a:pt x="381953" y="111633"/>
                        <a:pt x="381953" y="117062"/>
                      </a:cubicBezTo>
                      <a:cubicBezTo>
                        <a:pt x="381953" y="122491"/>
                        <a:pt x="374237" y="126968"/>
                        <a:pt x="364712"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35"/>
                <p:cNvSpPr/>
                <p:nvPr/>
              </p:nvSpPr>
              <p:spPr>
                <a:xfrm>
                  <a:off x="3646611" y="4678414"/>
                  <a:ext cx="405669" cy="234124"/>
                </a:xfrm>
                <a:custGeom>
                  <a:avLst/>
                  <a:gdLst/>
                  <a:ahLst/>
                  <a:cxnLst/>
                  <a:rect l="l" t="t" r="r" b="b"/>
                  <a:pathLst>
                    <a:path w="405669" h="234124" extrusionOk="0">
                      <a:moveTo>
                        <a:pt x="346234" y="34290"/>
                      </a:moveTo>
                      <a:cubicBezTo>
                        <a:pt x="267081" y="-11430"/>
                        <a:pt x="138684" y="-11430"/>
                        <a:pt x="59436" y="34290"/>
                      </a:cubicBezTo>
                      <a:cubicBezTo>
                        <a:pt x="-19812" y="80010"/>
                        <a:pt x="-19812" y="154210"/>
                        <a:pt x="59436" y="199834"/>
                      </a:cubicBezTo>
                      <a:cubicBezTo>
                        <a:pt x="138684" y="245555"/>
                        <a:pt x="267081" y="245555"/>
                        <a:pt x="346234" y="199834"/>
                      </a:cubicBezTo>
                      <a:cubicBezTo>
                        <a:pt x="425482" y="154115"/>
                        <a:pt x="425482" y="80010"/>
                        <a:pt x="346234" y="34290"/>
                      </a:cubicBezTo>
                      <a:close/>
                      <a:moveTo>
                        <a:pt x="76200" y="58007"/>
                      </a:moveTo>
                      <a:cubicBezTo>
                        <a:pt x="69437" y="54102"/>
                        <a:pt x="69437" y="47815"/>
                        <a:pt x="76200" y="44006"/>
                      </a:cubicBezTo>
                      <a:cubicBezTo>
                        <a:pt x="82963" y="40100"/>
                        <a:pt x="93821" y="40100"/>
                        <a:pt x="100489" y="44006"/>
                      </a:cubicBezTo>
                      <a:lnTo>
                        <a:pt x="150114" y="72676"/>
                      </a:lnTo>
                      <a:cubicBezTo>
                        <a:pt x="156877" y="76581"/>
                        <a:pt x="156877" y="82867"/>
                        <a:pt x="150114" y="86678"/>
                      </a:cubicBezTo>
                      <a:cubicBezTo>
                        <a:pt x="143351" y="90583"/>
                        <a:pt x="132493" y="90583"/>
                        <a:pt x="125825" y="86678"/>
                      </a:cubicBezTo>
                      <a:lnTo>
                        <a:pt x="76200" y="58007"/>
                      </a:lnTo>
                      <a:close/>
                      <a:moveTo>
                        <a:pt x="111061" y="126968"/>
                      </a:moveTo>
                      <a:lnTo>
                        <a:pt x="40957" y="126968"/>
                      </a:lnTo>
                      <a:cubicBezTo>
                        <a:pt x="31432" y="126968"/>
                        <a:pt x="23717" y="122491"/>
                        <a:pt x="23717" y="117062"/>
                      </a:cubicBezTo>
                      <a:cubicBezTo>
                        <a:pt x="23717" y="111633"/>
                        <a:pt x="31432" y="107156"/>
                        <a:pt x="40957" y="107156"/>
                      </a:cubicBezTo>
                      <a:lnTo>
                        <a:pt x="111157" y="107156"/>
                      </a:lnTo>
                      <a:cubicBezTo>
                        <a:pt x="120682" y="107156"/>
                        <a:pt x="128397" y="111633"/>
                        <a:pt x="128397" y="117062"/>
                      </a:cubicBezTo>
                      <a:cubicBezTo>
                        <a:pt x="128397" y="122491"/>
                        <a:pt x="120682" y="126968"/>
                        <a:pt x="111157" y="126968"/>
                      </a:cubicBezTo>
                      <a:close/>
                      <a:moveTo>
                        <a:pt x="202787" y="74009"/>
                      </a:moveTo>
                      <a:cubicBezTo>
                        <a:pt x="193262" y="74009"/>
                        <a:pt x="185547" y="69532"/>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532"/>
                        <a:pt x="212312" y="74009"/>
                        <a:pt x="202787" y="74009"/>
                      </a:cubicBezTo>
                      <a:close/>
                      <a:moveTo>
                        <a:pt x="100489" y="190119"/>
                      </a:moveTo>
                      <a:cubicBezTo>
                        <a:pt x="93821" y="194024"/>
                        <a:pt x="82868" y="194024"/>
                        <a:pt x="76200" y="190119"/>
                      </a:cubicBezTo>
                      <a:cubicBezTo>
                        <a:pt x="69437" y="186214"/>
                        <a:pt x="69437" y="179927"/>
                        <a:pt x="76200" y="176022"/>
                      </a:cubicBezTo>
                      <a:lnTo>
                        <a:pt x="125825" y="147352"/>
                      </a:lnTo>
                      <a:cubicBezTo>
                        <a:pt x="132493" y="143447"/>
                        <a:pt x="143446" y="143447"/>
                        <a:pt x="150114" y="147352"/>
                      </a:cubicBezTo>
                      <a:cubicBezTo>
                        <a:pt x="156877" y="151257"/>
                        <a:pt x="156877" y="157543"/>
                        <a:pt x="150114" y="161354"/>
                      </a:cubicBezTo>
                      <a:lnTo>
                        <a:pt x="100489" y="190024"/>
                      </a:lnTo>
                      <a:close/>
                      <a:moveTo>
                        <a:pt x="279749" y="86582"/>
                      </a:moveTo>
                      <a:cubicBezTo>
                        <a:pt x="272986" y="90488"/>
                        <a:pt x="262128" y="90488"/>
                        <a:pt x="255365" y="86582"/>
                      </a:cubicBezTo>
                      <a:cubicBezTo>
                        <a:pt x="248602" y="82677"/>
                        <a:pt x="248602" y="76390"/>
                        <a:pt x="255365" y="72581"/>
                      </a:cubicBezTo>
                      <a:lnTo>
                        <a:pt x="304990" y="43910"/>
                      </a:lnTo>
                      <a:cubicBezTo>
                        <a:pt x="311753" y="40005"/>
                        <a:pt x="322612" y="40005"/>
                        <a:pt x="329279" y="43910"/>
                      </a:cubicBezTo>
                      <a:cubicBezTo>
                        <a:pt x="336042" y="47815"/>
                        <a:pt x="336042" y="54102"/>
                        <a:pt x="329279" y="57912"/>
                      </a:cubicBezTo>
                      <a:lnTo>
                        <a:pt x="279654" y="86582"/>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8"/>
                      </a:moveTo>
                      <a:cubicBezTo>
                        <a:pt x="193167" y="220408"/>
                        <a:pt x="185452" y="215932"/>
                        <a:pt x="185452" y="210503"/>
                      </a:cubicBezTo>
                      <a:lnTo>
                        <a:pt x="185452" y="170021"/>
                      </a:lnTo>
                      <a:cubicBezTo>
                        <a:pt x="185452" y="164497"/>
                        <a:pt x="193167" y="160115"/>
                        <a:pt x="202692" y="160115"/>
                      </a:cubicBezTo>
                      <a:cubicBezTo>
                        <a:pt x="212217" y="160115"/>
                        <a:pt x="219932" y="164592"/>
                        <a:pt x="219932" y="170021"/>
                      </a:cubicBezTo>
                      <a:lnTo>
                        <a:pt x="219932" y="210503"/>
                      </a:lnTo>
                      <a:cubicBezTo>
                        <a:pt x="219932" y="216027"/>
                        <a:pt x="212217" y="220408"/>
                        <a:pt x="202692" y="220408"/>
                      </a:cubicBezTo>
                      <a:close/>
                      <a:moveTo>
                        <a:pt x="304990" y="190119"/>
                      </a:moveTo>
                      <a:lnTo>
                        <a:pt x="255365" y="161449"/>
                      </a:lnTo>
                      <a:cubicBezTo>
                        <a:pt x="248602" y="157543"/>
                        <a:pt x="248602" y="151257"/>
                        <a:pt x="255365" y="147447"/>
                      </a:cubicBezTo>
                      <a:cubicBezTo>
                        <a:pt x="262128" y="143542"/>
                        <a:pt x="272986" y="143542"/>
                        <a:pt x="279749" y="147447"/>
                      </a:cubicBezTo>
                      <a:lnTo>
                        <a:pt x="329374" y="176117"/>
                      </a:lnTo>
                      <a:cubicBezTo>
                        <a:pt x="336137" y="180023"/>
                        <a:pt x="336137" y="186309"/>
                        <a:pt x="329374" y="190214"/>
                      </a:cubicBezTo>
                      <a:cubicBezTo>
                        <a:pt x="322707" y="194120"/>
                        <a:pt x="311753" y="194120"/>
                        <a:pt x="305086"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35"/>
                <p:cNvSpPr/>
                <p:nvPr/>
              </p:nvSpPr>
              <p:spPr>
                <a:xfrm>
                  <a:off x="3792266" y="4762425"/>
                  <a:ext cx="114454" cy="46386"/>
                </a:xfrm>
                <a:custGeom>
                  <a:avLst/>
                  <a:gdLst/>
                  <a:ahLst/>
                  <a:cxnLst/>
                  <a:rect l="l" t="t" r="r" b="b"/>
                  <a:pathLst>
                    <a:path w="114454" h="46386" extrusionOk="0">
                      <a:moveTo>
                        <a:pt x="109615" y="46387"/>
                      </a:moveTo>
                      <a:cubicBezTo>
                        <a:pt x="106853" y="42767"/>
                        <a:pt x="102852" y="39338"/>
                        <a:pt x="97708" y="36385"/>
                      </a:cubicBezTo>
                      <a:cubicBezTo>
                        <a:pt x="75325" y="23432"/>
                        <a:pt x="39130" y="23432"/>
                        <a:pt x="16746" y="36385"/>
                      </a:cubicBezTo>
                      <a:cubicBezTo>
                        <a:pt x="11603" y="39338"/>
                        <a:pt x="7602" y="42767"/>
                        <a:pt x="4840" y="46387"/>
                      </a:cubicBezTo>
                      <a:cubicBezTo>
                        <a:pt x="-4400" y="34290"/>
                        <a:pt x="-399" y="19622"/>
                        <a:pt x="16746" y="9716"/>
                      </a:cubicBezTo>
                      <a:cubicBezTo>
                        <a:pt x="39130" y="-3239"/>
                        <a:pt x="75325" y="-3239"/>
                        <a:pt x="97708" y="9716"/>
                      </a:cubicBezTo>
                      <a:cubicBezTo>
                        <a:pt x="114854"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35"/>
                <p:cNvSpPr/>
                <p:nvPr/>
              </p:nvSpPr>
              <p:spPr>
                <a:xfrm>
                  <a:off x="3797106" y="4789095"/>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75" name="Google Shape;1975;p35"/>
            <p:cNvGrpSpPr/>
            <p:nvPr/>
          </p:nvGrpSpPr>
          <p:grpSpPr>
            <a:xfrm>
              <a:off x="7468856" y="4512385"/>
              <a:ext cx="639735" cy="559976"/>
              <a:chOff x="3695689" y="4939685"/>
              <a:chExt cx="422100" cy="369475"/>
            </a:xfrm>
          </p:grpSpPr>
          <p:sp>
            <p:nvSpPr>
              <p:cNvPr id="1976" name="Google Shape;1976;p35"/>
              <p:cNvSpPr/>
              <p:nvPr/>
            </p:nvSpPr>
            <p:spPr>
              <a:xfrm>
                <a:off x="3695689" y="5065320"/>
                <a:ext cx="422100" cy="243840"/>
              </a:xfrm>
              <a:custGeom>
                <a:avLst/>
                <a:gdLst/>
                <a:ahLst/>
                <a:cxnLst/>
                <a:rect l="l" t="t" r="r" b="b"/>
                <a:pathLst>
                  <a:path w="422100" h="243840" extrusionOk="0">
                    <a:moveTo>
                      <a:pt x="360307" y="208121"/>
                    </a:moveTo>
                    <a:cubicBezTo>
                      <a:pt x="277821" y="255746"/>
                      <a:pt x="144185" y="255746"/>
                      <a:pt x="61793" y="208121"/>
                    </a:cubicBezTo>
                    <a:cubicBezTo>
                      <a:pt x="-20598" y="160496"/>
                      <a:pt x="-20598" y="83344"/>
                      <a:pt x="61793" y="35719"/>
                    </a:cubicBezTo>
                    <a:cubicBezTo>
                      <a:pt x="144185" y="-11906"/>
                      <a:pt x="277821" y="-11906"/>
                      <a:pt x="360307" y="35719"/>
                    </a:cubicBezTo>
                    <a:cubicBezTo>
                      <a:pt x="442698" y="83344"/>
                      <a:pt x="442698" y="160496"/>
                      <a:pt x="360307" y="208121"/>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77" name="Google Shape;1977;p35"/>
              <p:cNvGrpSpPr/>
              <p:nvPr/>
            </p:nvGrpSpPr>
            <p:grpSpPr>
              <a:xfrm>
                <a:off x="3703857" y="5053128"/>
                <a:ext cx="405669" cy="247649"/>
                <a:chOff x="3703857" y="5053128"/>
                <a:chExt cx="405669" cy="247649"/>
              </a:xfrm>
            </p:grpSpPr>
            <p:sp>
              <p:nvSpPr>
                <p:cNvPr id="1978" name="Google Shape;1978;p35"/>
                <p:cNvSpPr/>
                <p:nvPr/>
              </p:nvSpPr>
              <p:spPr>
                <a:xfrm>
                  <a:off x="3703857" y="5066463"/>
                  <a:ext cx="405574" cy="234314"/>
                </a:xfrm>
                <a:custGeom>
                  <a:avLst/>
                  <a:gdLst/>
                  <a:ahLst/>
                  <a:cxnLst/>
                  <a:rect l="l" t="t" r="r" b="b"/>
                  <a:pathLst>
                    <a:path w="405574" h="234314"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920"/>
                      </a:lnTo>
                      <a:lnTo>
                        <a:pt x="0" y="117920"/>
                      </a:lnTo>
                      <a:cubicBezTo>
                        <a:pt x="381"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0957" y="126968"/>
                      </a:moveTo>
                      <a:cubicBezTo>
                        <a:pt x="31432" y="126968"/>
                        <a:pt x="23717" y="122492"/>
                        <a:pt x="23717" y="117062"/>
                      </a:cubicBezTo>
                      <a:cubicBezTo>
                        <a:pt x="23717" y="111633"/>
                        <a:pt x="31432" y="107156"/>
                        <a:pt x="40957" y="107156"/>
                      </a:cubicBezTo>
                      <a:lnTo>
                        <a:pt x="111062" y="107156"/>
                      </a:lnTo>
                      <a:cubicBezTo>
                        <a:pt x="120587" y="107156"/>
                        <a:pt x="128302" y="111633"/>
                        <a:pt x="128302" y="117062"/>
                      </a:cubicBezTo>
                      <a:cubicBezTo>
                        <a:pt x="128302" y="122492"/>
                        <a:pt x="120587" y="126968"/>
                        <a:pt x="111062" y="126968"/>
                      </a:cubicBezTo>
                      <a:lnTo>
                        <a:pt x="40957" y="126968"/>
                      </a:lnTo>
                      <a:close/>
                      <a:moveTo>
                        <a:pt x="150114" y="161449"/>
                      </a:moveTo>
                      <a:lnTo>
                        <a:pt x="100489" y="190119"/>
                      </a:lnTo>
                      <a:cubicBezTo>
                        <a:pt x="93726" y="194024"/>
                        <a:pt x="82867" y="194024"/>
                        <a:pt x="76105" y="190119"/>
                      </a:cubicBezTo>
                      <a:cubicBezTo>
                        <a:pt x="69342" y="186214"/>
                        <a:pt x="69342" y="179927"/>
                        <a:pt x="76105" y="176117"/>
                      </a:cubicBezTo>
                      <a:lnTo>
                        <a:pt x="125730" y="147447"/>
                      </a:lnTo>
                      <a:cubicBezTo>
                        <a:pt x="132493" y="143542"/>
                        <a:pt x="143351" y="143542"/>
                        <a:pt x="150019" y="147447"/>
                      </a:cubicBezTo>
                      <a:cubicBezTo>
                        <a:pt x="156781" y="151352"/>
                        <a:pt x="156781" y="157639"/>
                        <a:pt x="150019" y="161544"/>
                      </a:cubicBezTo>
                      <a:close/>
                      <a:moveTo>
                        <a:pt x="185547" y="23527"/>
                      </a:moveTo>
                      <a:cubicBezTo>
                        <a:pt x="185547" y="18002"/>
                        <a:pt x="193262" y="13621"/>
                        <a:pt x="202787" y="13621"/>
                      </a:cubicBezTo>
                      <a:cubicBezTo>
                        <a:pt x="212312" y="13621"/>
                        <a:pt x="220027" y="18098"/>
                        <a:pt x="220027" y="23527"/>
                      </a:cubicBezTo>
                      <a:lnTo>
                        <a:pt x="220027" y="64008"/>
                      </a:lnTo>
                      <a:cubicBezTo>
                        <a:pt x="220027" y="69532"/>
                        <a:pt x="212312" y="73914"/>
                        <a:pt x="202787" y="73914"/>
                      </a:cubicBezTo>
                      <a:cubicBezTo>
                        <a:pt x="193262" y="73914"/>
                        <a:pt x="185547" y="69437"/>
                        <a:pt x="185547" y="64008"/>
                      </a:cubicBezTo>
                      <a:lnTo>
                        <a:pt x="185547" y="23527"/>
                      </a:lnTo>
                      <a:close/>
                      <a:moveTo>
                        <a:pt x="202787" y="220313"/>
                      </a:moveTo>
                      <a:cubicBezTo>
                        <a:pt x="193262" y="220313"/>
                        <a:pt x="185547" y="215837"/>
                        <a:pt x="185547" y="210407"/>
                      </a:cubicBezTo>
                      <a:lnTo>
                        <a:pt x="185547" y="169926"/>
                      </a:lnTo>
                      <a:cubicBezTo>
                        <a:pt x="185547" y="164402"/>
                        <a:pt x="193262" y="160020"/>
                        <a:pt x="202787" y="160020"/>
                      </a:cubicBezTo>
                      <a:cubicBezTo>
                        <a:pt x="212312" y="160020"/>
                        <a:pt x="220027" y="164497"/>
                        <a:pt x="220027" y="169926"/>
                      </a:cubicBezTo>
                      <a:lnTo>
                        <a:pt x="220027" y="210407"/>
                      </a:lnTo>
                      <a:cubicBezTo>
                        <a:pt x="220027" y="215932"/>
                        <a:pt x="212312" y="220313"/>
                        <a:pt x="202787" y="220313"/>
                      </a:cubicBezTo>
                      <a:close/>
                      <a:moveTo>
                        <a:pt x="255460" y="72485"/>
                      </a:moveTo>
                      <a:lnTo>
                        <a:pt x="305086" y="43815"/>
                      </a:lnTo>
                      <a:cubicBezTo>
                        <a:pt x="311848" y="39910"/>
                        <a:pt x="322707" y="39910"/>
                        <a:pt x="329374" y="43815"/>
                      </a:cubicBezTo>
                      <a:cubicBezTo>
                        <a:pt x="336137" y="47720"/>
                        <a:pt x="336137" y="54007"/>
                        <a:pt x="329374" y="57912"/>
                      </a:cubicBezTo>
                      <a:lnTo>
                        <a:pt x="279749" y="86582"/>
                      </a:lnTo>
                      <a:cubicBezTo>
                        <a:pt x="272987" y="90488"/>
                        <a:pt x="262128" y="90488"/>
                        <a:pt x="255460" y="86582"/>
                      </a:cubicBezTo>
                      <a:cubicBezTo>
                        <a:pt x="248698" y="82677"/>
                        <a:pt x="248698" y="76390"/>
                        <a:pt x="255460" y="72581"/>
                      </a:cubicBezTo>
                      <a:close/>
                      <a:moveTo>
                        <a:pt x="329374" y="190024"/>
                      </a:moveTo>
                      <a:cubicBezTo>
                        <a:pt x="322612" y="193929"/>
                        <a:pt x="311753" y="193929"/>
                        <a:pt x="305086" y="190024"/>
                      </a:cubicBezTo>
                      <a:lnTo>
                        <a:pt x="255460" y="161354"/>
                      </a:lnTo>
                      <a:cubicBezTo>
                        <a:pt x="248698" y="157448"/>
                        <a:pt x="248698" y="151162"/>
                        <a:pt x="255460" y="147352"/>
                      </a:cubicBezTo>
                      <a:cubicBezTo>
                        <a:pt x="262223" y="143447"/>
                        <a:pt x="273082" y="143447"/>
                        <a:pt x="279749" y="147352"/>
                      </a:cubicBezTo>
                      <a:lnTo>
                        <a:pt x="329374" y="176022"/>
                      </a:lnTo>
                      <a:cubicBezTo>
                        <a:pt x="336137" y="179927"/>
                        <a:pt x="336137" y="186214"/>
                        <a:pt x="329374" y="190024"/>
                      </a:cubicBezTo>
                      <a:close/>
                      <a:moveTo>
                        <a:pt x="364617" y="126873"/>
                      </a:moveTo>
                      <a:lnTo>
                        <a:pt x="294418" y="126873"/>
                      </a:lnTo>
                      <a:cubicBezTo>
                        <a:pt x="284893" y="126873"/>
                        <a:pt x="277177" y="122396"/>
                        <a:pt x="277177" y="116967"/>
                      </a:cubicBezTo>
                      <a:cubicBezTo>
                        <a:pt x="277177"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979;p35"/>
                <p:cNvSpPr/>
                <p:nvPr/>
              </p:nvSpPr>
              <p:spPr>
                <a:xfrm>
                  <a:off x="3703928" y="5053128"/>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010"/>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7"/>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022"/>
                      </a:cubicBezTo>
                      <a:lnTo>
                        <a:pt x="125658" y="147447"/>
                      </a:lnTo>
                      <a:cubicBezTo>
                        <a:pt x="132421" y="143542"/>
                        <a:pt x="143280" y="143542"/>
                        <a:pt x="149947" y="147447"/>
                      </a:cubicBezTo>
                      <a:cubicBezTo>
                        <a:pt x="156710" y="151352"/>
                        <a:pt x="156710" y="157639"/>
                        <a:pt x="149947" y="161449"/>
                      </a:cubicBezTo>
                      <a:lnTo>
                        <a:pt x="100322" y="190119"/>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8"/>
                      </a:moveTo>
                      <a:cubicBezTo>
                        <a:pt x="193096" y="220408"/>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8"/>
                        <a:pt x="202621" y="220408"/>
                      </a:cubicBezTo>
                      <a:close/>
                      <a:moveTo>
                        <a:pt x="304919" y="190119"/>
                      </a:moveTo>
                      <a:lnTo>
                        <a:pt x="255294" y="161449"/>
                      </a:lnTo>
                      <a:cubicBezTo>
                        <a:pt x="248531" y="157544"/>
                        <a:pt x="248531" y="151257"/>
                        <a:pt x="255294" y="147447"/>
                      </a:cubicBezTo>
                      <a:cubicBezTo>
                        <a:pt x="262057" y="143542"/>
                        <a:pt x="272915" y="143542"/>
                        <a:pt x="279583" y="147447"/>
                      </a:cubicBezTo>
                      <a:lnTo>
                        <a:pt x="329208" y="176022"/>
                      </a:lnTo>
                      <a:cubicBezTo>
                        <a:pt x="335971" y="179927"/>
                        <a:pt x="335971" y="186214"/>
                        <a:pt x="329208" y="190119"/>
                      </a:cubicBezTo>
                      <a:cubicBezTo>
                        <a:pt x="322445" y="194024"/>
                        <a:pt x="311587" y="194024"/>
                        <a:pt x="304919"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35"/>
                <p:cNvSpPr/>
                <p:nvPr/>
              </p:nvSpPr>
              <p:spPr>
                <a:xfrm>
                  <a:off x="3849512" y="5137210"/>
                  <a:ext cx="114454" cy="46315"/>
                </a:xfrm>
                <a:custGeom>
                  <a:avLst/>
                  <a:gdLst/>
                  <a:ahLst/>
                  <a:cxnLst/>
                  <a:rect l="l" t="t" r="r" b="b"/>
                  <a:pathLst>
                    <a:path w="114454" h="46315" extrusionOk="0">
                      <a:moveTo>
                        <a:pt x="109615" y="46315"/>
                      </a:moveTo>
                      <a:cubicBezTo>
                        <a:pt x="106852" y="42696"/>
                        <a:pt x="102852" y="39267"/>
                        <a:pt x="97708" y="36314"/>
                      </a:cubicBezTo>
                      <a:cubicBezTo>
                        <a:pt x="75325" y="23455"/>
                        <a:pt x="39130" y="23455"/>
                        <a:pt x="16746" y="36314"/>
                      </a:cubicBezTo>
                      <a:cubicBezTo>
                        <a:pt x="11602" y="39267"/>
                        <a:pt x="7602" y="42696"/>
                        <a:pt x="4840" y="46315"/>
                      </a:cubicBezTo>
                      <a:cubicBezTo>
                        <a:pt x="-4400" y="34218"/>
                        <a:pt x="-399" y="19550"/>
                        <a:pt x="16746" y="9644"/>
                      </a:cubicBezTo>
                      <a:cubicBezTo>
                        <a:pt x="39130" y="-3215"/>
                        <a:pt x="75325" y="-3215"/>
                        <a:pt x="97708" y="9644"/>
                      </a:cubicBezTo>
                      <a:cubicBezTo>
                        <a:pt x="114853"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35"/>
                <p:cNvSpPr/>
                <p:nvPr/>
              </p:nvSpPr>
              <p:spPr>
                <a:xfrm>
                  <a:off x="3854351" y="5163880"/>
                  <a:ext cx="104775" cy="39457"/>
                </a:xfrm>
                <a:custGeom>
                  <a:avLst/>
                  <a:gdLst/>
                  <a:ahLst/>
                  <a:cxnLst/>
                  <a:rect l="l" t="t" r="r" b="b"/>
                  <a:pathLst>
                    <a:path w="104775" h="39457" extrusionOk="0">
                      <a:moveTo>
                        <a:pt x="104775" y="19645"/>
                      </a:moveTo>
                      <a:cubicBezTo>
                        <a:pt x="102013" y="23265"/>
                        <a:pt x="98012" y="26694"/>
                        <a:pt x="92869" y="29742"/>
                      </a:cubicBezTo>
                      <a:cubicBezTo>
                        <a:pt x="70485" y="42696"/>
                        <a:pt x="34290" y="42696"/>
                        <a:pt x="11906" y="29742"/>
                      </a:cubicBezTo>
                      <a:cubicBezTo>
                        <a:pt x="6763" y="26789"/>
                        <a:pt x="2762" y="23360"/>
                        <a:pt x="0" y="19645"/>
                      </a:cubicBezTo>
                      <a:cubicBezTo>
                        <a:pt x="2762" y="16026"/>
                        <a:pt x="6763" y="12597"/>
                        <a:pt x="11906" y="9644"/>
                      </a:cubicBezTo>
                      <a:cubicBezTo>
                        <a:pt x="34290" y="-3215"/>
                        <a:pt x="70485" y="-3215"/>
                        <a:pt x="92869" y="9644"/>
                      </a:cubicBezTo>
                      <a:cubicBezTo>
                        <a:pt x="98012" y="12597"/>
                        <a:pt x="102013" y="16026"/>
                        <a:pt x="104775" y="19645"/>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2" name="Google Shape;1982;p35"/>
              <p:cNvGrpSpPr/>
              <p:nvPr/>
            </p:nvGrpSpPr>
            <p:grpSpPr>
              <a:xfrm>
                <a:off x="3727359" y="4965879"/>
                <a:ext cx="358830" cy="305800"/>
                <a:chOff x="3727359" y="4965879"/>
                <a:chExt cx="358830" cy="305800"/>
              </a:xfrm>
            </p:grpSpPr>
            <p:sp>
              <p:nvSpPr>
                <p:cNvPr id="1983" name="Google Shape;1983;p35"/>
                <p:cNvSpPr/>
                <p:nvPr/>
              </p:nvSpPr>
              <p:spPr>
                <a:xfrm>
                  <a:off x="3727478" y="5069416"/>
                  <a:ext cx="358711" cy="202263"/>
                </a:xfrm>
                <a:custGeom>
                  <a:avLst/>
                  <a:gdLst/>
                  <a:ahLst/>
                  <a:cxnLst/>
                  <a:rect l="l" t="t" r="r" b="b"/>
                  <a:pathLst>
                    <a:path w="358711" h="202263" extrusionOk="0">
                      <a:moveTo>
                        <a:pt x="358616" y="0"/>
                      </a:moveTo>
                      <a:lnTo>
                        <a:pt x="358616" y="98393"/>
                      </a:lnTo>
                      <a:cubicBezTo>
                        <a:pt x="358616" y="125063"/>
                        <a:pt x="340995" y="151733"/>
                        <a:pt x="306038" y="171831"/>
                      </a:cubicBezTo>
                      <a:cubicBezTo>
                        <a:pt x="236125" y="212408"/>
                        <a:pt x="122492" y="212408"/>
                        <a:pt x="52388" y="171831"/>
                      </a:cubicBezTo>
                      <a:cubicBezTo>
                        <a:pt x="17336" y="151733"/>
                        <a:pt x="0" y="125063"/>
                        <a:pt x="0" y="98393"/>
                      </a:cubicBezTo>
                      <a:lnTo>
                        <a:pt x="0" y="0"/>
                      </a:lnTo>
                      <a:lnTo>
                        <a:pt x="358712"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35"/>
                <p:cNvSpPr/>
                <p:nvPr/>
              </p:nvSpPr>
              <p:spPr>
                <a:xfrm>
                  <a:off x="3727383" y="5082179"/>
                  <a:ext cx="358711" cy="110633"/>
                </a:xfrm>
                <a:custGeom>
                  <a:avLst/>
                  <a:gdLst/>
                  <a:ahLst/>
                  <a:cxnLst/>
                  <a:rect l="l" t="t" r="r" b="b"/>
                  <a:pathLst>
                    <a:path w="358711" h="110633" extrusionOk="0">
                      <a:moveTo>
                        <a:pt x="358711" y="0"/>
                      </a:moveTo>
                      <a:cubicBezTo>
                        <a:pt x="358711" y="26479"/>
                        <a:pt x="341090" y="52864"/>
                        <a:pt x="306133" y="73057"/>
                      </a:cubicBezTo>
                      <a:cubicBezTo>
                        <a:pt x="236220" y="113824"/>
                        <a:pt x="122587" y="113824"/>
                        <a:pt x="52483" y="73057"/>
                      </a:cubicBezTo>
                      <a:cubicBezTo>
                        <a:pt x="18288" y="53340"/>
                        <a:pt x="762" y="27622"/>
                        <a:pt x="0" y="1715"/>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0"/>
                      </a:lnTo>
                      <a:lnTo>
                        <a:pt x="358616"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35"/>
                <p:cNvSpPr/>
                <p:nvPr/>
              </p:nvSpPr>
              <p:spPr>
                <a:xfrm>
                  <a:off x="3727383" y="5099324"/>
                  <a:ext cx="358711" cy="110632"/>
                </a:xfrm>
                <a:custGeom>
                  <a:avLst/>
                  <a:gdLst/>
                  <a:ahLst/>
                  <a:cxnLst/>
                  <a:rect l="l" t="t" r="r" b="b"/>
                  <a:pathLst>
                    <a:path w="358711" h="110632" extrusionOk="0">
                      <a:moveTo>
                        <a:pt x="358711" y="0"/>
                      </a:moveTo>
                      <a:cubicBezTo>
                        <a:pt x="358711" y="26479"/>
                        <a:pt x="341090" y="52959"/>
                        <a:pt x="306133" y="73057"/>
                      </a:cubicBezTo>
                      <a:cubicBezTo>
                        <a:pt x="236220" y="113729"/>
                        <a:pt x="122587" y="113729"/>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95"/>
                      </a:lnTo>
                      <a:lnTo>
                        <a:pt x="358616"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35"/>
                <p:cNvSpPr/>
                <p:nvPr/>
              </p:nvSpPr>
              <p:spPr>
                <a:xfrm>
                  <a:off x="3727383" y="5116565"/>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35"/>
                <p:cNvSpPr/>
                <p:nvPr/>
              </p:nvSpPr>
              <p:spPr>
                <a:xfrm>
                  <a:off x="3727383" y="5133709"/>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95"/>
                      </a:lnTo>
                      <a:lnTo>
                        <a:pt x="358616"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5"/>
                <p:cNvSpPr/>
                <p:nvPr/>
              </p:nvSpPr>
              <p:spPr>
                <a:xfrm>
                  <a:off x="3727383" y="5150855"/>
                  <a:ext cx="358711" cy="110632"/>
                </a:xfrm>
                <a:custGeom>
                  <a:avLst/>
                  <a:gdLst/>
                  <a:ahLst/>
                  <a:cxnLst/>
                  <a:rect l="l" t="t" r="r" b="b"/>
                  <a:pathLst>
                    <a:path w="358711" h="110632" extrusionOk="0">
                      <a:moveTo>
                        <a:pt x="358711" y="0"/>
                      </a:moveTo>
                      <a:cubicBezTo>
                        <a:pt x="358711" y="26479"/>
                        <a:pt x="341090" y="52864"/>
                        <a:pt x="306133" y="73057"/>
                      </a:cubicBezTo>
                      <a:cubicBezTo>
                        <a:pt x="236220" y="113728"/>
                        <a:pt x="122587" y="113728"/>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5"/>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5"/>
                <p:cNvSpPr/>
                <p:nvPr/>
              </p:nvSpPr>
              <p:spPr>
                <a:xfrm>
                  <a:off x="3741504" y="4974118"/>
                  <a:ext cx="330446" cy="190785"/>
                </a:xfrm>
                <a:custGeom>
                  <a:avLst/>
                  <a:gdLst/>
                  <a:ahLst/>
                  <a:cxnLst/>
                  <a:rect l="l" t="t" r="r" b="b"/>
                  <a:pathLst>
                    <a:path w="330446" h="190785" extrusionOk="0">
                      <a:moveTo>
                        <a:pt x="48363" y="162639"/>
                      </a:moveTo>
                      <a:cubicBezTo>
                        <a:pt x="112943" y="200168"/>
                        <a:pt x="217622" y="200168"/>
                        <a:pt x="282012" y="162639"/>
                      </a:cubicBezTo>
                      <a:cubicBezTo>
                        <a:pt x="346591" y="125492"/>
                        <a:pt x="346591" y="65008"/>
                        <a:pt x="282012" y="27861"/>
                      </a:cubicBezTo>
                      <a:cubicBezTo>
                        <a:pt x="217622" y="-9287"/>
                        <a:pt x="112943" y="-9287"/>
                        <a:pt x="48363" y="27861"/>
                      </a:cubicBezTo>
                      <a:cubicBezTo>
                        <a:pt x="-16121" y="65008"/>
                        <a:pt x="-16121" y="125492"/>
                        <a:pt x="48363" y="16263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35"/>
                <p:cNvSpPr/>
                <p:nvPr/>
              </p:nvSpPr>
              <p:spPr>
                <a:xfrm>
                  <a:off x="3752172" y="4980190"/>
                  <a:ext cx="309014" cy="178474"/>
                </a:xfrm>
                <a:custGeom>
                  <a:avLst/>
                  <a:gdLst/>
                  <a:ahLst/>
                  <a:cxnLst/>
                  <a:rect l="l" t="t" r="r" b="b"/>
                  <a:pathLst>
                    <a:path w="309014" h="178474" extrusionOk="0">
                      <a:moveTo>
                        <a:pt x="45220" y="152186"/>
                      </a:moveTo>
                      <a:cubicBezTo>
                        <a:pt x="105609" y="187238"/>
                        <a:pt x="203526" y="187238"/>
                        <a:pt x="263723" y="152186"/>
                      </a:cubicBezTo>
                      <a:cubicBezTo>
                        <a:pt x="324112" y="117419"/>
                        <a:pt x="324112" y="60841"/>
                        <a:pt x="263723" y="26075"/>
                      </a:cubicBezTo>
                      <a:cubicBezTo>
                        <a:pt x="203526" y="-8692"/>
                        <a:pt x="105609" y="-8692"/>
                        <a:pt x="45220" y="26075"/>
                      </a:cubicBezTo>
                      <a:cubicBezTo>
                        <a:pt x="-15073" y="60841"/>
                        <a:pt x="-15073" y="117324"/>
                        <a:pt x="45220" y="15218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35"/>
                <p:cNvSpPr/>
                <p:nvPr/>
              </p:nvSpPr>
              <p:spPr>
                <a:xfrm>
                  <a:off x="3760768" y="4985524"/>
                  <a:ext cx="291917" cy="168568"/>
                </a:xfrm>
                <a:custGeom>
                  <a:avLst/>
                  <a:gdLst/>
                  <a:ahLst/>
                  <a:cxnLst/>
                  <a:rect l="l" t="t" r="r" b="b"/>
                  <a:pathLst>
                    <a:path w="291917" h="168568" extrusionOk="0">
                      <a:moveTo>
                        <a:pt x="42720" y="143708"/>
                      </a:moveTo>
                      <a:cubicBezTo>
                        <a:pt x="99774" y="176855"/>
                        <a:pt x="192262" y="176855"/>
                        <a:pt x="249126" y="143708"/>
                      </a:cubicBezTo>
                      <a:cubicBezTo>
                        <a:pt x="306181" y="110847"/>
                        <a:pt x="306181" y="57507"/>
                        <a:pt x="249126" y="24646"/>
                      </a:cubicBezTo>
                      <a:cubicBezTo>
                        <a:pt x="192262" y="-8215"/>
                        <a:pt x="99774" y="-8215"/>
                        <a:pt x="42720" y="24646"/>
                      </a:cubicBezTo>
                      <a:cubicBezTo>
                        <a:pt x="-14240" y="57507"/>
                        <a:pt x="-14240" y="110847"/>
                        <a:pt x="42720" y="14370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5"/>
                <p:cNvSpPr/>
                <p:nvPr/>
              </p:nvSpPr>
              <p:spPr>
                <a:xfrm>
                  <a:off x="3769793" y="4990263"/>
                  <a:ext cx="273962" cy="158257"/>
                </a:xfrm>
                <a:custGeom>
                  <a:avLst/>
                  <a:gdLst/>
                  <a:ahLst/>
                  <a:cxnLst/>
                  <a:rect l="l" t="t" r="r" b="b"/>
                  <a:pathLst>
                    <a:path w="273962" h="158257" extrusionOk="0">
                      <a:moveTo>
                        <a:pt x="40076" y="134969"/>
                      </a:moveTo>
                      <a:cubicBezTo>
                        <a:pt x="93607" y="166021"/>
                        <a:pt x="180475" y="166021"/>
                        <a:pt x="233815" y="134969"/>
                      </a:cubicBezTo>
                      <a:cubicBezTo>
                        <a:pt x="287346" y="104108"/>
                        <a:pt x="287346" y="54007"/>
                        <a:pt x="233815" y="23146"/>
                      </a:cubicBezTo>
                      <a:cubicBezTo>
                        <a:pt x="180475" y="-7715"/>
                        <a:pt x="93607" y="-7715"/>
                        <a:pt x="40076" y="23146"/>
                      </a:cubicBezTo>
                      <a:cubicBezTo>
                        <a:pt x="-13359" y="53912"/>
                        <a:pt x="-13359" y="104108"/>
                        <a:pt x="40076" y="13496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5"/>
                <p:cNvSpPr/>
                <p:nvPr/>
              </p:nvSpPr>
              <p:spPr>
                <a:xfrm>
                  <a:off x="3777342" y="4995073"/>
                  <a:ext cx="258770" cy="149471"/>
                </a:xfrm>
                <a:custGeom>
                  <a:avLst/>
                  <a:gdLst/>
                  <a:ahLst/>
                  <a:cxnLst/>
                  <a:rect l="l" t="t" r="r" b="b"/>
                  <a:pathLst>
                    <a:path w="258770" h="149471" extrusionOk="0">
                      <a:moveTo>
                        <a:pt x="37862" y="127397"/>
                      </a:moveTo>
                      <a:cubicBezTo>
                        <a:pt x="88440" y="156829"/>
                        <a:pt x="170450" y="156829"/>
                        <a:pt x="220837" y="127397"/>
                      </a:cubicBezTo>
                      <a:cubicBezTo>
                        <a:pt x="271415" y="98251"/>
                        <a:pt x="271415" y="50911"/>
                        <a:pt x="220837" y="21860"/>
                      </a:cubicBezTo>
                      <a:cubicBezTo>
                        <a:pt x="170450" y="-7287"/>
                        <a:pt x="88440" y="-7287"/>
                        <a:pt x="37862" y="21860"/>
                      </a:cubicBezTo>
                      <a:cubicBezTo>
                        <a:pt x="-12621" y="51007"/>
                        <a:pt x="-12621" y="98346"/>
                        <a:pt x="37862" y="127397"/>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5"/>
                <p:cNvSpPr/>
                <p:nvPr/>
              </p:nvSpPr>
              <p:spPr>
                <a:xfrm>
                  <a:off x="3784890" y="4999026"/>
                  <a:ext cx="243673" cy="140731"/>
                </a:xfrm>
                <a:custGeom>
                  <a:avLst/>
                  <a:gdLst/>
                  <a:ahLst/>
                  <a:cxnLst/>
                  <a:rect l="l" t="t" r="r" b="b"/>
                  <a:pathLst>
                    <a:path w="243673" h="140731" extrusionOk="0">
                      <a:moveTo>
                        <a:pt x="35647" y="120015"/>
                      </a:moveTo>
                      <a:cubicBezTo>
                        <a:pt x="83272" y="147638"/>
                        <a:pt x="160520" y="147638"/>
                        <a:pt x="207955" y="120015"/>
                      </a:cubicBezTo>
                      <a:cubicBezTo>
                        <a:pt x="255580" y="92583"/>
                        <a:pt x="255580" y="48006"/>
                        <a:pt x="207955" y="20574"/>
                      </a:cubicBezTo>
                      <a:cubicBezTo>
                        <a:pt x="160520" y="-6858"/>
                        <a:pt x="83272" y="-6858"/>
                        <a:pt x="35647" y="20574"/>
                      </a:cubicBezTo>
                      <a:cubicBezTo>
                        <a:pt x="-11882" y="48006"/>
                        <a:pt x="-11882" y="92583"/>
                        <a:pt x="35647" y="120015"/>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5"/>
                <p:cNvSpPr/>
                <p:nvPr/>
              </p:nvSpPr>
              <p:spPr>
                <a:xfrm>
                  <a:off x="3791677" y="5003217"/>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5"/>
                <p:cNvSpPr/>
                <p:nvPr/>
              </p:nvSpPr>
              <p:spPr>
                <a:xfrm>
                  <a:off x="3798702" y="5007098"/>
                  <a:ext cx="216074" cy="124753"/>
                </a:xfrm>
                <a:custGeom>
                  <a:avLst/>
                  <a:gdLst/>
                  <a:ahLst/>
                  <a:cxnLst/>
                  <a:rect l="l" t="t" r="r" b="b"/>
                  <a:pathLst>
                    <a:path w="216074" h="124753" extrusionOk="0">
                      <a:moveTo>
                        <a:pt x="31647" y="106323"/>
                      </a:moveTo>
                      <a:cubicBezTo>
                        <a:pt x="73843" y="130897"/>
                        <a:pt x="142327" y="130897"/>
                        <a:pt x="184428" y="106323"/>
                      </a:cubicBezTo>
                      <a:cubicBezTo>
                        <a:pt x="226624" y="82034"/>
                        <a:pt x="226624" y="42505"/>
                        <a:pt x="184428" y="18216"/>
                      </a:cubicBezTo>
                      <a:cubicBezTo>
                        <a:pt x="142327" y="-6072"/>
                        <a:pt x="73843" y="-6072"/>
                        <a:pt x="31647" y="18216"/>
                      </a:cubicBezTo>
                      <a:cubicBezTo>
                        <a:pt x="-10549" y="42505"/>
                        <a:pt x="-10549" y="82034"/>
                        <a:pt x="31647" y="106323"/>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5"/>
                <p:cNvSpPr/>
                <p:nvPr/>
              </p:nvSpPr>
              <p:spPr>
                <a:xfrm>
                  <a:off x="3804679" y="5010765"/>
                  <a:ext cx="204097" cy="117824"/>
                </a:xfrm>
                <a:custGeom>
                  <a:avLst/>
                  <a:gdLst/>
                  <a:ahLst/>
                  <a:cxnLst/>
                  <a:rect l="l" t="t" r="r" b="b"/>
                  <a:pathLst>
                    <a:path w="204097" h="117824" extrusionOk="0">
                      <a:moveTo>
                        <a:pt x="29861" y="100465"/>
                      </a:moveTo>
                      <a:cubicBezTo>
                        <a:pt x="69771" y="123611"/>
                        <a:pt x="134445" y="123611"/>
                        <a:pt x="174165" y="100465"/>
                      </a:cubicBezTo>
                      <a:cubicBezTo>
                        <a:pt x="214075" y="77510"/>
                        <a:pt x="214075" y="40172"/>
                        <a:pt x="174165" y="17216"/>
                      </a:cubicBezTo>
                      <a:cubicBezTo>
                        <a:pt x="134445" y="-5739"/>
                        <a:pt x="69771" y="-5739"/>
                        <a:pt x="29861" y="17216"/>
                      </a:cubicBezTo>
                      <a:cubicBezTo>
                        <a:pt x="-9954" y="40172"/>
                        <a:pt x="-9954" y="77510"/>
                        <a:pt x="29861" y="10046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5"/>
                <p:cNvSpPr/>
                <p:nvPr/>
              </p:nvSpPr>
              <p:spPr>
                <a:xfrm>
                  <a:off x="3810155" y="5013695"/>
                  <a:ext cx="193167" cy="111489"/>
                </a:xfrm>
                <a:custGeom>
                  <a:avLst/>
                  <a:gdLst/>
                  <a:ahLst/>
                  <a:cxnLst/>
                  <a:rect l="l" t="t" r="r" b="b"/>
                  <a:pathLst>
                    <a:path w="193167" h="111489" extrusionOk="0">
                      <a:moveTo>
                        <a:pt x="28289" y="95059"/>
                      </a:moveTo>
                      <a:cubicBezTo>
                        <a:pt x="66008" y="116967"/>
                        <a:pt x="127254" y="116967"/>
                        <a:pt x="164878" y="95059"/>
                      </a:cubicBezTo>
                      <a:cubicBezTo>
                        <a:pt x="202597" y="73342"/>
                        <a:pt x="202597" y="38005"/>
                        <a:pt x="164878" y="16288"/>
                      </a:cubicBezTo>
                      <a:cubicBezTo>
                        <a:pt x="127254" y="-5429"/>
                        <a:pt x="66103" y="-5429"/>
                        <a:pt x="28289" y="16288"/>
                      </a:cubicBezTo>
                      <a:cubicBezTo>
                        <a:pt x="-9430" y="38005"/>
                        <a:pt x="-9430" y="73342"/>
                        <a:pt x="28289" y="9505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5"/>
                <p:cNvSpPr/>
                <p:nvPr/>
              </p:nvSpPr>
              <p:spPr>
                <a:xfrm>
                  <a:off x="3815537" y="5017004"/>
                  <a:ext cx="182403" cy="105251"/>
                </a:xfrm>
                <a:custGeom>
                  <a:avLst/>
                  <a:gdLst/>
                  <a:ahLst/>
                  <a:cxnLst/>
                  <a:rect l="l" t="t" r="r" b="b"/>
                  <a:pathLst>
                    <a:path w="182403" h="105251" extrusionOk="0">
                      <a:moveTo>
                        <a:pt x="26718" y="89749"/>
                      </a:moveTo>
                      <a:cubicBezTo>
                        <a:pt x="62341" y="110419"/>
                        <a:pt x="120158" y="110419"/>
                        <a:pt x="155686" y="89749"/>
                      </a:cubicBezTo>
                      <a:cubicBezTo>
                        <a:pt x="191310" y="69271"/>
                        <a:pt x="191310" y="35838"/>
                        <a:pt x="155686" y="15359"/>
                      </a:cubicBezTo>
                      <a:cubicBezTo>
                        <a:pt x="120158" y="-5120"/>
                        <a:pt x="62341" y="-5120"/>
                        <a:pt x="26718" y="15359"/>
                      </a:cubicBezTo>
                      <a:cubicBezTo>
                        <a:pt x="-8906" y="35933"/>
                        <a:pt x="-8906" y="69271"/>
                        <a:pt x="26718" y="8974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5"/>
                <p:cNvSpPr/>
                <p:nvPr/>
              </p:nvSpPr>
              <p:spPr>
                <a:xfrm>
                  <a:off x="3820824" y="5019862"/>
                  <a:ext cx="171807" cy="99250"/>
                </a:xfrm>
                <a:custGeom>
                  <a:avLst/>
                  <a:gdLst/>
                  <a:ahLst/>
                  <a:cxnLst/>
                  <a:rect l="l" t="t" r="r" b="b"/>
                  <a:pathLst>
                    <a:path w="171807" h="99250" extrusionOk="0">
                      <a:moveTo>
                        <a:pt x="25146" y="84606"/>
                      </a:moveTo>
                      <a:cubicBezTo>
                        <a:pt x="58769"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5"/>
                <p:cNvSpPr/>
                <p:nvPr/>
              </p:nvSpPr>
              <p:spPr>
                <a:xfrm>
                  <a:off x="3825681" y="5022743"/>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2004"/>
                        <a:pt x="138493" y="13716"/>
                      </a:cubicBezTo>
                      <a:cubicBezTo>
                        <a:pt x="106870" y="-4572"/>
                        <a:pt x="55435" y="-4572"/>
                        <a:pt x="23717" y="13716"/>
                      </a:cubicBezTo>
                      <a:cubicBezTo>
                        <a:pt x="-7906" y="32004"/>
                        <a:pt x="-7906" y="61627"/>
                        <a:pt x="23717" y="7991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35"/>
                <p:cNvSpPr/>
                <p:nvPr/>
              </p:nvSpPr>
              <p:spPr>
                <a:xfrm>
                  <a:off x="3830539" y="5025505"/>
                  <a:ext cx="152304" cy="87892"/>
                </a:xfrm>
                <a:custGeom>
                  <a:avLst/>
                  <a:gdLst/>
                  <a:ahLst/>
                  <a:cxnLst/>
                  <a:rect l="l" t="t" r="r" b="b"/>
                  <a:pathLst>
                    <a:path w="152304" h="87892" extrusionOk="0">
                      <a:moveTo>
                        <a:pt x="22288" y="74962"/>
                      </a:moveTo>
                      <a:cubicBezTo>
                        <a:pt x="52102" y="92202"/>
                        <a:pt x="100298" y="92202"/>
                        <a:pt x="130016" y="74962"/>
                      </a:cubicBezTo>
                      <a:cubicBezTo>
                        <a:pt x="159734" y="57817"/>
                        <a:pt x="159734" y="30004"/>
                        <a:pt x="130016" y="12859"/>
                      </a:cubicBezTo>
                      <a:cubicBezTo>
                        <a:pt x="100298" y="-4286"/>
                        <a:pt x="52102" y="-4286"/>
                        <a:pt x="22288" y="12859"/>
                      </a:cubicBezTo>
                      <a:cubicBezTo>
                        <a:pt x="-7429" y="30004"/>
                        <a:pt x="-7429" y="57817"/>
                        <a:pt x="22288" y="74962"/>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35"/>
                <p:cNvSpPr/>
                <p:nvPr/>
              </p:nvSpPr>
              <p:spPr>
                <a:xfrm>
                  <a:off x="3834801" y="5028125"/>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35"/>
                <p:cNvSpPr/>
                <p:nvPr/>
              </p:nvSpPr>
              <p:spPr>
                <a:xfrm>
                  <a:off x="3841921" y="5032387"/>
                  <a:ext cx="129635" cy="74794"/>
                </a:xfrm>
                <a:custGeom>
                  <a:avLst/>
                  <a:gdLst/>
                  <a:ahLst/>
                  <a:cxnLst/>
                  <a:rect l="l" t="t" r="r" b="b"/>
                  <a:pathLst>
                    <a:path w="129635" h="74794" extrusionOk="0">
                      <a:moveTo>
                        <a:pt x="19002" y="63794"/>
                      </a:moveTo>
                      <a:cubicBezTo>
                        <a:pt x="44339" y="78462"/>
                        <a:pt x="85392" y="78462"/>
                        <a:pt x="110633" y="63794"/>
                      </a:cubicBezTo>
                      <a:cubicBezTo>
                        <a:pt x="135969" y="49220"/>
                        <a:pt x="135969" y="25503"/>
                        <a:pt x="110633" y="10930"/>
                      </a:cubicBezTo>
                      <a:cubicBezTo>
                        <a:pt x="85392" y="-3643"/>
                        <a:pt x="44339" y="-3643"/>
                        <a:pt x="19002" y="10930"/>
                      </a:cubicBezTo>
                      <a:cubicBezTo>
                        <a:pt x="-6334" y="25503"/>
                        <a:pt x="-6334" y="49220"/>
                        <a:pt x="19002" y="637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5"/>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35"/>
              <p:cNvGrpSpPr/>
              <p:nvPr/>
            </p:nvGrpSpPr>
            <p:grpSpPr>
              <a:xfrm>
                <a:off x="3703857" y="4939685"/>
                <a:ext cx="405669" cy="247649"/>
                <a:chOff x="3703857" y="4939685"/>
                <a:chExt cx="405669" cy="247649"/>
              </a:xfrm>
            </p:grpSpPr>
            <p:sp>
              <p:nvSpPr>
                <p:cNvPr id="2008" name="Google Shape;2008;p35"/>
                <p:cNvSpPr/>
                <p:nvPr/>
              </p:nvSpPr>
              <p:spPr>
                <a:xfrm>
                  <a:off x="3703857" y="4953115"/>
                  <a:ext cx="405574" cy="234219"/>
                </a:xfrm>
                <a:custGeom>
                  <a:avLst/>
                  <a:gdLst/>
                  <a:ahLst/>
                  <a:cxnLst/>
                  <a:rect l="l" t="t" r="r" b="b"/>
                  <a:pathLst>
                    <a:path w="405574" h="234219"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824"/>
                      </a:lnTo>
                      <a:lnTo>
                        <a:pt x="0" y="117824"/>
                      </a:lnTo>
                      <a:cubicBezTo>
                        <a:pt x="381" y="147542"/>
                        <a:pt x="20098" y="177165"/>
                        <a:pt x="59341" y="199930"/>
                      </a:cubicBezTo>
                      <a:cubicBezTo>
                        <a:pt x="138589" y="245650"/>
                        <a:pt x="266986" y="245650"/>
                        <a:pt x="346138" y="199930"/>
                      </a:cubicBezTo>
                      <a:cubicBezTo>
                        <a:pt x="385763" y="177070"/>
                        <a:pt x="405574" y="147066"/>
                        <a:pt x="405574" y="117157"/>
                      </a:cubicBezTo>
                      <a:lnTo>
                        <a:pt x="405574" y="103823"/>
                      </a:lnTo>
                      <a:lnTo>
                        <a:pt x="404241" y="103823"/>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910"/>
                      </a:cubicBezTo>
                      <a:close/>
                      <a:moveTo>
                        <a:pt x="40957" y="126873"/>
                      </a:moveTo>
                      <a:cubicBezTo>
                        <a:pt x="31432" y="126873"/>
                        <a:pt x="23717" y="122396"/>
                        <a:pt x="23717" y="116967"/>
                      </a:cubicBezTo>
                      <a:cubicBezTo>
                        <a:pt x="23717" y="111538"/>
                        <a:pt x="31432" y="107061"/>
                        <a:pt x="40957" y="107061"/>
                      </a:cubicBezTo>
                      <a:lnTo>
                        <a:pt x="111062" y="107061"/>
                      </a:lnTo>
                      <a:cubicBezTo>
                        <a:pt x="120587" y="107061"/>
                        <a:pt x="128302" y="111538"/>
                        <a:pt x="128302" y="116967"/>
                      </a:cubicBezTo>
                      <a:cubicBezTo>
                        <a:pt x="128302" y="122396"/>
                        <a:pt x="120587" y="126873"/>
                        <a:pt x="111062" y="126873"/>
                      </a:cubicBezTo>
                      <a:lnTo>
                        <a:pt x="40957" y="126873"/>
                      </a:lnTo>
                      <a:close/>
                      <a:moveTo>
                        <a:pt x="150114" y="161354"/>
                      </a:moveTo>
                      <a:lnTo>
                        <a:pt x="100489" y="190024"/>
                      </a:lnTo>
                      <a:cubicBezTo>
                        <a:pt x="93726" y="193929"/>
                        <a:pt x="82867" y="193929"/>
                        <a:pt x="76105" y="190024"/>
                      </a:cubicBezTo>
                      <a:cubicBezTo>
                        <a:pt x="69342" y="186119"/>
                        <a:pt x="69342" y="179832"/>
                        <a:pt x="76105" y="176022"/>
                      </a:cubicBezTo>
                      <a:lnTo>
                        <a:pt x="125730" y="147352"/>
                      </a:lnTo>
                      <a:cubicBezTo>
                        <a:pt x="132493" y="143447"/>
                        <a:pt x="143351" y="143447"/>
                        <a:pt x="150019" y="147352"/>
                      </a:cubicBezTo>
                      <a:cubicBezTo>
                        <a:pt x="156781" y="151257"/>
                        <a:pt x="156781" y="157544"/>
                        <a:pt x="150019" y="161354"/>
                      </a:cubicBezTo>
                      <a:close/>
                      <a:moveTo>
                        <a:pt x="185547" y="23431"/>
                      </a:moveTo>
                      <a:cubicBezTo>
                        <a:pt x="185547" y="17907"/>
                        <a:pt x="193262" y="13525"/>
                        <a:pt x="202787" y="13525"/>
                      </a:cubicBezTo>
                      <a:cubicBezTo>
                        <a:pt x="212312" y="13525"/>
                        <a:pt x="220027" y="18002"/>
                        <a:pt x="220027" y="23431"/>
                      </a:cubicBezTo>
                      <a:lnTo>
                        <a:pt x="220027" y="63913"/>
                      </a:lnTo>
                      <a:cubicBezTo>
                        <a:pt x="220027" y="69437"/>
                        <a:pt x="212312" y="73819"/>
                        <a:pt x="202787" y="73819"/>
                      </a:cubicBezTo>
                      <a:cubicBezTo>
                        <a:pt x="193262" y="73819"/>
                        <a:pt x="185547" y="69342"/>
                        <a:pt x="185547" y="63913"/>
                      </a:cubicBezTo>
                      <a:lnTo>
                        <a:pt x="185547" y="23431"/>
                      </a:lnTo>
                      <a:close/>
                      <a:moveTo>
                        <a:pt x="202787" y="220218"/>
                      </a:moveTo>
                      <a:cubicBezTo>
                        <a:pt x="193262" y="220218"/>
                        <a:pt x="185547" y="215741"/>
                        <a:pt x="185547" y="210312"/>
                      </a:cubicBezTo>
                      <a:lnTo>
                        <a:pt x="185547" y="169831"/>
                      </a:lnTo>
                      <a:cubicBezTo>
                        <a:pt x="185547" y="164306"/>
                        <a:pt x="193262" y="159925"/>
                        <a:pt x="202787" y="159925"/>
                      </a:cubicBezTo>
                      <a:cubicBezTo>
                        <a:pt x="212312" y="159925"/>
                        <a:pt x="220027" y="164402"/>
                        <a:pt x="220027" y="169831"/>
                      </a:cubicBezTo>
                      <a:lnTo>
                        <a:pt x="220027" y="210312"/>
                      </a:lnTo>
                      <a:cubicBezTo>
                        <a:pt x="220027" y="215837"/>
                        <a:pt x="212312" y="220218"/>
                        <a:pt x="202787" y="220218"/>
                      </a:cubicBezTo>
                      <a:close/>
                      <a:moveTo>
                        <a:pt x="255460" y="72390"/>
                      </a:moveTo>
                      <a:lnTo>
                        <a:pt x="305086" y="43720"/>
                      </a:lnTo>
                      <a:cubicBezTo>
                        <a:pt x="311848" y="39815"/>
                        <a:pt x="322707" y="39815"/>
                        <a:pt x="329374" y="43720"/>
                      </a:cubicBezTo>
                      <a:cubicBezTo>
                        <a:pt x="336137" y="47625"/>
                        <a:pt x="336137" y="53912"/>
                        <a:pt x="329374" y="57722"/>
                      </a:cubicBezTo>
                      <a:lnTo>
                        <a:pt x="279749" y="86392"/>
                      </a:lnTo>
                      <a:cubicBezTo>
                        <a:pt x="272987" y="90297"/>
                        <a:pt x="262128" y="90297"/>
                        <a:pt x="255460" y="86392"/>
                      </a:cubicBezTo>
                      <a:cubicBezTo>
                        <a:pt x="248698" y="82487"/>
                        <a:pt x="248698" y="76200"/>
                        <a:pt x="255460" y="72390"/>
                      </a:cubicBezTo>
                      <a:close/>
                      <a:moveTo>
                        <a:pt x="329374" y="189929"/>
                      </a:moveTo>
                      <a:cubicBezTo>
                        <a:pt x="322612" y="193834"/>
                        <a:pt x="311753" y="193834"/>
                        <a:pt x="305086" y="189929"/>
                      </a:cubicBezTo>
                      <a:lnTo>
                        <a:pt x="255460" y="161258"/>
                      </a:lnTo>
                      <a:cubicBezTo>
                        <a:pt x="248698" y="157353"/>
                        <a:pt x="248698" y="151066"/>
                        <a:pt x="255460" y="147256"/>
                      </a:cubicBezTo>
                      <a:cubicBezTo>
                        <a:pt x="262223" y="143351"/>
                        <a:pt x="273082" y="143351"/>
                        <a:pt x="279749" y="147256"/>
                      </a:cubicBezTo>
                      <a:lnTo>
                        <a:pt x="329374" y="175927"/>
                      </a:lnTo>
                      <a:cubicBezTo>
                        <a:pt x="336137" y="179832"/>
                        <a:pt x="336137" y="186119"/>
                        <a:pt x="329374" y="189929"/>
                      </a:cubicBezTo>
                      <a:close/>
                      <a:moveTo>
                        <a:pt x="364617" y="126778"/>
                      </a:moveTo>
                      <a:lnTo>
                        <a:pt x="294418" y="126778"/>
                      </a:lnTo>
                      <a:cubicBezTo>
                        <a:pt x="284893" y="126778"/>
                        <a:pt x="277177" y="122301"/>
                        <a:pt x="277177" y="116872"/>
                      </a:cubicBezTo>
                      <a:cubicBezTo>
                        <a:pt x="277177" y="111442"/>
                        <a:pt x="284893" y="106966"/>
                        <a:pt x="294418" y="106966"/>
                      </a:cubicBezTo>
                      <a:lnTo>
                        <a:pt x="364617" y="106966"/>
                      </a:lnTo>
                      <a:cubicBezTo>
                        <a:pt x="374142" y="106966"/>
                        <a:pt x="381857" y="111442"/>
                        <a:pt x="381857" y="116872"/>
                      </a:cubicBezTo>
                      <a:cubicBezTo>
                        <a:pt x="381857" y="122301"/>
                        <a:pt x="374142" y="126778"/>
                        <a:pt x="364617" y="126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35"/>
                <p:cNvSpPr/>
                <p:nvPr/>
              </p:nvSpPr>
              <p:spPr>
                <a:xfrm>
                  <a:off x="3703928" y="4939685"/>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105"/>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8"/>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117"/>
                      </a:cubicBezTo>
                      <a:lnTo>
                        <a:pt x="125658" y="147447"/>
                      </a:lnTo>
                      <a:cubicBezTo>
                        <a:pt x="132421" y="143542"/>
                        <a:pt x="143280" y="143542"/>
                        <a:pt x="149947" y="147447"/>
                      </a:cubicBezTo>
                      <a:cubicBezTo>
                        <a:pt x="156710" y="151352"/>
                        <a:pt x="156710" y="157639"/>
                        <a:pt x="149947" y="161544"/>
                      </a:cubicBezTo>
                      <a:lnTo>
                        <a:pt x="100322" y="190214"/>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9"/>
                      </a:moveTo>
                      <a:cubicBezTo>
                        <a:pt x="193096" y="220409"/>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9"/>
                        <a:pt x="202621" y="220409"/>
                      </a:cubicBezTo>
                      <a:close/>
                      <a:moveTo>
                        <a:pt x="304919" y="190119"/>
                      </a:moveTo>
                      <a:lnTo>
                        <a:pt x="255294" y="161449"/>
                      </a:lnTo>
                      <a:cubicBezTo>
                        <a:pt x="248531" y="157544"/>
                        <a:pt x="248531" y="151257"/>
                        <a:pt x="255294" y="147352"/>
                      </a:cubicBezTo>
                      <a:cubicBezTo>
                        <a:pt x="262057" y="143447"/>
                        <a:pt x="272915" y="143447"/>
                        <a:pt x="279583" y="147352"/>
                      </a:cubicBezTo>
                      <a:lnTo>
                        <a:pt x="329208" y="176022"/>
                      </a:lnTo>
                      <a:cubicBezTo>
                        <a:pt x="335971" y="179927"/>
                        <a:pt x="335971" y="186214"/>
                        <a:pt x="329208" y="190024"/>
                      </a:cubicBezTo>
                      <a:cubicBezTo>
                        <a:pt x="322445" y="193929"/>
                        <a:pt x="311587" y="193929"/>
                        <a:pt x="304919"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35"/>
                <p:cNvSpPr/>
                <p:nvPr/>
              </p:nvSpPr>
              <p:spPr>
                <a:xfrm>
                  <a:off x="3849512" y="5023791"/>
                  <a:ext cx="114454" cy="46386"/>
                </a:xfrm>
                <a:custGeom>
                  <a:avLst/>
                  <a:gdLst/>
                  <a:ahLst/>
                  <a:cxnLst/>
                  <a:rect l="l" t="t" r="r" b="b"/>
                  <a:pathLst>
                    <a:path w="114454" h="46386" extrusionOk="0">
                      <a:moveTo>
                        <a:pt x="109615" y="46387"/>
                      </a:moveTo>
                      <a:cubicBezTo>
                        <a:pt x="106852" y="42767"/>
                        <a:pt x="102852" y="39338"/>
                        <a:pt x="97708" y="36385"/>
                      </a:cubicBezTo>
                      <a:cubicBezTo>
                        <a:pt x="75325" y="23432"/>
                        <a:pt x="39130" y="23432"/>
                        <a:pt x="16746" y="36385"/>
                      </a:cubicBezTo>
                      <a:cubicBezTo>
                        <a:pt x="11602" y="39338"/>
                        <a:pt x="7602" y="42767"/>
                        <a:pt x="4840" y="46387"/>
                      </a:cubicBezTo>
                      <a:cubicBezTo>
                        <a:pt x="-4400" y="34290"/>
                        <a:pt x="-399" y="19622"/>
                        <a:pt x="16746" y="9716"/>
                      </a:cubicBezTo>
                      <a:cubicBezTo>
                        <a:pt x="39130" y="-3239"/>
                        <a:pt x="75325" y="-3239"/>
                        <a:pt x="97708" y="9716"/>
                      </a:cubicBezTo>
                      <a:cubicBezTo>
                        <a:pt x="114853"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1" name="Google Shape;2011;p35"/>
                <p:cNvSpPr/>
                <p:nvPr/>
              </p:nvSpPr>
              <p:spPr>
                <a:xfrm>
                  <a:off x="3854351" y="5050461"/>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900720C-B2CE-64EB-09A2-4BB5B028BBDD}"/>
              </a:ext>
            </a:extLst>
          </p:cNvPr>
          <p:cNvSpPr txBox="1"/>
          <p:nvPr/>
        </p:nvSpPr>
        <p:spPr>
          <a:xfrm>
            <a:off x="205370" y="634243"/>
            <a:ext cx="8166035" cy="505075"/>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initializePlayers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initializes the players by prompting the user to enter the number of players and their names, and then creating a new Player object for each player.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screen shot of a computer code&#10;&#10;Description automatically generated">
            <a:extLst>
              <a:ext uri="{FF2B5EF4-FFF2-40B4-BE49-F238E27FC236}">
                <a16:creationId xmlns:a16="http://schemas.microsoft.com/office/drawing/2014/main" id="{07A2E44C-2C92-E191-D34D-849BBD4661D8}"/>
              </a:ext>
            </a:extLst>
          </p:cNvPr>
          <p:cNvPicPr>
            <a:picLocks noChangeAspect="1"/>
          </p:cNvPicPr>
          <p:nvPr/>
        </p:nvPicPr>
        <p:blipFill>
          <a:blip r:embed="rId2"/>
          <a:stretch>
            <a:fillRect/>
          </a:stretch>
        </p:blipFill>
        <p:spPr>
          <a:xfrm>
            <a:off x="2191259" y="1139318"/>
            <a:ext cx="4761481" cy="2593379"/>
          </a:xfrm>
          <a:prstGeom prst="rect">
            <a:avLst/>
          </a:prstGeom>
        </p:spPr>
      </p:pic>
      <p:pic>
        <p:nvPicPr>
          <p:cNvPr id="7" name="Picture 6" descr="A blue screen with text on it&#10;&#10;Description automatically generated">
            <a:extLst>
              <a:ext uri="{FF2B5EF4-FFF2-40B4-BE49-F238E27FC236}">
                <a16:creationId xmlns:a16="http://schemas.microsoft.com/office/drawing/2014/main" id="{0976DFF4-970F-5207-690D-6D09DD38310B}"/>
              </a:ext>
            </a:extLst>
          </p:cNvPr>
          <p:cNvPicPr>
            <a:picLocks noChangeAspect="1"/>
          </p:cNvPicPr>
          <p:nvPr/>
        </p:nvPicPr>
        <p:blipFill>
          <a:blip r:embed="rId3"/>
          <a:stretch>
            <a:fillRect/>
          </a:stretch>
        </p:blipFill>
        <p:spPr>
          <a:xfrm>
            <a:off x="2191259" y="3732697"/>
            <a:ext cx="4761481" cy="1357225"/>
          </a:xfrm>
          <a:prstGeom prst="rect">
            <a:avLst/>
          </a:prstGeom>
        </p:spPr>
      </p:pic>
    </p:spTree>
    <p:extLst>
      <p:ext uri="{BB962C8B-B14F-4D97-AF65-F5344CB8AC3E}">
        <p14:creationId xmlns:p14="http://schemas.microsoft.com/office/powerpoint/2010/main" val="249479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900720C-B2CE-64EB-09A2-4BB5B028BBDD}"/>
              </a:ext>
            </a:extLst>
          </p:cNvPr>
          <p:cNvSpPr txBox="1"/>
          <p:nvPr/>
        </p:nvSpPr>
        <p:spPr>
          <a:xfrm>
            <a:off x="205370" y="634243"/>
            <a:ext cx="8166035" cy="505075"/>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initializePlayers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initializes the players by prompting the user to enter the number of players and their names, and then creating a new Player object for each player.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screen shot of a computer code&#10;&#10;Description automatically generated">
            <a:extLst>
              <a:ext uri="{FF2B5EF4-FFF2-40B4-BE49-F238E27FC236}">
                <a16:creationId xmlns:a16="http://schemas.microsoft.com/office/drawing/2014/main" id="{07A2E44C-2C92-E191-D34D-849BBD4661D8}"/>
              </a:ext>
            </a:extLst>
          </p:cNvPr>
          <p:cNvPicPr>
            <a:picLocks noChangeAspect="1"/>
          </p:cNvPicPr>
          <p:nvPr/>
        </p:nvPicPr>
        <p:blipFill>
          <a:blip r:embed="rId2"/>
          <a:stretch>
            <a:fillRect/>
          </a:stretch>
        </p:blipFill>
        <p:spPr>
          <a:xfrm>
            <a:off x="2191259" y="1139318"/>
            <a:ext cx="4761481" cy="2593379"/>
          </a:xfrm>
          <a:prstGeom prst="rect">
            <a:avLst/>
          </a:prstGeom>
        </p:spPr>
      </p:pic>
      <p:pic>
        <p:nvPicPr>
          <p:cNvPr id="7" name="Picture 6" descr="A blue screen with text on it&#10;&#10;Description automatically generated">
            <a:extLst>
              <a:ext uri="{FF2B5EF4-FFF2-40B4-BE49-F238E27FC236}">
                <a16:creationId xmlns:a16="http://schemas.microsoft.com/office/drawing/2014/main" id="{0976DFF4-970F-5207-690D-6D09DD38310B}"/>
              </a:ext>
            </a:extLst>
          </p:cNvPr>
          <p:cNvPicPr>
            <a:picLocks noChangeAspect="1"/>
          </p:cNvPicPr>
          <p:nvPr/>
        </p:nvPicPr>
        <p:blipFill>
          <a:blip r:embed="rId3"/>
          <a:stretch>
            <a:fillRect/>
          </a:stretch>
        </p:blipFill>
        <p:spPr>
          <a:xfrm>
            <a:off x="2191259" y="3732697"/>
            <a:ext cx="4761481" cy="1357225"/>
          </a:xfrm>
          <a:prstGeom prst="rect">
            <a:avLst/>
          </a:prstGeom>
        </p:spPr>
      </p:pic>
    </p:spTree>
    <p:extLst>
      <p:ext uri="{BB962C8B-B14F-4D97-AF65-F5344CB8AC3E}">
        <p14:creationId xmlns:p14="http://schemas.microsoft.com/office/powerpoint/2010/main" val="128198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16;p36">
            <a:extLst>
              <a:ext uri="{FF2B5EF4-FFF2-40B4-BE49-F238E27FC236}">
                <a16:creationId xmlns:a16="http://schemas.microsoft.com/office/drawing/2014/main" id="{A17FBC32-BBE0-864E-73B4-DCA22CFD9F10}"/>
              </a:ext>
            </a:extLst>
          </p:cNvPr>
          <p:cNvSpPr/>
          <p:nvPr/>
        </p:nvSpPr>
        <p:spPr>
          <a:xfrm>
            <a:off x="6417657" y="0"/>
            <a:ext cx="2726344"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03: UML class diagram</a:t>
            </a:r>
          </a:p>
          <a:p>
            <a:pPr marL="0" lvl="0" indent="0" algn="ctr" rtl="0">
              <a:spcBef>
                <a:spcPts val="0"/>
              </a:spcBef>
              <a:spcAft>
                <a:spcPts val="0"/>
              </a:spcAft>
              <a:buNone/>
            </a:pPr>
            <a:endParaRPr lang="en-US" sz="300" dirty="0">
              <a:latin typeface="Mulish"/>
              <a:ea typeface="Mulish"/>
              <a:cs typeface="Mulish"/>
              <a:sym typeface="Mulish"/>
            </a:endParaRPr>
          </a:p>
        </p:txBody>
      </p:sp>
      <p:pic>
        <p:nvPicPr>
          <p:cNvPr id="2" name="Picture 2">
            <a:extLst>
              <a:ext uri="{FF2B5EF4-FFF2-40B4-BE49-F238E27FC236}">
                <a16:creationId xmlns:a16="http://schemas.microsoft.com/office/drawing/2014/main" id="{F7EE0818-6A02-F79A-9B8C-737DB0F2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0"/>
            <a:ext cx="61896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981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16;p36">
            <a:extLst>
              <a:ext uri="{FF2B5EF4-FFF2-40B4-BE49-F238E27FC236}">
                <a16:creationId xmlns:a16="http://schemas.microsoft.com/office/drawing/2014/main" id="{5AF4D76F-8409-1555-5411-FBE1EA4B2FCB}"/>
              </a:ext>
            </a:extLst>
          </p:cNvPr>
          <p:cNvSpPr/>
          <p:nvPr/>
        </p:nvSpPr>
        <p:spPr>
          <a:xfrm>
            <a:off x="6331226" y="0"/>
            <a:ext cx="2812774"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1600" b="1" i="0" u="none" strike="noStrike" kern="0" cap="none" spc="0" normalizeH="0" baseline="0" noProof="0" dirty="0">
                <a:ln>
                  <a:noFill/>
                </a:ln>
                <a:solidFill>
                  <a:srgbClr val="171A34"/>
                </a:solidFill>
                <a:effectLst/>
                <a:uLnTx/>
                <a:uFillTx/>
                <a:latin typeface="Barlow"/>
                <a:sym typeface="Barlow"/>
              </a:rPr>
              <a:t>04: </a:t>
            </a:r>
            <a:r>
              <a:rPr kumimoji="0" lang="en-US" sz="1600" b="1" i="0" u="none" strike="noStrike" kern="0" cap="none" spc="0" normalizeH="0" baseline="0" noProof="0" dirty="0">
                <a:ln>
                  <a:noFill/>
                </a:ln>
                <a:solidFill>
                  <a:srgbClr val="171A34"/>
                </a:solidFill>
                <a:effectLst/>
                <a:uLnTx/>
                <a:uFillTx/>
                <a:latin typeface="Barlow"/>
                <a:sym typeface="Barlow"/>
              </a:rPr>
              <a:t>Evaluation</a:t>
            </a:r>
            <a:r>
              <a:rPr kumimoji="0" lang="en" sz="1600" b="1" i="0" u="none" strike="noStrike" kern="0" cap="none" spc="0" normalizeH="0" baseline="0" noProof="0" dirty="0">
                <a:ln>
                  <a:noFill/>
                </a:ln>
                <a:solidFill>
                  <a:srgbClr val="171A34"/>
                </a:solidFill>
                <a:effectLst/>
                <a:uLnTx/>
                <a:uFillTx/>
                <a:latin typeface="Barlow"/>
                <a:sym typeface="Barlow"/>
              </a:rPr>
              <a:t> </a:t>
            </a:r>
            <a:endParaRPr lang="en" sz="300" dirty="0">
              <a:latin typeface="Mulish"/>
              <a:ea typeface="Mulish"/>
              <a:cs typeface="Mulish"/>
              <a:sym typeface="Mulish"/>
            </a:endParaRPr>
          </a:p>
        </p:txBody>
      </p:sp>
      <p:sp>
        <p:nvSpPr>
          <p:cNvPr id="6" name="TextBox 5">
            <a:extLst>
              <a:ext uri="{FF2B5EF4-FFF2-40B4-BE49-F238E27FC236}">
                <a16:creationId xmlns:a16="http://schemas.microsoft.com/office/drawing/2014/main" id="{D4E3A68C-EC23-7EAB-ED49-805801F8BDCD}"/>
              </a:ext>
            </a:extLst>
          </p:cNvPr>
          <p:cNvSpPr txBox="1"/>
          <p:nvPr/>
        </p:nvSpPr>
        <p:spPr>
          <a:xfrm>
            <a:off x="238760" y="207318"/>
            <a:ext cx="8834120" cy="4524315"/>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Design Flexibility</a:t>
            </a:r>
            <a:r>
              <a:rPr lang="en-US" sz="1800" dirty="0">
                <a:latin typeface="Times New Roman" panose="02020603050405020304" pitchFamily="18" charset="0"/>
                <a:cs typeface="Times New Roman" panose="02020603050405020304" pitchFamily="18" charset="0"/>
              </a:rPr>
              <a:t>: The game design allows for flexibility in future enhancements and modifications to accommodate evolving gameplay features and user feedback, ensuring adaptability and usability over time.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Future Improvements</a:t>
            </a:r>
            <a:r>
              <a:rPr lang="en-US" sz="1800" dirty="0">
                <a:latin typeface="Times New Roman" panose="02020603050405020304" pitchFamily="18" charset="0"/>
                <a:cs typeface="Times New Roman" panose="02020603050405020304" pitchFamily="18" charset="0"/>
              </a:rPr>
              <a:t>: Opportunities for future improvements include adding more Chance cards, events, adjusting property costs, and introducing new features to enhance gameplay depth and engagement for players.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Enhanced Features</a:t>
            </a:r>
            <a:r>
              <a:rPr lang="en-US" sz="1800" dirty="0">
                <a:latin typeface="Times New Roman" panose="02020603050405020304" pitchFamily="18" charset="0"/>
                <a:cs typeface="Times New Roman" panose="02020603050405020304" pitchFamily="18" charset="0"/>
              </a:rPr>
              <a:t>: Potential enhancements can enrich the gaming experience with advanced functionalities, additional game elements, and interactive components that add complexity and excitement to the gameplay dynamics.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GUI Enhancement</a:t>
            </a:r>
            <a:r>
              <a:rPr lang="en-US" sz="1800" dirty="0">
                <a:latin typeface="Times New Roman" panose="02020603050405020304" pitchFamily="18" charset="0"/>
                <a:cs typeface="Times New Roman" panose="02020603050405020304" pitchFamily="18" charset="0"/>
              </a:rPr>
              <a:t>: Improving the GUI design can enhance user experience, visual appeal, and navigational ease, making the game interface more intuitive, engaging, and aesthetically pleasing for players of all ages.</a:t>
            </a:r>
          </a:p>
        </p:txBody>
      </p:sp>
    </p:spTree>
    <p:extLst>
      <p:ext uri="{BB962C8B-B14F-4D97-AF65-F5344CB8AC3E}">
        <p14:creationId xmlns:p14="http://schemas.microsoft.com/office/powerpoint/2010/main" val="3859042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ctrTitle"/>
          </p:nvPr>
        </p:nvSpPr>
        <p:spPr>
          <a:xfrm>
            <a:off x="1" y="547995"/>
            <a:ext cx="9178228" cy="909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Object Oriented Programming</a:t>
            </a:r>
            <a:endParaRPr sz="4400" dirty="0"/>
          </a:p>
        </p:txBody>
      </p:sp>
      <p:sp>
        <p:nvSpPr>
          <p:cNvPr id="3" name="Google Shape;885;p33">
            <a:extLst>
              <a:ext uri="{FF2B5EF4-FFF2-40B4-BE49-F238E27FC236}">
                <a16:creationId xmlns:a16="http://schemas.microsoft.com/office/drawing/2014/main" id="{FE870076-37FC-3EEC-744B-954F0F85AA87}"/>
              </a:ext>
            </a:extLst>
          </p:cNvPr>
          <p:cNvSpPr txBox="1">
            <a:spLocks/>
          </p:cNvSpPr>
          <p:nvPr/>
        </p:nvSpPr>
        <p:spPr>
          <a:xfrm>
            <a:off x="672180" y="1457050"/>
            <a:ext cx="7799640" cy="909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Group 4  project presentation</a:t>
            </a:r>
          </a:p>
        </p:txBody>
      </p:sp>
      <p:sp>
        <p:nvSpPr>
          <p:cNvPr id="7" name="Google Shape;885;p33">
            <a:extLst>
              <a:ext uri="{FF2B5EF4-FFF2-40B4-BE49-F238E27FC236}">
                <a16:creationId xmlns:a16="http://schemas.microsoft.com/office/drawing/2014/main" id="{13F9B7C9-5859-05FC-F821-606F8076FD09}"/>
              </a:ext>
            </a:extLst>
          </p:cNvPr>
          <p:cNvSpPr txBox="1">
            <a:spLocks/>
          </p:cNvSpPr>
          <p:nvPr/>
        </p:nvSpPr>
        <p:spPr>
          <a:xfrm>
            <a:off x="672180" y="3145734"/>
            <a:ext cx="7799640" cy="5826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TOPIC: MONOPOLY</a:t>
            </a:r>
          </a:p>
        </p:txBody>
      </p:sp>
      <p:sp>
        <p:nvSpPr>
          <p:cNvPr id="2" name="Google Shape;5584;p62">
            <a:extLst>
              <a:ext uri="{FF2B5EF4-FFF2-40B4-BE49-F238E27FC236}">
                <a16:creationId xmlns:a16="http://schemas.microsoft.com/office/drawing/2014/main" id="{67466ED3-8C97-3D84-9FE1-D8220D05ED47}"/>
              </a:ext>
            </a:extLst>
          </p:cNvPr>
          <p:cNvSpPr txBox="1">
            <a:spLocks/>
          </p:cNvSpPr>
          <p:nvPr/>
        </p:nvSpPr>
        <p:spPr>
          <a:xfrm>
            <a:off x="3046312" y="4004046"/>
            <a:ext cx="3051376" cy="5039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2000" dirty="0"/>
              <a:t>Thank you for listening</a:t>
            </a:r>
          </a:p>
        </p:txBody>
      </p:sp>
    </p:spTree>
    <p:extLst>
      <p:ext uri="{BB962C8B-B14F-4D97-AF65-F5344CB8AC3E}">
        <p14:creationId xmlns:p14="http://schemas.microsoft.com/office/powerpoint/2010/main" val="277002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36"/>
          <p:cNvSpPr/>
          <p:nvPr/>
        </p:nvSpPr>
        <p:spPr>
          <a:xfrm>
            <a:off x="7437447" y="0"/>
            <a:ext cx="1706554"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1600" b="1" i="0" u="none" strike="noStrike" kern="0" cap="none" spc="0" normalizeH="0" baseline="0" noProof="0" dirty="0">
                <a:ln>
                  <a:noFill/>
                </a:ln>
                <a:solidFill>
                  <a:srgbClr val="171A34"/>
                </a:solidFill>
                <a:effectLst/>
                <a:uLnTx/>
                <a:uFillTx/>
                <a:latin typeface="Barlow"/>
                <a:sym typeface="Barlow"/>
              </a:rPr>
              <a:t>01: </a:t>
            </a:r>
            <a:r>
              <a:rPr kumimoji="0" lang="en-US" sz="1600" b="1" i="0" u="none" strike="noStrike" kern="0" cap="none" spc="0" normalizeH="0" baseline="0" noProof="0" dirty="0">
                <a:ln>
                  <a:noFill/>
                </a:ln>
                <a:solidFill>
                  <a:srgbClr val="171A34"/>
                </a:solidFill>
                <a:effectLst/>
                <a:uLnTx/>
                <a:uFillTx/>
                <a:latin typeface="Barlow"/>
                <a:sym typeface="Barlow"/>
              </a:rPr>
              <a:t>Introduction</a:t>
            </a:r>
            <a:endParaRPr sz="300" dirty="0">
              <a:latin typeface="Mulish"/>
              <a:ea typeface="Mulish"/>
              <a:cs typeface="Mulish"/>
              <a:sym typeface="Mulish"/>
            </a:endParaRPr>
          </a:p>
        </p:txBody>
      </p:sp>
      <p:sp>
        <p:nvSpPr>
          <p:cNvPr id="4" name="TextBox 3">
            <a:extLst>
              <a:ext uri="{FF2B5EF4-FFF2-40B4-BE49-F238E27FC236}">
                <a16:creationId xmlns:a16="http://schemas.microsoft.com/office/drawing/2014/main" id="{9423F6EC-AC13-5677-B5B0-23D65F19B793}"/>
              </a:ext>
            </a:extLst>
          </p:cNvPr>
          <p:cNvSpPr txBox="1"/>
          <p:nvPr/>
        </p:nvSpPr>
        <p:spPr>
          <a:xfrm>
            <a:off x="273326" y="2748090"/>
            <a:ext cx="8597348" cy="2246769"/>
          </a:xfrm>
          <a:prstGeom prst="rect">
            <a:avLst/>
          </a:prstGeom>
          <a:noFill/>
        </p:spPr>
        <p:txBody>
          <a:bodyPr wrap="square" rtlCol="0">
            <a:spAutoFit/>
          </a:bodyPr>
          <a:lstStyle/>
          <a:p>
            <a:pPr algn="l" rtl="0" fontAlgn="base"/>
            <a:r>
              <a:rPr lang="en-US" b="0" i="0" dirty="0">
                <a:solidFill>
                  <a:srgbClr val="000000"/>
                </a:solidFill>
                <a:effectLst/>
                <a:latin typeface="Times New Roman" panose="02020603050405020304" pitchFamily="18" charset="0"/>
              </a:rPr>
              <a:t>• Project Overview: The project in the Object-Oriented Programming course demonstrates a comprehensive understanding of OOP concepts and incorporates advanced OOP principles for sophistication.</a:t>
            </a:r>
          </a:p>
          <a:p>
            <a:pPr marL="285750" indent="-285750" algn="l" rtl="0" fontAlgn="base">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lgn="l" rtl="0" fontAlgn="base">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rtl="0" fontAlgn="base"/>
            <a:r>
              <a:rPr lang="en-US" b="0" i="0" dirty="0">
                <a:solidFill>
                  <a:srgbClr val="000000"/>
                </a:solidFill>
                <a:effectLst/>
                <a:latin typeface="Times New Roman" panose="02020603050405020304" pitchFamily="18" charset="0"/>
              </a:rPr>
              <a:t>• Java Language: Java, a representative OOP language, is the only language used in this project, showcasing the application of OOP principles in a practical scenario.</a:t>
            </a:r>
          </a:p>
          <a:p>
            <a:pPr algn="l" rtl="0" fontAlgn="base"/>
            <a:endParaRPr lang="en-US" b="0" i="0" dirty="0">
              <a:solidFill>
                <a:srgbClr val="000000"/>
              </a:solidFill>
              <a:effectLst/>
              <a:latin typeface="Times New Roman" panose="02020603050405020304" pitchFamily="18" charset="0"/>
            </a:endParaRPr>
          </a:p>
          <a:p>
            <a:pPr algn="l" rtl="0" fontAlgn="base"/>
            <a:endParaRPr lang="en-US" b="0" i="0" dirty="0">
              <a:solidFill>
                <a:srgbClr val="000000"/>
              </a:solidFill>
              <a:effectLst/>
              <a:latin typeface="Times New Roman" panose="02020603050405020304" pitchFamily="18" charset="0"/>
            </a:endParaRPr>
          </a:p>
          <a:p>
            <a:pPr algn="l" rtl="0" fontAlgn="base"/>
            <a:r>
              <a:rPr lang="en-US" b="0" i="0" dirty="0">
                <a:solidFill>
                  <a:srgbClr val="000000"/>
                </a:solidFill>
                <a:effectLst/>
                <a:latin typeface="Times New Roman" panose="02020603050405020304" pitchFamily="18" charset="0"/>
              </a:rPr>
              <a:t>• Graphical User Interface: The project's GUI is developed using Swing, enhancing user interaction and providing a visual representation of the application's functionality.</a:t>
            </a:r>
          </a:p>
        </p:txBody>
      </p:sp>
      <p:pic>
        <p:nvPicPr>
          <p:cNvPr id="2" name="Picture 1" descr="A screenshot of a game&#10;&#10;Description automatically generated">
            <a:extLst>
              <a:ext uri="{FF2B5EF4-FFF2-40B4-BE49-F238E27FC236}">
                <a16:creationId xmlns:a16="http://schemas.microsoft.com/office/drawing/2014/main" id="{C3BB2B0F-0A2C-5A30-F71F-BDF8442E7B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200" y="224940"/>
            <a:ext cx="4485600" cy="252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16;p36">
            <a:extLst>
              <a:ext uri="{FF2B5EF4-FFF2-40B4-BE49-F238E27FC236}">
                <a16:creationId xmlns:a16="http://schemas.microsoft.com/office/drawing/2014/main" id="{47D03DC9-1848-07A8-0593-B770792DD660}"/>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107576" y="268357"/>
            <a:ext cx="3941210"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a). Flow of main game</a:t>
            </a:r>
          </a:p>
        </p:txBody>
      </p:sp>
      <p:sp>
        <p:nvSpPr>
          <p:cNvPr id="4" name="TextBox 3">
            <a:extLst>
              <a:ext uri="{FF2B5EF4-FFF2-40B4-BE49-F238E27FC236}">
                <a16:creationId xmlns:a16="http://schemas.microsoft.com/office/drawing/2014/main" id="{ABF1885D-944C-C00D-8CF7-B2497C5A1194}"/>
              </a:ext>
            </a:extLst>
          </p:cNvPr>
          <p:cNvSpPr txBox="1"/>
          <p:nvPr/>
        </p:nvSpPr>
        <p:spPr>
          <a:xfrm>
            <a:off x="366738" y="400815"/>
            <a:ext cx="8410524" cy="4770537"/>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Start Menu: The game initiates with a Start Menu that allows players to begin the game, input their information, and access game settings before delving into the gameplay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Input Players Information: Players provide their names, choose colors/representative labels, and configure initial settings to personalize their gaming experience and set the stage for strategic gameplay interactions.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Game GUI: The Game GUI showcases the virtual game board, player information, and interactive elements like dice rolling mechanics, property management, and gameplay progress tracking for an immersive gaming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Roll Dice Mechanism: Players engage in the game by rolling dice, moving their tokens on the board based on the dice result, and proceeding with property interactions, purchases, and strategic decisions for game advancement.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Winner Declaration: The game determines the winner based on predefined conditions like ownership of four beaches and financial solvency, concluding the gameplay experience and highlighting successful strategic gameplay tactics.</a:t>
            </a:r>
          </a:p>
        </p:txBody>
      </p:sp>
    </p:spTree>
    <p:extLst>
      <p:ext uri="{BB962C8B-B14F-4D97-AF65-F5344CB8AC3E}">
        <p14:creationId xmlns:p14="http://schemas.microsoft.com/office/powerpoint/2010/main" val="42818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8" name="TextBox 7">
            <a:extLst>
              <a:ext uri="{FF2B5EF4-FFF2-40B4-BE49-F238E27FC236}">
                <a16:creationId xmlns:a16="http://schemas.microsoft.com/office/drawing/2014/main" id="{2C049830-D72C-C51C-3B12-1553C5985B90}"/>
              </a:ext>
            </a:extLst>
          </p:cNvPr>
          <p:cNvSpPr txBox="1"/>
          <p:nvPr/>
        </p:nvSpPr>
        <p:spPr>
          <a:xfrm>
            <a:off x="205369" y="650062"/>
            <a:ext cx="8923957" cy="2628733"/>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Board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purpose of this class is to represent a game board, which includes a timer, a collection of squares, a collection of players, and a collection of cities related to events.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Dice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Provide methods to initialize the dice images, set and get the dice result, and roll the dice.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dice1 to dice6</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These are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BufferedImage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objects that store the images of the six faces of a dice (1 to 6).</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dice1 to dice6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fields by reading the corresponding image files from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src</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ImageIcon</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directory using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ImageIO.read</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If any of the files cannot be read, an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IOException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is caught, and an error message is printed to the console.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roll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generates a random number between 1 and 6 using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Math.random</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and set </a:t>
            </a:r>
            <a:r>
              <a:rPr lang="en-US" sz="1200" kern="100" dirty="0" err="1">
                <a:effectLst/>
                <a:latin typeface="Times New Roman" panose="02020603050405020304" pitchFamily="18" charset="0"/>
                <a:ea typeface="Aptos" panose="020B0004020202020204" pitchFamily="34" charset="0"/>
                <a:cs typeface="Cordia New" panose="020B0304020202020204" pitchFamily="34" charset="-34"/>
              </a:rPr>
              <a:t>diceResult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this value.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method also updates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parameter, which is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component, by setting its icon to the corresponding dice image based on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diceResult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value.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blue screen with white text&#10;&#10;Description automatically generated">
            <a:extLst>
              <a:ext uri="{FF2B5EF4-FFF2-40B4-BE49-F238E27FC236}">
                <a16:creationId xmlns:a16="http://schemas.microsoft.com/office/drawing/2014/main" id="{78332657-1753-5F24-69A2-5DD3F66FCC2C}"/>
              </a:ext>
            </a:extLst>
          </p:cNvPr>
          <p:cNvPicPr>
            <a:picLocks noChangeAspect="1"/>
          </p:cNvPicPr>
          <p:nvPr/>
        </p:nvPicPr>
        <p:blipFill>
          <a:blip r:embed="rId2"/>
          <a:stretch>
            <a:fillRect/>
          </a:stretch>
        </p:blipFill>
        <p:spPr>
          <a:xfrm>
            <a:off x="1695548" y="3529300"/>
            <a:ext cx="5943600" cy="911225"/>
          </a:xfrm>
          <a:prstGeom prst="rect">
            <a:avLst/>
          </a:prstGeom>
        </p:spPr>
      </p:pic>
    </p:spTree>
    <p:extLst>
      <p:ext uri="{BB962C8B-B14F-4D97-AF65-F5344CB8AC3E}">
        <p14:creationId xmlns:p14="http://schemas.microsoft.com/office/powerpoint/2010/main" val="101345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2C844F12-77DA-5D53-7375-E837909B15FB}"/>
              </a:ext>
            </a:extLst>
          </p:cNvPr>
          <p:cNvSpPr txBox="1"/>
          <p:nvPr/>
        </p:nvSpPr>
        <p:spPr>
          <a:xfrm>
            <a:off x="205370" y="650062"/>
            <a:ext cx="5232132"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a custom panel for displaying a dice roll animation.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rollDice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generates a random number between 1 and 6 and assigns it to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diceValue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variable.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blue screen with white text&#10;&#10;Description automatically generated">
            <a:extLst>
              <a:ext uri="{FF2B5EF4-FFF2-40B4-BE49-F238E27FC236}">
                <a16:creationId xmlns:a16="http://schemas.microsoft.com/office/drawing/2014/main" id="{B4DD1AF8-117F-D79E-868D-26D052A64E1C}"/>
              </a:ext>
            </a:extLst>
          </p:cNvPr>
          <p:cNvPicPr>
            <a:picLocks noChangeAspect="1"/>
          </p:cNvPicPr>
          <p:nvPr/>
        </p:nvPicPr>
        <p:blipFill>
          <a:blip r:embed="rId2"/>
          <a:stretch>
            <a:fillRect/>
          </a:stretch>
        </p:blipFill>
        <p:spPr>
          <a:xfrm>
            <a:off x="5588830" y="761849"/>
            <a:ext cx="2759090" cy="706231"/>
          </a:xfrm>
          <a:prstGeom prst="rect">
            <a:avLst/>
          </a:prstGeom>
        </p:spPr>
      </p:pic>
      <p:sp>
        <p:nvSpPr>
          <p:cNvPr id="8" name="TextBox 7">
            <a:extLst>
              <a:ext uri="{FF2B5EF4-FFF2-40B4-BE49-F238E27FC236}">
                <a16:creationId xmlns:a16="http://schemas.microsoft.com/office/drawing/2014/main" id="{51CA3689-D91E-E515-F453-7EFCECADF6CA}"/>
              </a:ext>
            </a:extLst>
          </p:cNvPr>
          <p:cNvSpPr txBox="1"/>
          <p:nvPr/>
        </p:nvSpPr>
        <p:spPr>
          <a:xfrm>
            <a:off x="207946" y="1468080"/>
            <a:ext cx="8994732" cy="1779270"/>
          </a:xfrm>
          <a:prstGeom prst="rect">
            <a:avLst/>
          </a:prstGeom>
          <a:noFill/>
        </p:spPr>
        <p:txBody>
          <a:bodyPr wrap="square">
            <a:spAutoFit/>
          </a:bodyPr>
          <a:lstStyle/>
          <a:p>
            <a:pPr marL="628650" marR="0" lvl="1" indent="-1714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paintComponent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is overridden to customize the painting of the panel. It is called whenever the panel needs to be redrawn.</a:t>
            </a:r>
            <a:r>
              <a:rPr lang="en-US" sz="1200" kern="100" dirty="0">
                <a:effectLst/>
                <a:latin typeface="Aptos" panose="020B0004020202020204" pitchFamily="34"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Here's what it does: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diceValue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is not 0, it: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Fills the panel with a black rectangle (background)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Draws a white rectangle around the panel (border)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Loops through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diceValue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number of times and: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2057400" marR="0" lvl="4"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Fills a red rounded rectangle (dice) at the calculated x and y coordinates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2057400" marR="0" lvl="4"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Draws a black rounded rectangle (dice border) around the red dice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13" name="Picture 12" descr="A computer code on a blue background&#10;&#10;Description automatically generated">
            <a:extLst>
              <a:ext uri="{FF2B5EF4-FFF2-40B4-BE49-F238E27FC236}">
                <a16:creationId xmlns:a16="http://schemas.microsoft.com/office/drawing/2014/main" id="{BFF97AA8-D9CB-0B6B-D0B2-4F735DA95ADC}"/>
              </a:ext>
            </a:extLst>
          </p:cNvPr>
          <p:cNvPicPr>
            <a:picLocks noChangeAspect="1"/>
          </p:cNvPicPr>
          <p:nvPr/>
        </p:nvPicPr>
        <p:blipFill>
          <a:blip r:embed="rId3"/>
          <a:stretch>
            <a:fillRect/>
          </a:stretch>
        </p:blipFill>
        <p:spPr>
          <a:xfrm>
            <a:off x="3941211" y="3292140"/>
            <a:ext cx="5024240" cy="1666158"/>
          </a:xfrm>
          <a:prstGeom prst="rect">
            <a:avLst/>
          </a:prstGeom>
        </p:spPr>
      </p:pic>
      <p:sp>
        <p:nvSpPr>
          <p:cNvPr id="15" name="TextBox 14">
            <a:extLst>
              <a:ext uri="{FF2B5EF4-FFF2-40B4-BE49-F238E27FC236}">
                <a16:creationId xmlns:a16="http://schemas.microsoft.com/office/drawing/2014/main" id="{73CEDAB5-A2C5-C428-3121-D9476C52968B}"/>
              </a:ext>
            </a:extLst>
          </p:cNvPr>
          <p:cNvSpPr txBox="1"/>
          <p:nvPr/>
        </p:nvSpPr>
        <p:spPr>
          <a:xfrm>
            <a:off x="225417" y="3377612"/>
            <a:ext cx="3769582" cy="1069460"/>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stopAnimation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sets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diceValue</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to 0 and calls </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repaint</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to redraw the panel. This effectively stops the animation and clears the panel.</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227750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4C0763E5-7903-D168-BA8B-073359C1A8C2}"/>
              </a:ext>
            </a:extLst>
          </p:cNvPr>
          <p:cNvSpPr txBox="1"/>
          <p:nvPr/>
        </p:nvSpPr>
        <p:spPr>
          <a:xfrm>
            <a:off x="205370" y="650062"/>
            <a:ext cx="8938630" cy="2204001"/>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ImgService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class imports necessary packages and classes for handling images and graphical user interfaces.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StartMenuGUI</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UI is initialized with the Monopoly logo, a start button, and a message. When the start button is clicked, it triggers the game initialization and opens a new window with the game board and objects. The UI is also configured with a size, title, and icon image. It is set to be non-resizable and centered on the screen.</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UI consists of:</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text "START GAME". When clicked, it initializes the game, creates squares on the board, and sets up players and their queues. It then disposes of the current window and opens a new window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GUIV2</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board and game objects.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5AD8B4A1-309C-1637-BED1-3EC249E824FF}"/>
              </a:ext>
            </a:extLst>
          </p:cNvPr>
          <p:cNvPicPr>
            <a:picLocks noChangeAspect="1"/>
          </p:cNvPicPr>
          <p:nvPr/>
        </p:nvPicPr>
        <p:blipFill>
          <a:blip r:embed="rId2"/>
          <a:stretch>
            <a:fillRect/>
          </a:stretch>
        </p:blipFill>
        <p:spPr>
          <a:xfrm>
            <a:off x="3169226" y="2616431"/>
            <a:ext cx="3280747" cy="2441633"/>
          </a:xfrm>
          <a:prstGeom prst="rect">
            <a:avLst/>
          </a:prstGeom>
        </p:spPr>
      </p:pic>
    </p:spTree>
    <p:extLst>
      <p:ext uri="{BB962C8B-B14F-4D97-AF65-F5344CB8AC3E}">
        <p14:creationId xmlns:p14="http://schemas.microsoft.com/office/powerpoint/2010/main" val="392879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28CB3C2D-2958-AE6E-131F-A7EA3E3A6978}"/>
              </a:ext>
            </a:extLst>
          </p:cNvPr>
          <p:cNvSpPr txBox="1"/>
          <p:nvPr/>
        </p:nvSpPr>
        <p:spPr>
          <a:xfrm>
            <a:off x="205370" y="650062"/>
            <a:ext cx="4586670" cy="1566904"/>
          </a:xfrm>
          <a:prstGeom prst="rect">
            <a:avLst/>
          </a:prstGeom>
          <a:noFill/>
        </p:spPr>
        <p:txBody>
          <a:bodyPr wrap="square">
            <a:spAutoFit/>
          </a:bodyPr>
          <a:lstStyle/>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monopolyLabel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displays the Monopoly logo and a message "This game is made by Group 4".</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3716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contentPanel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contains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monopolyLabel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and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using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BorderLayout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layout manager.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with text&#10;&#10;Description automatically generated">
            <a:extLst>
              <a:ext uri="{FF2B5EF4-FFF2-40B4-BE49-F238E27FC236}">
                <a16:creationId xmlns:a16="http://schemas.microsoft.com/office/drawing/2014/main" id="{ECA801C8-62D1-33CD-A451-16B33D23F1A9}"/>
              </a:ext>
            </a:extLst>
          </p:cNvPr>
          <p:cNvPicPr>
            <a:picLocks noChangeAspect="1"/>
          </p:cNvPicPr>
          <p:nvPr/>
        </p:nvPicPr>
        <p:blipFill>
          <a:blip r:embed="rId2"/>
          <a:stretch>
            <a:fillRect/>
          </a:stretch>
        </p:blipFill>
        <p:spPr>
          <a:xfrm>
            <a:off x="3318322" y="2158288"/>
            <a:ext cx="2947435" cy="2788748"/>
          </a:xfrm>
          <a:prstGeom prst="rect">
            <a:avLst/>
          </a:prstGeom>
        </p:spPr>
      </p:pic>
    </p:spTree>
    <p:extLst>
      <p:ext uri="{BB962C8B-B14F-4D97-AF65-F5344CB8AC3E}">
        <p14:creationId xmlns:p14="http://schemas.microsoft.com/office/powerpoint/2010/main" val="2955740918"/>
      </p:ext>
    </p:extLst>
  </p:cSld>
  <p:clrMapOvr>
    <a:masterClrMapping/>
  </p:clrMapOvr>
</p:sld>
</file>

<file path=ppt/theme/theme1.xml><?xml version="1.0" encoding="utf-8"?>
<a:theme xmlns:a="http://schemas.openxmlformats.org/drawingml/2006/main" name="3D Printing Technology Workshop by Slidesgo">
  <a:themeElements>
    <a:clrScheme name="Simple Light">
      <a:dk1>
        <a:srgbClr val="171A34"/>
      </a:dk1>
      <a:lt1>
        <a:srgbClr val="C1E7E4"/>
      </a:lt1>
      <a:dk2>
        <a:srgbClr val="FFFFFF"/>
      </a:dk2>
      <a:lt2>
        <a:srgbClr val="D1D3D4"/>
      </a:lt2>
      <a:accent1>
        <a:srgbClr val="A7A9AC"/>
      </a:accent1>
      <a:accent2>
        <a:srgbClr val="535359"/>
      </a:accent2>
      <a:accent3>
        <a:srgbClr val="FF8400"/>
      </a:accent3>
      <a:accent4>
        <a:srgbClr val="E31B25"/>
      </a:accent4>
      <a:accent5>
        <a:srgbClr val="24D2C1"/>
      </a:accent5>
      <a:accent6>
        <a:srgbClr val="16A89F"/>
      </a:accent6>
      <a:hlink>
        <a:srgbClr val="171A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1902</TotalTime>
  <Words>3429</Words>
  <Application>Microsoft Office PowerPoint</Application>
  <PresentationFormat>On-screen Show (16:9)</PresentationFormat>
  <Paragraphs>260</Paragraphs>
  <Slides>34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Times New Roman</vt:lpstr>
      <vt:lpstr>Symbol</vt:lpstr>
      <vt:lpstr>Mulish</vt:lpstr>
      <vt:lpstr>Courier New</vt:lpstr>
      <vt:lpstr>Calibri</vt:lpstr>
      <vt:lpstr>Arial</vt:lpstr>
      <vt:lpstr>Barlow</vt:lpstr>
      <vt:lpstr>Aptos</vt:lpstr>
      <vt:lpstr>Wingdings</vt:lpstr>
      <vt:lpstr>DM Sans</vt:lpstr>
      <vt:lpstr>3D Printing Technology Workshop by Slidesgo</vt:lpstr>
      <vt:lpstr>Object Oriented Programming</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Oriented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 NGUYEN NGUYEN THIENG</cp:lastModifiedBy>
  <cp:revision>16</cp:revision>
  <dcterms:modified xsi:type="dcterms:W3CDTF">2024-06-15T15:00:13Z</dcterms:modified>
</cp:coreProperties>
</file>