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62"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0"/>
  </p:normalViewPr>
  <p:slideViewPr>
    <p:cSldViewPr snapToGrid="0">
      <p:cViewPr varScale="1">
        <p:scale>
          <a:sx n="120" d="100"/>
          <a:sy n="120" d="100"/>
        </p:scale>
        <p:origin x="2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hil Devarasetty" userId="773e3ecf-0e87-476c-b3c7-62f185db7150" providerId="ADAL" clId="{8AD5F098-38CB-2349-B891-1D863F087A86}"/>
    <pc:docChg chg="custSel modSld">
      <pc:chgData name="Akhil Devarasetty" userId="773e3ecf-0e87-476c-b3c7-62f185db7150" providerId="ADAL" clId="{8AD5F098-38CB-2349-B891-1D863F087A86}" dt="2024-07-08T07:45:51.320" v="18" actId="26606"/>
      <pc:docMkLst>
        <pc:docMk/>
      </pc:docMkLst>
      <pc:sldChg chg="addSp modSp mod setBg">
        <pc:chgData name="Akhil Devarasetty" userId="773e3ecf-0e87-476c-b3c7-62f185db7150" providerId="ADAL" clId="{8AD5F098-38CB-2349-B891-1D863F087A86}" dt="2024-07-08T07:43:50.918" v="0" actId="26606"/>
        <pc:sldMkLst>
          <pc:docMk/>
          <pc:sldMk cId="3463828640" sldId="256"/>
        </pc:sldMkLst>
        <pc:spChg chg="mod">
          <ac:chgData name="Akhil Devarasetty" userId="773e3ecf-0e87-476c-b3c7-62f185db7150" providerId="ADAL" clId="{8AD5F098-38CB-2349-B891-1D863F087A86}" dt="2024-07-08T07:43:50.918" v="0" actId="26606"/>
          <ac:spMkLst>
            <pc:docMk/>
            <pc:sldMk cId="3463828640" sldId="256"/>
            <ac:spMk id="2" creationId="{964FACC8-B6B2-4DF3-521B-7FECB41C6417}"/>
          </ac:spMkLst>
        </pc:spChg>
        <pc:spChg chg="mod">
          <ac:chgData name="Akhil Devarasetty" userId="773e3ecf-0e87-476c-b3c7-62f185db7150" providerId="ADAL" clId="{8AD5F098-38CB-2349-B891-1D863F087A86}" dt="2024-07-08T07:43:50.918" v="0" actId="26606"/>
          <ac:spMkLst>
            <pc:docMk/>
            <pc:sldMk cId="3463828640" sldId="256"/>
            <ac:spMk id="3" creationId="{FAEBD00A-AE0F-73B6-3ECA-AA2857C9A439}"/>
          </ac:spMkLst>
        </pc:spChg>
        <pc:spChg chg="add">
          <ac:chgData name="Akhil Devarasetty" userId="773e3ecf-0e87-476c-b3c7-62f185db7150" providerId="ADAL" clId="{8AD5F098-38CB-2349-B891-1D863F087A86}" dt="2024-07-08T07:43:50.918" v="0" actId="26606"/>
          <ac:spMkLst>
            <pc:docMk/>
            <pc:sldMk cId="3463828640" sldId="256"/>
            <ac:spMk id="9" creationId="{4D60F200-5EB0-B223-2439-C96C67F0FEE1}"/>
          </ac:spMkLst>
        </pc:spChg>
        <pc:spChg chg="add">
          <ac:chgData name="Akhil Devarasetty" userId="773e3ecf-0e87-476c-b3c7-62f185db7150" providerId="ADAL" clId="{8AD5F098-38CB-2349-B891-1D863F087A86}" dt="2024-07-08T07:43:50.918" v="0" actId="26606"/>
          <ac:spMkLst>
            <pc:docMk/>
            <pc:sldMk cId="3463828640" sldId="256"/>
            <ac:spMk id="11" creationId="{A6567EA8-C72D-4B9B-D23F-6B2E9F9C9F47}"/>
          </ac:spMkLst>
        </pc:spChg>
        <pc:spChg chg="add">
          <ac:chgData name="Akhil Devarasetty" userId="773e3ecf-0e87-476c-b3c7-62f185db7150" providerId="ADAL" clId="{8AD5F098-38CB-2349-B891-1D863F087A86}" dt="2024-07-08T07:43:50.918" v="0" actId="26606"/>
          <ac:spMkLst>
            <pc:docMk/>
            <pc:sldMk cId="3463828640" sldId="256"/>
            <ac:spMk id="13" creationId="{FEFBFA78-9360-1E01-5448-6D5AE0A32601}"/>
          </ac:spMkLst>
        </pc:spChg>
        <pc:spChg chg="add">
          <ac:chgData name="Akhil Devarasetty" userId="773e3ecf-0e87-476c-b3c7-62f185db7150" providerId="ADAL" clId="{8AD5F098-38CB-2349-B891-1D863F087A86}" dt="2024-07-08T07:43:50.918" v="0" actId="26606"/>
          <ac:spMkLst>
            <pc:docMk/>
            <pc:sldMk cId="3463828640" sldId="256"/>
            <ac:spMk id="15" creationId="{1740453C-744F-DB3A-47EC-15EACE1DC117}"/>
          </ac:spMkLst>
        </pc:spChg>
        <pc:spChg chg="add">
          <ac:chgData name="Akhil Devarasetty" userId="773e3ecf-0e87-476c-b3c7-62f185db7150" providerId="ADAL" clId="{8AD5F098-38CB-2349-B891-1D863F087A86}" dt="2024-07-08T07:43:50.918" v="0" actId="26606"/>
          <ac:spMkLst>
            <pc:docMk/>
            <pc:sldMk cId="3463828640" sldId="256"/>
            <ac:spMk id="17" creationId="{B6924B03-77BD-EAE3-2854-43363FF8E6BB}"/>
          </ac:spMkLst>
        </pc:spChg>
        <pc:picChg chg="add">
          <ac:chgData name="Akhil Devarasetty" userId="773e3ecf-0e87-476c-b3c7-62f185db7150" providerId="ADAL" clId="{8AD5F098-38CB-2349-B891-1D863F087A86}" dt="2024-07-08T07:43:50.918" v="0" actId="26606"/>
          <ac:picMkLst>
            <pc:docMk/>
            <pc:sldMk cId="3463828640" sldId="256"/>
            <ac:picMk id="5" creationId="{0DB2A45B-525F-4823-F7C7-39B57ABD3702}"/>
          </ac:picMkLst>
        </pc:picChg>
      </pc:sldChg>
      <pc:sldChg chg="addSp modSp mod setBg">
        <pc:chgData name="Akhil Devarasetty" userId="773e3ecf-0e87-476c-b3c7-62f185db7150" providerId="ADAL" clId="{8AD5F098-38CB-2349-B891-1D863F087A86}" dt="2024-07-08T07:43:59.887" v="1" actId="26606"/>
        <pc:sldMkLst>
          <pc:docMk/>
          <pc:sldMk cId="2489915437" sldId="257"/>
        </pc:sldMkLst>
        <pc:spChg chg="mod">
          <ac:chgData name="Akhil Devarasetty" userId="773e3ecf-0e87-476c-b3c7-62f185db7150" providerId="ADAL" clId="{8AD5F098-38CB-2349-B891-1D863F087A86}" dt="2024-07-08T07:43:59.887" v="1" actId="26606"/>
          <ac:spMkLst>
            <pc:docMk/>
            <pc:sldMk cId="2489915437" sldId="257"/>
            <ac:spMk id="2" creationId="{63581019-BF88-E3D8-4207-1092E7D99291}"/>
          </ac:spMkLst>
        </pc:spChg>
        <pc:spChg chg="mod">
          <ac:chgData name="Akhil Devarasetty" userId="773e3ecf-0e87-476c-b3c7-62f185db7150" providerId="ADAL" clId="{8AD5F098-38CB-2349-B891-1D863F087A86}" dt="2024-07-08T07:43:59.887" v="1" actId="26606"/>
          <ac:spMkLst>
            <pc:docMk/>
            <pc:sldMk cId="2489915437" sldId="257"/>
            <ac:spMk id="3" creationId="{4D681ABD-B994-ACB1-EEDB-D9D80C876A2F}"/>
          </ac:spMkLst>
        </pc:spChg>
        <pc:grpChg chg="add">
          <ac:chgData name="Akhil Devarasetty" userId="773e3ecf-0e87-476c-b3c7-62f185db7150" providerId="ADAL" clId="{8AD5F098-38CB-2349-B891-1D863F087A86}" dt="2024-07-08T07:43:59.887" v="1" actId="26606"/>
          <ac:grpSpMkLst>
            <pc:docMk/>
            <pc:sldMk cId="2489915437" sldId="257"/>
            <ac:grpSpMk id="9" creationId="{5EFBDE31-BB3E-6CFC-23CD-B5976DA38438}"/>
          </ac:grpSpMkLst>
        </pc:grpChg>
        <pc:picChg chg="add">
          <ac:chgData name="Akhil Devarasetty" userId="773e3ecf-0e87-476c-b3c7-62f185db7150" providerId="ADAL" clId="{8AD5F098-38CB-2349-B891-1D863F087A86}" dt="2024-07-08T07:43:59.887" v="1" actId="26606"/>
          <ac:picMkLst>
            <pc:docMk/>
            <pc:sldMk cId="2489915437" sldId="257"/>
            <ac:picMk id="5" creationId="{7EFD61D8-0C3C-1869-2545-3731074F1855}"/>
          </ac:picMkLst>
        </pc:picChg>
      </pc:sldChg>
      <pc:sldChg chg="addSp modSp mod setBg">
        <pc:chgData name="Akhil Devarasetty" userId="773e3ecf-0e87-476c-b3c7-62f185db7150" providerId="ADAL" clId="{8AD5F098-38CB-2349-B891-1D863F087A86}" dt="2024-07-08T07:44:04.279" v="2" actId="26606"/>
        <pc:sldMkLst>
          <pc:docMk/>
          <pc:sldMk cId="1069134770" sldId="259"/>
        </pc:sldMkLst>
        <pc:spChg chg="mod">
          <ac:chgData name="Akhil Devarasetty" userId="773e3ecf-0e87-476c-b3c7-62f185db7150" providerId="ADAL" clId="{8AD5F098-38CB-2349-B891-1D863F087A86}" dt="2024-07-08T07:44:04.279" v="2" actId="26606"/>
          <ac:spMkLst>
            <pc:docMk/>
            <pc:sldMk cId="1069134770" sldId="259"/>
            <ac:spMk id="2" creationId="{33660B7F-C697-6C94-147A-63B1FD43D100}"/>
          </ac:spMkLst>
        </pc:spChg>
        <pc:spChg chg="mod">
          <ac:chgData name="Akhil Devarasetty" userId="773e3ecf-0e87-476c-b3c7-62f185db7150" providerId="ADAL" clId="{8AD5F098-38CB-2349-B891-1D863F087A86}" dt="2024-07-08T07:44:04.279" v="2" actId="26606"/>
          <ac:spMkLst>
            <pc:docMk/>
            <pc:sldMk cId="1069134770" sldId="259"/>
            <ac:spMk id="4" creationId="{C27356BD-6E13-0A6D-4D01-F761D03F25EA}"/>
          </ac:spMkLst>
        </pc:spChg>
        <pc:grpChg chg="add">
          <ac:chgData name="Akhil Devarasetty" userId="773e3ecf-0e87-476c-b3c7-62f185db7150" providerId="ADAL" clId="{8AD5F098-38CB-2349-B891-1D863F087A86}" dt="2024-07-08T07:44:04.279" v="2" actId="26606"/>
          <ac:grpSpMkLst>
            <pc:docMk/>
            <pc:sldMk cId="1069134770" sldId="259"/>
            <ac:grpSpMk id="11" creationId="{114ED94A-C85D-4CD3-4205-438D21CE6B38}"/>
          </ac:grpSpMkLst>
        </pc:grpChg>
        <pc:picChg chg="mod ord">
          <ac:chgData name="Akhil Devarasetty" userId="773e3ecf-0e87-476c-b3c7-62f185db7150" providerId="ADAL" clId="{8AD5F098-38CB-2349-B891-1D863F087A86}" dt="2024-07-08T07:44:04.279" v="2" actId="26606"/>
          <ac:picMkLst>
            <pc:docMk/>
            <pc:sldMk cId="1069134770" sldId="259"/>
            <ac:picMk id="6" creationId="{BF8C7AAF-D2D9-3A32-C080-82974E8047D2}"/>
          </ac:picMkLst>
        </pc:picChg>
      </pc:sldChg>
      <pc:sldChg chg="addSp delSp modSp mod setBg">
        <pc:chgData name="Akhil Devarasetty" userId="773e3ecf-0e87-476c-b3c7-62f185db7150" providerId="ADAL" clId="{8AD5F098-38CB-2349-B891-1D863F087A86}" dt="2024-07-08T07:45:44.500" v="17" actId="1076"/>
        <pc:sldMkLst>
          <pc:docMk/>
          <pc:sldMk cId="2617016213" sldId="260"/>
        </pc:sldMkLst>
        <pc:spChg chg="mod">
          <ac:chgData name="Akhil Devarasetty" userId="773e3ecf-0e87-476c-b3c7-62f185db7150" providerId="ADAL" clId="{8AD5F098-38CB-2349-B891-1D863F087A86}" dt="2024-07-08T07:45:21.030" v="15" actId="26606"/>
          <ac:spMkLst>
            <pc:docMk/>
            <pc:sldMk cId="2617016213" sldId="260"/>
            <ac:spMk id="2" creationId="{6A5263B3-A94C-306B-F593-DADAC45BCD2A}"/>
          </ac:spMkLst>
        </pc:spChg>
        <pc:spChg chg="mod">
          <ac:chgData name="Akhil Devarasetty" userId="773e3ecf-0e87-476c-b3c7-62f185db7150" providerId="ADAL" clId="{8AD5F098-38CB-2349-B891-1D863F087A86}" dt="2024-07-08T07:45:21.030" v="15" actId="26606"/>
          <ac:spMkLst>
            <pc:docMk/>
            <pc:sldMk cId="2617016213" sldId="260"/>
            <ac:spMk id="4" creationId="{E07FC6E2-0A17-3C3C-ABEF-29E18983D767}"/>
          </ac:spMkLst>
        </pc:spChg>
        <pc:spChg chg="add">
          <ac:chgData name="Akhil Devarasetty" userId="773e3ecf-0e87-476c-b3c7-62f185db7150" providerId="ADAL" clId="{8AD5F098-38CB-2349-B891-1D863F087A86}" dt="2024-07-08T07:45:21.030" v="15" actId="26606"/>
          <ac:spMkLst>
            <pc:docMk/>
            <pc:sldMk cId="2617016213" sldId="260"/>
            <ac:spMk id="20" creationId="{AE3A741D-C19B-960A-5803-1C5887147820}"/>
          </ac:spMkLst>
        </pc:spChg>
        <pc:spChg chg="add">
          <ac:chgData name="Akhil Devarasetty" userId="773e3ecf-0e87-476c-b3c7-62f185db7150" providerId="ADAL" clId="{8AD5F098-38CB-2349-B891-1D863F087A86}" dt="2024-07-08T07:45:21.030" v="15" actId="26606"/>
          <ac:spMkLst>
            <pc:docMk/>
            <pc:sldMk cId="2617016213" sldId="260"/>
            <ac:spMk id="22" creationId="{9C3A50E9-9119-7BC3-083B-2D84CCC78E47}"/>
          </ac:spMkLst>
        </pc:spChg>
        <pc:spChg chg="add">
          <ac:chgData name="Akhil Devarasetty" userId="773e3ecf-0e87-476c-b3c7-62f185db7150" providerId="ADAL" clId="{8AD5F098-38CB-2349-B891-1D863F087A86}" dt="2024-07-08T07:45:21.030" v="15" actId="26606"/>
          <ac:spMkLst>
            <pc:docMk/>
            <pc:sldMk cId="2617016213" sldId="260"/>
            <ac:spMk id="24" creationId="{DC39DE25-0E4E-0AA7-0932-1D78C2372786}"/>
          </ac:spMkLst>
        </pc:spChg>
        <pc:spChg chg="add">
          <ac:chgData name="Akhil Devarasetty" userId="773e3ecf-0e87-476c-b3c7-62f185db7150" providerId="ADAL" clId="{8AD5F098-38CB-2349-B891-1D863F087A86}" dt="2024-07-08T07:45:21.030" v="15" actId="26606"/>
          <ac:spMkLst>
            <pc:docMk/>
            <pc:sldMk cId="2617016213" sldId="260"/>
            <ac:spMk id="26" creationId="{8D6EA299-0840-6DEA-E670-C49AEBC87E89}"/>
          </ac:spMkLst>
        </pc:spChg>
        <pc:grpChg chg="add del">
          <ac:chgData name="Akhil Devarasetty" userId="773e3ecf-0e87-476c-b3c7-62f185db7150" providerId="ADAL" clId="{8AD5F098-38CB-2349-B891-1D863F087A86}" dt="2024-07-08T07:45:21.030" v="15" actId="26606"/>
          <ac:grpSpMkLst>
            <pc:docMk/>
            <pc:sldMk cId="2617016213" sldId="260"/>
            <ac:grpSpMk id="11" creationId="{114ED94A-C85D-4CD3-4205-438D21CE6B38}"/>
          </ac:grpSpMkLst>
        </pc:grpChg>
        <pc:picChg chg="mod ord modCrop">
          <ac:chgData name="Akhil Devarasetty" userId="773e3ecf-0e87-476c-b3c7-62f185db7150" providerId="ADAL" clId="{8AD5F098-38CB-2349-B891-1D863F087A86}" dt="2024-07-08T07:45:44.500" v="17" actId="1076"/>
          <ac:picMkLst>
            <pc:docMk/>
            <pc:sldMk cId="2617016213" sldId="260"/>
            <ac:picMk id="6" creationId="{5CE0B6DF-44BE-71D1-E629-C7697EEAC390}"/>
          </ac:picMkLst>
        </pc:picChg>
      </pc:sldChg>
      <pc:sldChg chg="addSp delSp modSp mod setBg">
        <pc:chgData name="Akhil Devarasetty" userId="773e3ecf-0e87-476c-b3c7-62f185db7150" providerId="ADAL" clId="{8AD5F098-38CB-2349-B891-1D863F087A86}" dt="2024-07-08T07:45:51.320" v="18" actId="26606"/>
        <pc:sldMkLst>
          <pc:docMk/>
          <pc:sldMk cId="344678009" sldId="261"/>
        </pc:sldMkLst>
        <pc:spChg chg="mod">
          <ac:chgData name="Akhil Devarasetty" userId="773e3ecf-0e87-476c-b3c7-62f185db7150" providerId="ADAL" clId="{8AD5F098-38CB-2349-B891-1D863F087A86}" dt="2024-07-08T07:45:51.320" v="18" actId="26606"/>
          <ac:spMkLst>
            <pc:docMk/>
            <pc:sldMk cId="344678009" sldId="261"/>
            <ac:spMk id="2" creationId="{F44211CB-1B83-506F-A096-0C1EBF2C3FEE}"/>
          </ac:spMkLst>
        </pc:spChg>
        <pc:spChg chg="mod">
          <ac:chgData name="Akhil Devarasetty" userId="773e3ecf-0e87-476c-b3c7-62f185db7150" providerId="ADAL" clId="{8AD5F098-38CB-2349-B891-1D863F087A86}" dt="2024-07-08T07:45:51.320" v="18" actId="26606"/>
          <ac:spMkLst>
            <pc:docMk/>
            <pc:sldMk cId="344678009" sldId="261"/>
            <ac:spMk id="4" creationId="{AFFB2A6A-9E87-4961-C6FA-1622AE10BCF2}"/>
          </ac:spMkLst>
        </pc:spChg>
        <pc:spChg chg="add del">
          <ac:chgData name="Akhil Devarasetty" userId="773e3ecf-0e87-476c-b3c7-62f185db7150" providerId="ADAL" clId="{8AD5F098-38CB-2349-B891-1D863F087A86}" dt="2024-07-08T07:45:51.320" v="18" actId="26606"/>
          <ac:spMkLst>
            <pc:docMk/>
            <pc:sldMk cId="344678009" sldId="261"/>
            <ac:spMk id="11" creationId="{AE3A741D-C19B-960A-5803-1C5887147820}"/>
          </ac:spMkLst>
        </pc:spChg>
        <pc:spChg chg="add del">
          <ac:chgData name="Akhil Devarasetty" userId="773e3ecf-0e87-476c-b3c7-62f185db7150" providerId="ADAL" clId="{8AD5F098-38CB-2349-B891-1D863F087A86}" dt="2024-07-08T07:45:51.320" v="18" actId="26606"/>
          <ac:spMkLst>
            <pc:docMk/>
            <pc:sldMk cId="344678009" sldId="261"/>
            <ac:spMk id="13" creationId="{9C3A50E9-9119-7BC3-083B-2D84CCC78E47}"/>
          </ac:spMkLst>
        </pc:spChg>
        <pc:spChg chg="add del">
          <ac:chgData name="Akhil Devarasetty" userId="773e3ecf-0e87-476c-b3c7-62f185db7150" providerId="ADAL" clId="{8AD5F098-38CB-2349-B891-1D863F087A86}" dt="2024-07-08T07:45:51.320" v="18" actId="26606"/>
          <ac:spMkLst>
            <pc:docMk/>
            <pc:sldMk cId="344678009" sldId="261"/>
            <ac:spMk id="15" creationId="{DC39DE25-0E4E-0AA7-0932-1D78C2372786}"/>
          </ac:spMkLst>
        </pc:spChg>
        <pc:spChg chg="add del">
          <ac:chgData name="Akhil Devarasetty" userId="773e3ecf-0e87-476c-b3c7-62f185db7150" providerId="ADAL" clId="{8AD5F098-38CB-2349-B891-1D863F087A86}" dt="2024-07-08T07:45:51.320" v="18" actId="26606"/>
          <ac:spMkLst>
            <pc:docMk/>
            <pc:sldMk cId="344678009" sldId="261"/>
            <ac:spMk id="17" creationId="{8D6EA299-0840-6DEA-E670-C49AEBC87E89}"/>
          </ac:spMkLst>
        </pc:spChg>
        <pc:grpChg chg="add">
          <ac:chgData name="Akhil Devarasetty" userId="773e3ecf-0e87-476c-b3c7-62f185db7150" providerId="ADAL" clId="{8AD5F098-38CB-2349-B891-1D863F087A86}" dt="2024-07-08T07:45:51.320" v="18" actId="26606"/>
          <ac:grpSpMkLst>
            <pc:docMk/>
            <pc:sldMk cId="344678009" sldId="261"/>
            <ac:grpSpMk id="22" creationId="{114ED94A-C85D-4CD3-4205-438D21CE6B38}"/>
          </ac:grpSpMkLst>
        </pc:grpChg>
        <pc:picChg chg="mod ord modCrop">
          <ac:chgData name="Akhil Devarasetty" userId="773e3ecf-0e87-476c-b3c7-62f185db7150" providerId="ADAL" clId="{8AD5F098-38CB-2349-B891-1D863F087A86}" dt="2024-07-08T07:45:51.320" v="18" actId="26606"/>
          <ac:picMkLst>
            <pc:docMk/>
            <pc:sldMk cId="344678009" sldId="261"/>
            <ac:picMk id="6" creationId="{3D9997D1-8F40-B1CF-E41F-3D515100EEC4}"/>
          </ac:picMkLst>
        </pc:picChg>
      </pc:sldChg>
      <pc:sldChg chg="addSp modSp mod setBg">
        <pc:chgData name="Akhil Devarasetty" userId="773e3ecf-0e87-476c-b3c7-62f185db7150" providerId="ADAL" clId="{8AD5F098-38CB-2349-B891-1D863F087A86}" dt="2024-07-08T07:44:24.260" v="4" actId="26606"/>
        <pc:sldMkLst>
          <pc:docMk/>
          <pc:sldMk cId="1091969453" sldId="262"/>
        </pc:sldMkLst>
        <pc:spChg chg="mod">
          <ac:chgData name="Akhil Devarasetty" userId="773e3ecf-0e87-476c-b3c7-62f185db7150" providerId="ADAL" clId="{8AD5F098-38CB-2349-B891-1D863F087A86}" dt="2024-07-08T07:44:24.260" v="4" actId="26606"/>
          <ac:spMkLst>
            <pc:docMk/>
            <pc:sldMk cId="1091969453" sldId="262"/>
            <ac:spMk id="2" creationId="{05582F61-59DF-7636-D244-955F2C367152}"/>
          </ac:spMkLst>
        </pc:spChg>
        <pc:spChg chg="mod">
          <ac:chgData name="Akhil Devarasetty" userId="773e3ecf-0e87-476c-b3c7-62f185db7150" providerId="ADAL" clId="{8AD5F098-38CB-2349-B891-1D863F087A86}" dt="2024-07-08T07:44:24.260" v="4" actId="26606"/>
          <ac:spMkLst>
            <pc:docMk/>
            <pc:sldMk cId="1091969453" sldId="262"/>
            <ac:spMk id="3" creationId="{CE599D9B-1A15-B8E6-DC21-A9D1867625C5}"/>
          </ac:spMkLst>
        </pc:spChg>
        <pc:grpChg chg="add">
          <ac:chgData name="Akhil Devarasetty" userId="773e3ecf-0e87-476c-b3c7-62f185db7150" providerId="ADAL" clId="{8AD5F098-38CB-2349-B891-1D863F087A86}" dt="2024-07-08T07:44:24.260" v="4" actId="26606"/>
          <ac:grpSpMkLst>
            <pc:docMk/>
            <pc:sldMk cId="1091969453" sldId="262"/>
            <ac:grpSpMk id="9" creationId="{5EFBDE31-BB3E-6CFC-23CD-B5976DA38438}"/>
          </ac:grpSpMkLst>
        </pc:grpChg>
        <pc:picChg chg="add">
          <ac:chgData name="Akhil Devarasetty" userId="773e3ecf-0e87-476c-b3c7-62f185db7150" providerId="ADAL" clId="{8AD5F098-38CB-2349-B891-1D863F087A86}" dt="2024-07-08T07:44:24.260" v="4" actId="26606"/>
          <ac:picMkLst>
            <pc:docMk/>
            <pc:sldMk cId="1091969453" sldId="262"/>
            <ac:picMk id="5" creationId="{357AF22E-B6F6-1032-CCB4-411E1F09D79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B8095-CF13-B241-FB45-B482702FA1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ED98A8E-74DB-413A-A0D4-A2976F049C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B52B72-0AC1-4990-0BDB-C3FB92F66D54}"/>
              </a:ext>
            </a:extLst>
          </p:cNvPr>
          <p:cNvSpPr>
            <a:spLocks noGrp="1"/>
          </p:cNvSpPr>
          <p:nvPr>
            <p:ph type="dt" sz="half" idx="10"/>
          </p:nvPr>
        </p:nvSpPr>
        <p:spPr/>
        <p:txBody>
          <a:bodyPr/>
          <a:lstStyle/>
          <a:p>
            <a:fld id="{834DFA34-04EA-C74B-8327-D4E6CB1AAE93}" type="datetimeFigureOut">
              <a:rPr lang="en-US" smtClean="0"/>
              <a:t>7/8/24</a:t>
            </a:fld>
            <a:endParaRPr lang="en-US"/>
          </a:p>
        </p:txBody>
      </p:sp>
      <p:sp>
        <p:nvSpPr>
          <p:cNvPr id="5" name="Footer Placeholder 4">
            <a:extLst>
              <a:ext uri="{FF2B5EF4-FFF2-40B4-BE49-F238E27FC236}">
                <a16:creationId xmlns:a16="http://schemas.microsoft.com/office/drawing/2014/main" id="{47217DB1-CBAA-9227-2EB3-3598C8849D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D8F6C6-F92D-32FE-AD21-58DEEE9CB3B2}"/>
              </a:ext>
            </a:extLst>
          </p:cNvPr>
          <p:cNvSpPr>
            <a:spLocks noGrp="1"/>
          </p:cNvSpPr>
          <p:nvPr>
            <p:ph type="sldNum" sz="quarter" idx="12"/>
          </p:nvPr>
        </p:nvSpPr>
        <p:spPr/>
        <p:txBody>
          <a:bodyPr/>
          <a:lstStyle/>
          <a:p>
            <a:fld id="{B0760D34-D387-094B-BA67-5F4DBBE1D5A5}" type="slidenum">
              <a:rPr lang="en-US" smtClean="0"/>
              <a:t>‹#›</a:t>
            </a:fld>
            <a:endParaRPr lang="en-US"/>
          </a:p>
        </p:txBody>
      </p:sp>
    </p:spTree>
    <p:extLst>
      <p:ext uri="{BB962C8B-B14F-4D97-AF65-F5344CB8AC3E}">
        <p14:creationId xmlns:p14="http://schemas.microsoft.com/office/powerpoint/2010/main" val="168602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A63FC-56A3-701A-95ED-C6F0C085C42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30B1CE-99A5-92E9-9A3F-D4F15CF0F9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1A4027-B24F-03B5-4390-3E84D6F1C2D1}"/>
              </a:ext>
            </a:extLst>
          </p:cNvPr>
          <p:cNvSpPr>
            <a:spLocks noGrp="1"/>
          </p:cNvSpPr>
          <p:nvPr>
            <p:ph type="dt" sz="half" idx="10"/>
          </p:nvPr>
        </p:nvSpPr>
        <p:spPr/>
        <p:txBody>
          <a:bodyPr/>
          <a:lstStyle/>
          <a:p>
            <a:fld id="{834DFA34-04EA-C74B-8327-D4E6CB1AAE93}" type="datetimeFigureOut">
              <a:rPr lang="en-US" smtClean="0"/>
              <a:t>7/8/24</a:t>
            </a:fld>
            <a:endParaRPr lang="en-US"/>
          </a:p>
        </p:txBody>
      </p:sp>
      <p:sp>
        <p:nvSpPr>
          <p:cNvPr id="5" name="Footer Placeholder 4">
            <a:extLst>
              <a:ext uri="{FF2B5EF4-FFF2-40B4-BE49-F238E27FC236}">
                <a16:creationId xmlns:a16="http://schemas.microsoft.com/office/drawing/2014/main" id="{AFBE5722-3292-F58B-8BC5-15B46DA684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1104E6-69F0-E8A7-A31E-E4B5026CEF5A}"/>
              </a:ext>
            </a:extLst>
          </p:cNvPr>
          <p:cNvSpPr>
            <a:spLocks noGrp="1"/>
          </p:cNvSpPr>
          <p:nvPr>
            <p:ph type="sldNum" sz="quarter" idx="12"/>
          </p:nvPr>
        </p:nvSpPr>
        <p:spPr/>
        <p:txBody>
          <a:bodyPr/>
          <a:lstStyle/>
          <a:p>
            <a:fld id="{B0760D34-D387-094B-BA67-5F4DBBE1D5A5}" type="slidenum">
              <a:rPr lang="en-US" smtClean="0"/>
              <a:t>‹#›</a:t>
            </a:fld>
            <a:endParaRPr lang="en-US"/>
          </a:p>
        </p:txBody>
      </p:sp>
    </p:spTree>
    <p:extLst>
      <p:ext uri="{BB962C8B-B14F-4D97-AF65-F5344CB8AC3E}">
        <p14:creationId xmlns:p14="http://schemas.microsoft.com/office/powerpoint/2010/main" val="1297793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CE7BB0-032D-4245-886D-7BE6F03D789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30A62A-F78F-9363-93F4-E2EBBA507B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0B9513-5205-BD38-1662-B85AC694925D}"/>
              </a:ext>
            </a:extLst>
          </p:cNvPr>
          <p:cNvSpPr>
            <a:spLocks noGrp="1"/>
          </p:cNvSpPr>
          <p:nvPr>
            <p:ph type="dt" sz="half" idx="10"/>
          </p:nvPr>
        </p:nvSpPr>
        <p:spPr/>
        <p:txBody>
          <a:bodyPr/>
          <a:lstStyle/>
          <a:p>
            <a:fld id="{834DFA34-04EA-C74B-8327-D4E6CB1AAE93}" type="datetimeFigureOut">
              <a:rPr lang="en-US" smtClean="0"/>
              <a:t>7/8/24</a:t>
            </a:fld>
            <a:endParaRPr lang="en-US"/>
          </a:p>
        </p:txBody>
      </p:sp>
      <p:sp>
        <p:nvSpPr>
          <p:cNvPr id="5" name="Footer Placeholder 4">
            <a:extLst>
              <a:ext uri="{FF2B5EF4-FFF2-40B4-BE49-F238E27FC236}">
                <a16:creationId xmlns:a16="http://schemas.microsoft.com/office/drawing/2014/main" id="{669D7496-F5D0-C66E-CB84-48B12EFDC2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E13929-3064-97FD-909F-D4974AC66A11}"/>
              </a:ext>
            </a:extLst>
          </p:cNvPr>
          <p:cNvSpPr>
            <a:spLocks noGrp="1"/>
          </p:cNvSpPr>
          <p:nvPr>
            <p:ph type="sldNum" sz="quarter" idx="12"/>
          </p:nvPr>
        </p:nvSpPr>
        <p:spPr/>
        <p:txBody>
          <a:bodyPr/>
          <a:lstStyle/>
          <a:p>
            <a:fld id="{B0760D34-D387-094B-BA67-5F4DBBE1D5A5}" type="slidenum">
              <a:rPr lang="en-US" smtClean="0"/>
              <a:t>‹#›</a:t>
            </a:fld>
            <a:endParaRPr lang="en-US"/>
          </a:p>
        </p:txBody>
      </p:sp>
    </p:spTree>
    <p:extLst>
      <p:ext uri="{BB962C8B-B14F-4D97-AF65-F5344CB8AC3E}">
        <p14:creationId xmlns:p14="http://schemas.microsoft.com/office/powerpoint/2010/main" val="1444571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0799E-7C7C-5EBD-8EB3-0489D3AF87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5636D5-877E-A7BB-A982-966731A3D8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0F7E92-FDE8-069A-1D62-9EB16755E169}"/>
              </a:ext>
            </a:extLst>
          </p:cNvPr>
          <p:cNvSpPr>
            <a:spLocks noGrp="1"/>
          </p:cNvSpPr>
          <p:nvPr>
            <p:ph type="dt" sz="half" idx="10"/>
          </p:nvPr>
        </p:nvSpPr>
        <p:spPr/>
        <p:txBody>
          <a:bodyPr/>
          <a:lstStyle/>
          <a:p>
            <a:fld id="{834DFA34-04EA-C74B-8327-D4E6CB1AAE93}" type="datetimeFigureOut">
              <a:rPr lang="en-US" smtClean="0"/>
              <a:t>7/8/24</a:t>
            </a:fld>
            <a:endParaRPr lang="en-US"/>
          </a:p>
        </p:txBody>
      </p:sp>
      <p:sp>
        <p:nvSpPr>
          <p:cNvPr id="5" name="Footer Placeholder 4">
            <a:extLst>
              <a:ext uri="{FF2B5EF4-FFF2-40B4-BE49-F238E27FC236}">
                <a16:creationId xmlns:a16="http://schemas.microsoft.com/office/drawing/2014/main" id="{B3C61E86-CC5B-8B74-D370-D693683FDE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3BF7AF-D603-0718-2D19-FEB2EE3003E5}"/>
              </a:ext>
            </a:extLst>
          </p:cNvPr>
          <p:cNvSpPr>
            <a:spLocks noGrp="1"/>
          </p:cNvSpPr>
          <p:nvPr>
            <p:ph type="sldNum" sz="quarter" idx="12"/>
          </p:nvPr>
        </p:nvSpPr>
        <p:spPr/>
        <p:txBody>
          <a:bodyPr/>
          <a:lstStyle/>
          <a:p>
            <a:fld id="{B0760D34-D387-094B-BA67-5F4DBBE1D5A5}" type="slidenum">
              <a:rPr lang="en-US" smtClean="0"/>
              <a:t>‹#›</a:t>
            </a:fld>
            <a:endParaRPr lang="en-US"/>
          </a:p>
        </p:txBody>
      </p:sp>
    </p:spTree>
    <p:extLst>
      <p:ext uri="{BB962C8B-B14F-4D97-AF65-F5344CB8AC3E}">
        <p14:creationId xmlns:p14="http://schemas.microsoft.com/office/powerpoint/2010/main" val="2282777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082C9-5D94-51A3-01F9-46E8FB6421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F79DBC2-7E35-D1BF-40D1-3D8AFB4E429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173CBC-A162-E8A8-6885-B526DAE87CF2}"/>
              </a:ext>
            </a:extLst>
          </p:cNvPr>
          <p:cNvSpPr>
            <a:spLocks noGrp="1"/>
          </p:cNvSpPr>
          <p:nvPr>
            <p:ph type="dt" sz="half" idx="10"/>
          </p:nvPr>
        </p:nvSpPr>
        <p:spPr/>
        <p:txBody>
          <a:bodyPr/>
          <a:lstStyle/>
          <a:p>
            <a:fld id="{834DFA34-04EA-C74B-8327-D4E6CB1AAE93}" type="datetimeFigureOut">
              <a:rPr lang="en-US" smtClean="0"/>
              <a:t>7/8/24</a:t>
            </a:fld>
            <a:endParaRPr lang="en-US"/>
          </a:p>
        </p:txBody>
      </p:sp>
      <p:sp>
        <p:nvSpPr>
          <p:cNvPr id="5" name="Footer Placeholder 4">
            <a:extLst>
              <a:ext uri="{FF2B5EF4-FFF2-40B4-BE49-F238E27FC236}">
                <a16:creationId xmlns:a16="http://schemas.microsoft.com/office/drawing/2014/main" id="{EF181A3D-E9AB-5308-430C-8FEAE2A392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81DA51-6F5B-85E0-717D-621F362E3B75}"/>
              </a:ext>
            </a:extLst>
          </p:cNvPr>
          <p:cNvSpPr>
            <a:spLocks noGrp="1"/>
          </p:cNvSpPr>
          <p:nvPr>
            <p:ph type="sldNum" sz="quarter" idx="12"/>
          </p:nvPr>
        </p:nvSpPr>
        <p:spPr/>
        <p:txBody>
          <a:bodyPr/>
          <a:lstStyle/>
          <a:p>
            <a:fld id="{B0760D34-D387-094B-BA67-5F4DBBE1D5A5}" type="slidenum">
              <a:rPr lang="en-US" smtClean="0"/>
              <a:t>‹#›</a:t>
            </a:fld>
            <a:endParaRPr lang="en-US"/>
          </a:p>
        </p:txBody>
      </p:sp>
    </p:spTree>
    <p:extLst>
      <p:ext uri="{BB962C8B-B14F-4D97-AF65-F5344CB8AC3E}">
        <p14:creationId xmlns:p14="http://schemas.microsoft.com/office/powerpoint/2010/main" val="538947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5DFCD-65D3-6F89-0454-F3E1479BBC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43EA08-B557-CBA9-158F-F6D0689957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11EBD2-205B-0663-E711-94704E469A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3F9C183-5A88-EEEE-C5FA-0045F124C981}"/>
              </a:ext>
            </a:extLst>
          </p:cNvPr>
          <p:cNvSpPr>
            <a:spLocks noGrp="1"/>
          </p:cNvSpPr>
          <p:nvPr>
            <p:ph type="dt" sz="half" idx="10"/>
          </p:nvPr>
        </p:nvSpPr>
        <p:spPr/>
        <p:txBody>
          <a:bodyPr/>
          <a:lstStyle/>
          <a:p>
            <a:fld id="{834DFA34-04EA-C74B-8327-D4E6CB1AAE93}" type="datetimeFigureOut">
              <a:rPr lang="en-US" smtClean="0"/>
              <a:t>7/8/24</a:t>
            </a:fld>
            <a:endParaRPr lang="en-US"/>
          </a:p>
        </p:txBody>
      </p:sp>
      <p:sp>
        <p:nvSpPr>
          <p:cNvPr id="6" name="Footer Placeholder 5">
            <a:extLst>
              <a:ext uri="{FF2B5EF4-FFF2-40B4-BE49-F238E27FC236}">
                <a16:creationId xmlns:a16="http://schemas.microsoft.com/office/drawing/2014/main" id="{A4ED0CF6-2F2A-CD37-B250-3C5A7A8782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B0275A-962D-F806-211C-9F168AD6459F}"/>
              </a:ext>
            </a:extLst>
          </p:cNvPr>
          <p:cNvSpPr>
            <a:spLocks noGrp="1"/>
          </p:cNvSpPr>
          <p:nvPr>
            <p:ph type="sldNum" sz="quarter" idx="12"/>
          </p:nvPr>
        </p:nvSpPr>
        <p:spPr/>
        <p:txBody>
          <a:bodyPr/>
          <a:lstStyle/>
          <a:p>
            <a:fld id="{B0760D34-D387-094B-BA67-5F4DBBE1D5A5}" type="slidenum">
              <a:rPr lang="en-US" smtClean="0"/>
              <a:t>‹#›</a:t>
            </a:fld>
            <a:endParaRPr lang="en-US"/>
          </a:p>
        </p:txBody>
      </p:sp>
    </p:spTree>
    <p:extLst>
      <p:ext uri="{BB962C8B-B14F-4D97-AF65-F5344CB8AC3E}">
        <p14:creationId xmlns:p14="http://schemas.microsoft.com/office/powerpoint/2010/main" val="98697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CE167-1009-43DF-5B09-51871130A6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F3F27D-F1B4-00D7-C0F0-FD798A72FC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64CFB8-9EAD-BA9F-7C59-15BD5324B9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A372E73-5C01-0599-DD40-AFAE4B7B6D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A7C2D2-4EBF-E7B4-0A1E-430EFEE0D1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DA49FE-BE00-CD92-015C-D032F84AB61E}"/>
              </a:ext>
            </a:extLst>
          </p:cNvPr>
          <p:cNvSpPr>
            <a:spLocks noGrp="1"/>
          </p:cNvSpPr>
          <p:nvPr>
            <p:ph type="dt" sz="half" idx="10"/>
          </p:nvPr>
        </p:nvSpPr>
        <p:spPr/>
        <p:txBody>
          <a:bodyPr/>
          <a:lstStyle/>
          <a:p>
            <a:fld id="{834DFA34-04EA-C74B-8327-D4E6CB1AAE93}" type="datetimeFigureOut">
              <a:rPr lang="en-US" smtClean="0"/>
              <a:t>7/8/24</a:t>
            </a:fld>
            <a:endParaRPr lang="en-US"/>
          </a:p>
        </p:txBody>
      </p:sp>
      <p:sp>
        <p:nvSpPr>
          <p:cNvPr id="8" name="Footer Placeholder 7">
            <a:extLst>
              <a:ext uri="{FF2B5EF4-FFF2-40B4-BE49-F238E27FC236}">
                <a16:creationId xmlns:a16="http://schemas.microsoft.com/office/drawing/2014/main" id="{84C8B16D-C232-9379-A0CF-0CFA63E2320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6B373C-003F-3123-A221-734BF3387D67}"/>
              </a:ext>
            </a:extLst>
          </p:cNvPr>
          <p:cNvSpPr>
            <a:spLocks noGrp="1"/>
          </p:cNvSpPr>
          <p:nvPr>
            <p:ph type="sldNum" sz="quarter" idx="12"/>
          </p:nvPr>
        </p:nvSpPr>
        <p:spPr/>
        <p:txBody>
          <a:bodyPr/>
          <a:lstStyle/>
          <a:p>
            <a:fld id="{B0760D34-D387-094B-BA67-5F4DBBE1D5A5}" type="slidenum">
              <a:rPr lang="en-US" smtClean="0"/>
              <a:t>‹#›</a:t>
            </a:fld>
            <a:endParaRPr lang="en-US"/>
          </a:p>
        </p:txBody>
      </p:sp>
    </p:spTree>
    <p:extLst>
      <p:ext uri="{BB962C8B-B14F-4D97-AF65-F5344CB8AC3E}">
        <p14:creationId xmlns:p14="http://schemas.microsoft.com/office/powerpoint/2010/main" val="3746316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D0ABB-C35B-6010-7995-8A668A28E6E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640AB1-DAFA-A6E0-A9C8-5F614BBD81A5}"/>
              </a:ext>
            </a:extLst>
          </p:cNvPr>
          <p:cNvSpPr>
            <a:spLocks noGrp="1"/>
          </p:cNvSpPr>
          <p:nvPr>
            <p:ph type="dt" sz="half" idx="10"/>
          </p:nvPr>
        </p:nvSpPr>
        <p:spPr/>
        <p:txBody>
          <a:bodyPr/>
          <a:lstStyle/>
          <a:p>
            <a:fld id="{834DFA34-04EA-C74B-8327-D4E6CB1AAE93}" type="datetimeFigureOut">
              <a:rPr lang="en-US" smtClean="0"/>
              <a:t>7/8/24</a:t>
            </a:fld>
            <a:endParaRPr lang="en-US"/>
          </a:p>
        </p:txBody>
      </p:sp>
      <p:sp>
        <p:nvSpPr>
          <p:cNvPr id="4" name="Footer Placeholder 3">
            <a:extLst>
              <a:ext uri="{FF2B5EF4-FFF2-40B4-BE49-F238E27FC236}">
                <a16:creationId xmlns:a16="http://schemas.microsoft.com/office/drawing/2014/main" id="{6791108E-EDDB-07FB-680D-D109F775AD3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56A258A-B552-B916-104B-BDE719A8C176}"/>
              </a:ext>
            </a:extLst>
          </p:cNvPr>
          <p:cNvSpPr>
            <a:spLocks noGrp="1"/>
          </p:cNvSpPr>
          <p:nvPr>
            <p:ph type="sldNum" sz="quarter" idx="12"/>
          </p:nvPr>
        </p:nvSpPr>
        <p:spPr/>
        <p:txBody>
          <a:bodyPr/>
          <a:lstStyle/>
          <a:p>
            <a:fld id="{B0760D34-D387-094B-BA67-5F4DBBE1D5A5}" type="slidenum">
              <a:rPr lang="en-US" smtClean="0"/>
              <a:t>‹#›</a:t>
            </a:fld>
            <a:endParaRPr lang="en-US"/>
          </a:p>
        </p:txBody>
      </p:sp>
    </p:spTree>
    <p:extLst>
      <p:ext uri="{BB962C8B-B14F-4D97-AF65-F5344CB8AC3E}">
        <p14:creationId xmlns:p14="http://schemas.microsoft.com/office/powerpoint/2010/main" val="3816045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6E8C17-847A-0DB0-6205-E415B9D73CD8}"/>
              </a:ext>
            </a:extLst>
          </p:cNvPr>
          <p:cNvSpPr>
            <a:spLocks noGrp="1"/>
          </p:cNvSpPr>
          <p:nvPr>
            <p:ph type="dt" sz="half" idx="10"/>
          </p:nvPr>
        </p:nvSpPr>
        <p:spPr/>
        <p:txBody>
          <a:bodyPr/>
          <a:lstStyle/>
          <a:p>
            <a:fld id="{834DFA34-04EA-C74B-8327-D4E6CB1AAE93}" type="datetimeFigureOut">
              <a:rPr lang="en-US" smtClean="0"/>
              <a:t>7/8/24</a:t>
            </a:fld>
            <a:endParaRPr lang="en-US"/>
          </a:p>
        </p:txBody>
      </p:sp>
      <p:sp>
        <p:nvSpPr>
          <p:cNvPr id="3" name="Footer Placeholder 2">
            <a:extLst>
              <a:ext uri="{FF2B5EF4-FFF2-40B4-BE49-F238E27FC236}">
                <a16:creationId xmlns:a16="http://schemas.microsoft.com/office/drawing/2014/main" id="{A177D2E0-CA3E-FC9C-E63E-FCEE3F728D6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9AC7C3-E6F2-5DBA-1B03-C92695941B13}"/>
              </a:ext>
            </a:extLst>
          </p:cNvPr>
          <p:cNvSpPr>
            <a:spLocks noGrp="1"/>
          </p:cNvSpPr>
          <p:nvPr>
            <p:ph type="sldNum" sz="quarter" idx="12"/>
          </p:nvPr>
        </p:nvSpPr>
        <p:spPr/>
        <p:txBody>
          <a:bodyPr/>
          <a:lstStyle/>
          <a:p>
            <a:fld id="{B0760D34-D387-094B-BA67-5F4DBBE1D5A5}" type="slidenum">
              <a:rPr lang="en-US" smtClean="0"/>
              <a:t>‹#›</a:t>
            </a:fld>
            <a:endParaRPr lang="en-US"/>
          </a:p>
        </p:txBody>
      </p:sp>
    </p:spTree>
    <p:extLst>
      <p:ext uri="{BB962C8B-B14F-4D97-AF65-F5344CB8AC3E}">
        <p14:creationId xmlns:p14="http://schemas.microsoft.com/office/powerpoint/2010/main" val="2747218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65D0D-FC70-0CDB-F30B-60DAD00E6A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83B520C-B605-BEC7-C65C-F063F0509C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77BBBC-EC63-3B61-B4FF-F02EC99DA4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5ED59B-1B6C-36E7-FA4F-7C9A219EC840}"/>
              </a:ext>
            </a:extLst>
          </p:cNvPr>
          <p:cNvSpPr>
            <a:spLocks noGrp="1"/>
          </p:cNvSpPr>
          <p:nvPr>
            <p:ph type="dt" sz="half" idx="10"/>
          </p:nvPr>
        </p:nvSpPr>
        <p:spPr/>
        <p:txBody>
          <a:bodyPr/>
          <a:lstStyle/>
          <a:p>
            <a:fld id="{834DFA34-04EA-C74B-8327-D4E6CB1AAE93}" type="datetimeFigureOut">
              <a:rPr lang="en-US" smtClean="0"/>
              <a:t>7/8/24</a:t>
            </a:fld>
            <a:endParaRPr lang="en-US"/>
          </a:p>
        </p:txBody>
      </p:sp>
      <p:sp>
        <p:nvSpPr>
          <p:cNvPr id="6" name="Footer Placeholder 5">
            <a:extLst>
              <a:ext uri="{FF2B5EF4-FFF2-40B4-BE49-F238E27FC236}">
                <a16:creationId xmlns:a16="http://schemas.microsoft.com/office/drawing/2014/main" id="{15DB926B-090A-9948-031C-63304F78FC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92752C-6563-BDE6-DFD4-A0A61E50AD24}"/>
              </a:ext>
            </a:extLst>
          </p:cNvPr>
          <p:cNvSpPr>
            <a:spLocks noGrp="1"/>
          </p:cNvSpPr>
          <p:nvPr>
            <p:ph type="sldNum" sz="quarter" idx="12"/>
          </p:nvPr>
        </p:nvSpPr>
        <p:spPr/>
        <p:txBody>
          <a:bodyPr/>
          <a:lstStyle/>
          <a:p>
            <a:fld id="{B0760D34-D387-094B-BA67-5F4DBBE1D5A5}" type="slidenum">
              <a:rPr lang="en-US" smtClean="0"/>
              <a:t>‹#›</a:t>
            </a:fld>
            <a:endParaRPr lang="en-US"/>
          </a:p>
        </p:txBody>
      </p:sp>
    </p:spTree>
    <p:extLst>
      <p:ext uri="{BB962C8B-B14F-4D97-AF65-F5344CB8AC3E}">
        <p14:creationId xmlns:p14="http://schemas.microsoft.com/office/powerpoint/2010/main" val="918708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A73A7-6780-7A14-D31F-FF9ED961B9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B81F5D9-08B1-FB2D-7529-44F9B96841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2AB2A1-2688-C1D8-B8A3-82CCCECFB7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EF631A-CF28-481D-47D4-79521AAD3CED}"/>
              </a:ext>
            </a:extLst>
          </p:cNvPr>
          <p:cNvSpPr>
            <a:spLocks noGrp="1"/>
          </p:cNvSpPr>
          <p:nvPr>
            <p:ph type="dt" sz="half" idx="10"/>
          </p:nvPr>
        </p:nvSpPr>
        <p:spPr/>
        <p:txBody>
          <a:bodyPr/>
          <a:lstStyle/>
          <a:p>
            <a:fld id="{834DFA34-04EA-C74B-8327-D4E6CB1AAE93}" type="datetimeFigureOut">
              <a:rPr lang="en-US" smtClean="0"/>
              <a:t>7/8/24</a:t>
            </a:fld>
            <a:endParaRPr lang="en-US"/>
          </a:p>
        </p:txBody>
      </p:sp>
      <p:sp>
        <p:nvSpPr>
          <p:cNvPr id="6" name="Footer Placeholder 5">
            <a:extLst>
              <a:ext uri="{FF2B5EF4-FFF2-40B4-BE49-F238E27FC236}">
                <a16:creationId xmlns:a16="http://schemas.microsoft.com/office/drawing/2014/main" id="{7AB4B263-C47C-7EAE-1010-79DE238EED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079BE7-48E2-765B-4141-D7A5DDF37D6B}"/>
              </a:ext>
            </a:extLst>
          </p:cNvPr>
          <p:cNvSpPr>
            <a:spLocks noGrp="1"/>
          </p:cNvSpPr>
          <p:nvPr>
            <p:ph type="sldNum" sz="quarter" idx="12"/>
          </p:nvPr>
        </p:nvSpPr>
        <p:spPr/>
        <p:txBody>
          <a:bodyPr/>
          <a:lstStyle/>
          <a:p>
            <a:fld id="{B0760D34-D387-094B-BA67-5F4DBBE1D5A5}" type="slidenum">
              <a:rPr lang="en-US" smtClean="0"/>
              <a:t>‹#›</a:t>
            </a:fld>
            <a:endParaRPr lang="en-US"/>
          </a:p>
        </p:txBody>
      </p:sp>
    </p:spTree>
    <p:extLst>
      <p:ext uri="{BB962C8B-B14F-4D97-AF65-F5344CB8AC3E}">
        <p14:creationId xmlns:p14="http://schemas.microsoft.com/office/powerpoint/2010/main" val="1121725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F78393-23EC-01BD-BAA7-74A7119BF3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4D0406D-20CA-A567-01FD-258B3B0660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63AF7F-FF49-8BB5-0680-355AD55A94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34DFA34-04EA-C74B-8327-D4E6CB1AAE93}" type="datetimeFigureOut">
              <a:rPr lang="en-US" smtClean="0"/>
              <a:t>7/8/24</a:t>
            </a:fld>
            <a:endParaRPr lang="en-US"/>
          </a:p>
        </p:txBody>
      </p:sp>
      <p:sp>
        <p:nvSpPr>
          <p:cNvPr id="5" name="Footer Placeholder 4">
            <a:extLst>
              <a:ext uri="{FF2B5EF4-FFF2-40B4-BE49-F238E27FC236}">
                <a16:creationId xmlns:a16="http://schemas.microsoft.com/office/drawing/2014/main" id="{861EF144-0628-11B1-E70A-3FA659914F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07288AF-03C6-A222-8942-A2ADAC8B2A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0760D34-D387-094B-BA67-5F4DBBE1D5A5}" type="slidenum">
              <a:rPr lang="en-US" smtClean="0"/>
              <a:t>‹#›</a:t>
            </a:fld>
            <a:endParaRPr lang="en-US"/>
          </a:p>
        </p:txBody>
      </p:sp>
    </p:spTree>
    <p:extLst>
      <p:ext uri="{BB962C8B-B14F-4D97-AF65-F5344CB8AC3E}">
        <p14:creationId xmlns:p14="http://schemas.microsoft.com/office/powerpoint/2010/main" val="2036385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DB2A45B-525F-4823-F7C7-39B57ABD3702}"/>
              </a:ext>
            </a:extLst>
          </p:cNvPr>
          <p:cNvPicPr>
            <a:picLocks noChangeAspect="1"/>
          </p:cNvPicPr>
          <p:nvPr/>
        </p:nvPicPr>
        <p:blipFill rotWithShape="1">
          <a:blip r:embed="rId2"/>
          <a:srcRect t="7930" r="1" b="8187"/>
          <a:stretch/>
        </p:blipFill>
        <p:spPr>
          <a:xfrm>
            <a:off x="-3447" y="-1"/>
            <a:ext cx="12195447" cy="6879745"/>
          </a:xfrm>
          <a:prstGeom prst="rect">
            <a:avLst/>
          </a:prstGeom>
        </p:spPr>
      </p:pic>
      <p:sp>
        <p:nvSpPr>
          <p:cNvPr id="9" name="Rectangle 8">
            <a:extLst>
              <a:ext uri="{FF2B5EF4-FFF2-40B4-BE49-F238E27FC236}">
                <a16:creationId xmlns:a16="http://schemas.microsoft.com/office/drawing/2014/main" id="{4D60F200-5EB0-B223-2439-C96C67F0F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589414" y="-733991"/>
            <a:ext cx="3020876" cy="12206596"/>
          </a:xfrm>
          <a:prstGeom prst="rect">
            <a:avLst/>
          </a:prstGeom>
          <a:gradFill flip="none" rotWithShape="1">
            <a:gsLst>
              <a:gs pos="21000">
                <a:srgbClr val="000000">
                  <a:alpha val="62000"/>
                </a:srgbClr>
              </a:gs>
              <a:gs pos="100000">
                <a:srgbClr val="000000">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6567EA8-C72D-4B9B-D23F-6B2E9F9C9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446" y="0"/>
            <a:ext cx="2843402" cy="6879745"/>
          </a:xfrm>
          <a:prstGeom prst="rect">
            <a:avLst/>
          </a:prstGeom>
          <a:gradFill flip="none" rotWithShape="1">
            <a:gsLst>
              <a:gs pos="5000">
                <a:schemeClr val="accent2"/>
              </a:gs>
              <a:gs pos="49000">
                <a:schemeClr val="accent5">
                  <a:lumMod val="60000"/>
                  <a:lumOff val="40000"/>
                  <a:alpha val="0"/>
                </a:schemeClr>
              </a:gs>
            </a:gsLst>
            <a:lin ang="9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EFBFA78-9360-1E01-5448-6D5AE0A32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38704" y="21736"/>
            <a:ext cx="3152862" cy="6858008"/>
          </a:xfrm>
          <a:prstGeom prst="rect">
            <a:avLst/>
          </a:prstGeom>
          <a:gradFill flip="none" rotWithShape="1">
            <a:gsLst>
              <a:gs pos="5000">
                <a:schemeClr val="accent5">
                  <a:alpha val="48000"/>
                </a:schemeClr>
              </a:gs>
              <a:gs pos="42000">
                <a:schemeClr val="accent5">
                  <a:alpha val="0"/>
                </a:schemeClr>
              </a:gs>
            </a:gsLst>
            <a:lin ang="1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740453C-744F-DB3A-47EC-15EACE1DC1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447" y="5288433"/>
            <a:ext cx="12199706" cy="1591311"/>
          </a:xfrm>
          <a:prstGeom prst="rect">
            <a:avLst/>
          </a:prstGeom>
          <a:gradFill flip="none" rotWithShape="1">
            <a:gsLst>
              <a:gs pos="0">
                <a:schemeClr val="accent2"/>
              </a:gs>
              <a:gs pos="49000">
                <a:schemeClr val="accent2">
                  <a:alpha val="0"/>
                </a:schemeClr>
              </a:gs>
            </a:gsLst>
            <a:lin ang="588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B6924B03-77BD-EAE3-2854-43363FF8E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84596" y="2224929"/>
            <a:ext cx="3866773" cy="5442859"/>
          </a:xfrm>
          <a:prstGeom prst="rect">
            <a:avLst/>
          </a:prstGeom>
          <a:gradFill flip="none" rotWithShape="1">
            <a:gsLst>
              <a:gs pos="0">
                <a:schemeClr val="accent5"/>
              </a:gs>
              <a:gs pos="54000">
                <a:schemeClr val="accent5">
                  <a:lumMod val="60000"/>
                  <a:lumOff val="40000"/>
                  <a:alpha val="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4FACC8-B6B2-4DF3-521B-7FECB41C6417}"/>
              </a:ext>
            </a:extLst>
          </p:cNvPr>
          <p:cNvSpPr>
            <a:spLocks noGrp="1"/>
          </p:cNvSpPr>
          <p:nvPr>
            <p:ph type="ctrTitle"/>
          </p:nvPr>
        </p:nvSpPr>
        <p:spPr>
          <a:xfrm>
            <a:off x="859028" y="4121944"/>
            <a:ext cx="7927785" cy="1620665"/>
          </a:xfrm>
        </p:spPr>
        <p:txBody>
          <a:bodyPr>
            <a:normAutofit/>
          </a:bodyPr>
          <a:lstStyle/>
          <a:p>
            <a:pPr algn="l"/>
            <a:r>
              <a:rPr lang="en-US" sz="4000">
                <a:solidFill>
                  <a:srgbClr val="FFFFFF"/>
                </a:solidFill>
              </a:rPr>
              <a:t>Cluster Analysis of Risk Tags</a:t>
            </a:r>
          </a:p>
        </p:txBody>
      </p:sp>
      <p:sp>
        <p:nvSpPr>
          <p:cNvPr id="3" name="Subtitle 2">
            <a:extLst>
              <a:ext uri="{FF2B5EF4-FFF2-40B4-BE49-F238E27FC236}">
                <a16:creationId xmlns:a16="http://schemas.microsoft.com/office/drawing/2014/main" id="{FAEBD00A-AE0F-73B6-3ECA-AA2857C9A439}"/>
              </a:ext>
            </a:extLst>
          </p:cNvPr>
          <p:cNvSpPr>
            <a:spLocks noGrp="1"/>
          </p:cNvSpPr>
          <p:nvPr>
            <p:ph type="subTitle" idx="1"/>
          </p:nvPr>
        </p:nvSpPr>
        <p:spPr>
          <a:xfrm>
            <a:off x="859028" y="5737867"/>
            <a:ext cx="7942381" cy="618479"/>
          </a:xfrm>
        </p:spPr>
        <p:txBody>
          <a:bodyPr>
            <a:normAutofit/>
          </a:bodyPr>
          <a:lstStyle/>
          <a:p>
            <a:pPr algn="l"/>
            <a:r>
              <a:rPr lang="en-US" sz="2000">
                <a:solidFill>
                  <a:srgbClr val="FFFFFF"/>
                </a:solidFill>
              </a:rPr>
              <a:t>By Akhil Devarasetty</a:t>
            </a:r>
          </a:p>
        </p:txBody>
      </p:sp>
    </p:spTree>
    <p:extLst>
      <p:ext uri="{BB962C8B-B14F-4D97-AF65-F5344CB8AC3E}">
        <p14:creationId xmlns:p14="http://schemas.microsoft.com/office/powerpoint/2010/main" val="3463828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81019-BF88-E3D8-4207-1092E7D99291}"/>
              </a:ext>
            </a:extLst>
          </p:cNvPr>
          <p:cNvSpPr>
            <a:spLocks noGrp="1"/>
          </p:cNvSpPr>
          <p:nvPr>
            <p:ph type="title"/>
          </p:nvPr>
        </p:nvSpPr>
        <p:spPr>
          <a:xfrm>
            <a:off x="6823878" y="741391"/>
            <a:ext cx="4491821" cy="1616203"/>
          </a:xfrm>
        </p:spPr>
        <p:txBody>
          <a:bodyPr anchor="b">
            <a:normAutofit/>
          </a:bodyPr>
          <a:lstStyle/>
          <a:p>
            <a:r>
              <a:rPr lang="en-US" sz="3200"/>
              <a:t>Data Preparation</a:t>
            </a:r>
          </a:p>
        </p:txBody>
      </p:sp>
      <p:pic>
        <p:nvPicPr>
          <p:cNvPr id="5" name="Picture 4" descr="Graph on document with pen">
            <a:extLst>
              <a:ext uri="{FF2B5EF4-FFF2-40B4-BE49-F238E27FC236}">
                <a16:creationId xmlns:a16="http://schemas.microsoft.com/office/drawing/2014/main" id="{7EFD61D8-0C3C-1869-2545-3731074F1855}"/>
              </a:ext>
            </a:extLst>
          </p:cNvPr>
          <p:cNvPicPr>
            <a:picLocks noChangeAspect="1"/>
          </p:cNvPicPr>
          <p:nvPr/>
        </p:nvPicPr>
        <p:blipFill rotWithShape="1">
          <a:blip r:embed="rId2"/>
          <a:srcRect l="27194" r="13472" b="-1"/>
          <a:stretch/>
        </p:blipFill>
        <p:spPr>
          <a:xfrm>
            <a:off x="20" y="10"/>
            <a:ext cx="6095980" cy="6857990"/>
          </a:xfrm>
          <a:prstGeom prst="rect">
            <a:avLst/>
          </a:prstGeom>
        </p:spPr>
      </p:pic>
      <p:grpSp>
        <p:nvGrpSpPr>
          <p:cNvPr id="9" name="Group 8">
            <a:extLst>
              <a:ext uri="{FF2B5EF4-FFF2-40B4-BE49-F238E27FC236}">
                <a16:creationId xmlns:a16="http://schemas.microsoft.com/office/drawing/2014/main" id="{5EFBDE31-BB3E-6CFC-23CD-B5976DA38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3362" cy="6858000"/>
            <a:chOff x="12068638" y="0"/>
            <a:chExt cx="123362" cy="6858000"/>
          </a:xfrm>
        </p:grpSpPr>
        <p:sp>
          <p:nvSpPr>
            <p:cNvPr id="10" name="Rectangle 9">
              <a:extLst>
                <a:ext uri="{FF2B5EF4-FFF2-40B4-BE49-F238E27FC236}">
                  <a16:creationId xmlns:a16="http://schemas.microsoft.com/office/drawing/2014/main" id="{180A60EC-72BB-121F-556A-E2837FD99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91A2FAE-D41C-FF5D-B0A0-7808248ED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4139706"/>
              <a:ext cx="123362" cy="2718294"/>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4D681ABD-B994-ACB1-EEDB-D9D80C876A2F}"/>
              </a:ext>
            </a:extLst>
          </p:cNvPr>
          <p:cNvSpPr>
            <a:spLocks noGrp="1"/>
          </p:cNvSpPr>
          <p:nvPr>
            <p:ph idx="1"/>
          </p:nvPr>
        </p:nvSpPr>
        <p:spPr>
          <a:xfrm>
            <a:off x="6823878" y="2533476"/>
            <a:ext cx="4491820" cy="3447832"/>
          </a:xfrm>
        </p:spPr>
        <p:txBody>
          <a:bodyPr anchor="t">
            <a:normAutofit/>
          </a:bodyPr>
          <a:lstStyle/>
          <a:p>
            <a:r>
              <a:rPr lang="en-US" sz="2000"/>
              <a:t>Isolated data to only consider 5 risk tags based on frequency</a:t>
            </a:r>
          </a:p>
          <a:p>
            <a:pPr lvl="1"/>
            <a:r>
              <a:rPr lang="en-US" sz="2000"/>
              <a:t>exploitation</a:t>
            </a:r>
          </a:p>
          <a:p>
            <a:pPr lvl="1"/>
            <a:r>
              <a:rPr lang="en-US" sz="2000"/>
              <a:t>bad_contract</a:t>
            </a:r>
          </a:p>
          <a:p>
            <a:pPr lvl="1"/>
            <a:r>
              <a:rPr lang="en-US" sz="2000"/>
              <a:t>external_dependencies</a:t>
            </a:r>
          </a:p>
          <a:p>
            <a:pPr lvl="1"/>
            <a:r>
              <a:rPr lang="en-US" sz="2000"/>
              <a:t>centralized_risk_medium</a:t>
            </a:r>
          </a:p>
          <a:p>
            <a:pPr lvl="1"/>
            <a:r>
              <a:rPr lang="en-US" sz="2000"/>
              <a:t>is_airdrop_scam</a:t>
            </a:r>
          </a:p>
          <a:p>
            <a:r>
              <a:rPr lang="en-US" sz="2000"/>
              <a:t>Switched True and False to 1 and 0</a:t>
            </a:r>
          </a:p>
          <a:p>
            <a:pPr marL="457200" lvl="1" indent="0">
              <a:buNone/>
            </a:pPr>
            <a:endParaRPr lang="en-US" sz="2000"/>
          </a:p>
        </p:txBody>
      </p:sp>
    </p:spTree>
    <p:extLst>
      <p:ext uri="{BB962C8B-B14F-4D97-AF65-F5344CB8AC3E}">
        <p14:creationId xmlns:p14="http://schemas.microsoft.com/office/powerpoint/2010/main" val="2489915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114ED94A-C85D-4CD3-4205-438D21CE6B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217" y="-1"/>
            <a:ext cx="5213267" cy="6883030"/>
            <a:chOff x="-19217" y="-1"/>
            <a:chExt cx="5213267" cy="6883030"/>
          </a:xfrm>
        </p:grpSpPr>
        <p:sp>
          <p:nvSpPr>
            <p:cNvPr id="12" name="Rectangle 11">
              <a:extLst>
                <a:ext uri="{FF2B5EF4-FFF2-40B4-BE49-F238E27FC236}">
                  <a16:creationId xmlns:a16="http://schemas.microsoft.com/office/drawing/2014/main" id="{E642BDB2-BF67-1D53-1C70-0B41D709E4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06" y="0"/>
              <a:ext cx="5204956" cy="6883029"/>
            </a:xfrm>
            <a:prstGeom prst="rect">
              <a:avLst/>
            </a:prstGeom>
            <a:gradFill>
              <a:gsLst>
                <a:gs pos="7000">
                  <a:schemeClr val="accent2"/>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8E0D8CE-5DBF-B664-EB48-C29BF8AB4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9217" y="1731909"/>
              <a:ext cx="5204963" cy="5144400"/>
            </a:xfrm>
            <a:prstGeom prst="rect">
              <a:avLst/>
            </a:prstGeom>
            <a:gradFill flip="none" rotWithShape="1">
              <a:gsLst>
                <a:gs pos="0">
                  <a:schemeClr val="accent5">
                    <a:lumMod val="75000"/>
                  </a:schemeClr>
                </a:gs>
                <a:gs pos="60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FD140CE-7DE2-C88F-5EAE-F45EB69E6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10" y="6723"/>
              <a:ext cx="3834567" cy="6876300"/>
            </a:xfrm>
            <a:prstGeom prst="rect">
              <a:avLst/>
            </a:prstGeom>
            <a:gradFill flip="none" rotWithShape="1">
              <a:gsLst>
                <a:gs pos="3000">
                  <a:schemeClr val="accent2">
                    <a:lumMod val="60000"/>
                    <a:lumOff val="40000"/>
                    <a:alpha val="78000"/>
                  </a:schemeClr>
                </a:gs>
                <a:gs pos="42000">
                  <a:schemeClr val="accent2">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57E87E3-413F-10EF-63D8-6016E986C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44601" y="833689"/>
              <a:ext cx="6872341" cy="5204961"/>
            </a:xfrm>
            <a:prstGeom prst="rect">
              <a:avLst/>
            </a:prstGeom>
            <a:gradFill>
              <a:gsLst>
                <a:gs pos="0">
                  <a:schemeClr val="accent5">
                    <a:alpha val="86000"/>
                  </a:schemeClr>
                </a:gs>
                <a:gs pos="57000">
                  <a:schemeClr val="accent2">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3660B7F-C697-6C94-147A-63B1FD43D100}"/>
              </a:ext>
            </a:extLst>
          </p:cNvPr>
          <p:cNvSpPr>
            <a:spLocks noGrp="1"/>
          </p:cNvSpPr>
          <p:nvPr>
            <p:ph type="title"/>
          </p:nvPr>
        </p:nvSpPr>
        <p:spPr>
          <a:xfrm>
            <a:off x="755484" y="739835"/>
            <a:ext cx="3702580" cy="1616203"/>
          </a:xfrm>
        </p:spPr>
        <p:txBody>
          <a:bodyPr vert="horz" lIns="91440" tIns="45720" rIns="91440" bIns="45720" rtlCol="0" anchor="b">
            <a:normAutofit/>
          </a:bodyPr>
          <a:lstStyle/>
          <a:p>
            <a:r>
              <a:rPr lang="en-US" kern="1200">
                <a:solidFill>
                  <a:srgbClr val="FFFFFF"/>
                </a:solidFill>
                <a:latin typeface="+mj-lt"/>
                <a:ea typeface="+mj-ea"/>
                <a:cs typeface="+mj-cs"/>
              </a:rPr>
              <a:t>Cluster Dendrogram</a:t>
            </a:r>
          </a:p>
        </p:txBody>
      </p:sp>
      <p:sp>
        <p:nvSpPr>
          <p:cNvPr id="4" name="Content Placeholder 3">
            <a:extLst>
              <a:ext uri="{FF2B5EF4-FFF2-40B4-BE49-F238E27FC236}">
                <a16:creationId xmlns:a16="http://schemas.microsoft.com/office/drawing/2014/main" id="{C27356BD-6E13-0A6D-4D01-F761D03F25EA}"/>
              </a:ext>
            </a:extLst>
          </p:cNvPr>
          <p:cNvSpPr>
            <a:spLocks noGrp="1"/>
          </p:cNvSpPr>
          <p:nvPr>
            <p:ph type="body" sz="half" idx="2"/>
          </p:nvPr>
        </p:nvSpPr>
        <p:spPr>
          <a:xfrm>
            <a:off x="755484" y="2459116"/>
            <a:ext cx="3702579" cy="3524823"/>
          </a:xfrm>
        </p:spPr>
        <p:txBody>
          <a:bodyPr vert="horz" lIns="91440" tIns="45720" rIns="91440" bIns="45720" rtlCol="0">
            <a:normAutofit/>
          </a:bodyPr>
          <a:lstStyle/>
          <a:p>
            <a:pPr indent="-228600">
              <a:buFont typeface="Arial" panose="020B0604020202020204" pitchFamily="34" charset="0"/>
              <a:buChar char="•"/>
            </a:pPr>
            <a:r>
              <a:rPr lang="en-US" sz="1700">
                <a:solidFill>
                  <a:srgbClr val="FFFFFF"/>
                </a:solidFill>
              </a:rPr>
              <a:t>Created using the Jaccard distance to create a linkage matrix</a:t>
            </a:r>
          </a:p>
          <a:p>
            <a:pPr indent="-228600">
              <a:buFont typeface="Arial" panose="020B0604020202020204" pitchFamily="34" charset="0"/>
              <a:buChar char="•"/>
            </a:pPr>
            <a:r>
              <a:rPr lang="en-US" sz="1700">
                <a:solidFill>
                  <a:srgbClr val="FFFFFF"/>
                </a:solidFill>
              </a:rPr>
              <a:t>Truncated to 50 points due to large size</a:t>
            </a:r>
          </a:p>
          <a:p>
            <a:pPr indent="-228600">
              <a:buFont typeface="Arial" panose="020B0604020202020204" pitchFamily="34" charset="0"/>
              <a:buChar char="•"/>
            </a:pPr>
            <a:r>
              <a:rPr lang="en-US" sz="1700">
                <a:solidFill>
                  <a:srgbClr val="FFFFFF"/>
                </a:solidFill>
              </a:rPr>
              <a:t>2 main clusters: blue and green</a:t>
            </a:r>
          </a:p>
          <a:p>
            <a:pPr indent="-228600">
              <a:buFont typeface="Arial" panose="020B0604020202020204" pitchFamily="34" charset="0"/>
              <a:buChar char="•"/>
            </a:pPr>
            <a:r>
              <a:rPr lang="en-US" sz="1700">
                <a:solidFill>
                  <a:srgbClr val="FFFFFF"/>
                </a:solidFill>
              </a:rPr>
              <a:t>Green has many smaller clusters</a:t>
            </a:r>
          </a:p>
          <a:p>
            <a:pPr indent="-228600">
              <a:buFont typeface="Arial" panose="020B0604020202020204" pitchFamily="34" charset="0"/>
              <a:buChar char="•"/>
            </a:pPr>
            <a:r>
              <a:rPr lang="en-US" sz="1700">
                <a:solidFill>
                  <a:srgbClr val="FFFFFF"/>
                </a:solidFill>
              </a:rPr>
              <a:t>Blue has a very large distance from green</a:t>
            </a:r>
          </a:p>
          <a:p>
            <a:pPr indent="-228600">
              <a:buFont typeface="Arial" panose="020B0604020202020204" pitchFamily="34" charset="0"/>
              <a:buChar char="•"/>
            </a:pPr>
            <a:r>
              <a:rPr lang="en-US" sz="1700">
                <a:solidFill>
                  <a:srgbClr val="FFFFFF"/>
                </a:solidFill>
              </a:rPr>
              <a:t>10 marks the point where blue can be separated from green</a:t>
            </a:r>
          </a:p>
        </p:txBody>
      </p:sp>
      <p:pic>
        <p:nvPicPr>
          <p:cNvPr id="6" name="Content Placeholder 5" descr="A graph of a clustering graph&#10;&#10;Description automatically generated">
            <a:extLst>
              <a:ext uri="{FF2B5EF4-FFF2-40B4-BE49-F238E27FC236}">
                <a16:creationId xmlns:a16="http://schemas.microsoft.com/office/drawing/2014/main" id="{BF8C7AAF-D2D9-3A32-C080-82974E8047D2}"/>
              </a:ext>
            </a:extLst>
          </p:cNvPr>
          <p:cNvPicPr>
            <a:picLocks noGrp="1" noChangeAspect="1"/>
          </p:cNvPicPr>
          <p:nvPr>
            <p:ph idx="1"/>
          </p:nvPr>
        </p:nvPicPr>
        <p:blipFill>
          <a:blip r:embed="rId2"/>
          <a:stretch>
            <a:fillRect/>
          </a:stretch>
        </p:blipFill>
        <p:spPr>
          <a:xfrm>
            <a:off x="6005304" y="1435168"/>
            <a:ext cx="5407002" cy="3987662"/>
          </a:xfrm>
          <a:prstGeom prst="rect">
            <a:avLst/>
          </a:prstGeom>
        </p:spPr>
      </p:pic>
    </p:spTree>
    <p:extLst>
      <p:ext uri="{BB962C8B-B14F-4D97-AF65-F5344CB8AC3E}">
        <p14:creationId xmlns:p14="http://schemas.microsoft.com/office/powerpoint/2010/main" val="1069134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63B3-A94C-306B-F593-DADAC45BCD2A}"/>
              </a:ext>
            </a:extLst>
          </p:cNvPr>
          <p:cNvSpPr>
            <a:spLocks noGrp="1"/>
          </p:cNvSpPr>
          <p:nvPr>
            <p:ph type="title"/>
          </p:nvPr>
        </p:nvSpPr>
        <p:spPr>
          <a:xfrm>
            <a:off x="876693" y="741391"/>
            <a:ext cx="4355265" cy="1616203"/>
          </a:xfrm>
        </p:spPr>
        <p:txBody>
          <a:bodyPr vert="horz" lIns="91440" tIns="45720" rIns="91440" bIns="45720" rtlCol="0" anchor="b">
            <a:normAutofit/>
          </a:bodyPr>
          <a:lstStyle/>
          <a:p>
            <a:r>
              <a:rPr lang="en-US"/>
              <a:t>Cluster Heatmap</a:t>
            </a:r>
          </a:p>
        </p:txBody>
      </p:sp>
      <p:sp>
        <p:nvSpPr>
          <p:cNvPr id="4" name="Text Placeholder 3">
            <a:extLst>
              <a:ext uri="{FF2B5EF4-FFF2-40B4-BE49-F238E27FC236}">
                <a16:creationId xmlns:a16="http://schemas.microsoft.com/office/drawing/2014/main" id="{E07FC6E2-0A17-3C3C-ABEF-29E18983D767}"/>
              </a:ext>
            </a:extLst>
          </p:cNvPr>
          <p:cNvSpPr>
            <a:spLocks noGrp="1"/>
          </p:cNvSpPr>
          <p:nvPr>
            <p:ph type="body" sz="half" idx="2"/>
          </p:nvPr>
        </p:nvSpPr>
        <p:spPr>
          <a:xfrm>
            <a:off x="876692" y="2533476"/>
            <a:ext cx="4355265" cy="3447832"/>
          </a:xfrm>
        </p:spPr>
        <p:txBody>
          <a:bodyPr vert="horz" lIns="91440" tIns="45720" rIns="91440" bIns="45720" rtlCol="0" anchor="t">
            <a:normAutofit/>
          </a:bodyPr>
          <a:lstStyle/>
          <a:p>
            <a:pPr indent="-228600">
              <a:buFont typeface="Arial" panose="020B0604020202020204" pitchFamily="34" charset="0"/>
              <a:buChar char="•"/>
            </a:pPr>
            <a:r>
              <a:rPr lang="en-US" sz="1300" dirty="0"/>
              <a:t>7 Clusters according to the heatmap</a:t>
            </a:r>
          </a:p>
          <a:p>
            <a:pPr indent="-228600">
              <a:buFont typeface="Arial" panose="020B0604020202020204" pitchFamily="34" charset="0"/>
              <a:buChar char="•"/>
            </a:pPr>
            <a:r>
              <a:rPr lang="en-US" sz="1300" dirty="0"/>
              <a:t>Cluster 1 represents all the risk tags not used</a:t>
            </a:r>
          </a:p>
          <a:p>
            <a:pPr indent="-228600">
              <a:buFont typeface="Arial" panose="020B0604020202020204" pitchFamily="34" charset="0"/>
              <a:buChar char="•"/>
            </a:pPr>
            <a:r>
              <a:rPr lang="en-US" sz="1300" dirty="0"/>
              <a:t>Cluster 2 had a high number of points with </a:t>
            </a:r>
            <a:r>
              <a:rPr lang="en-US" sz="1300" dirty="0" err="1"/>
              <a:t>bad_contract</a:t>
            </a:r>
            <a:r>
              <a:rPr lang="en-US" sz="1300" dirty="0"/>
              <a:t> and exploitation</a:t>
            </a:r>
          </a:p>
          <a:p>
            <a:pPr indent="-228600">
              <a:buFont typeface="Arial" panose="020B0604020202020204" pitchFamily="34" charset="0"/>
              <a:buChar char="•"/>
            </a:pPr>
            <a:r>
              <a:rPr lang="en-US" sz="1300" dirty="0"/>
              <a:t>Cluster 3 was similar to 2 but also had a lot of bad contracts</a:t>
            </a:r>
          </a:p>
          <a:p>
            <a:pPr indent="-228600">
              <a:buFont typeface="Arial" panose="020B0604020202020204" pitchFamily="34" charset="0"/>
              <a:buChar char="•"/>
            </a:pPr>
            <a:r>
              <a:rPr lang="en-US" sz="1300" dirty="0"/>
              <a:t>Cluster 4 was similar to 3 but also had external dependencies</a:t>
            </a:r>
          </a:p>
          <a:p>
            <a:pPr indent="-228600">
              <a:buFont typeface="Arial" panose="020B0604020202020204" pitchFamily="34" charset="0"/>
              <a:buChar char="•"/>
            </a:pPr>
            <a:r>
              <a:rPr lang="en-US" sz="1300" dirty="0"/>
              <a:t>Cluster 5 was mainly </a:t>
            </a:r>
            <a:r>
              <a:rPr lang="en-US" sz="1300" dirty="0" err="1"/>
              <a:t>external_dependencies</a:t>
            </a:r>
            <a:r>
              <a:rPr lang="en-US" sz="1300" dirty="0"/>
              <a:t> but had a bit of medium centralized risks</a:t>
            </a:r>
          </a:p>
          <a:p>
            <a:pPr indent="-228600">
              <a:buFont typeface="Arial" panose="020B0604020202020204" pitchFamily="34" charset="0"/>
              <a:buChar char="•"/>
            </a:pPr>
            <a:r>
              <a:rPr lang="en-US" sz="1300" dirty="0"/>
              <a:t>Cluster 6 was entirely made of points with medium centralized risk tags</a:t>
            </a:r>
          </a:p>
          <a:p>
            <a:pPr indent="-228600">
              <a:buFont typeface="Arial" panose="020B0604020202020204" pitchFamily="34" charset="0"/>
              <a:buChar char="•"/>
            </a:pPr>
            <a:r>
              <a:rPr lang="en-US" sz="1300" dirty="0"/>
              <a:t>Cluster 7 was a mix of all featured risk tags</a:t>
            </a:r>
          </a:p>
        </p:txBody>
      </p:sp>
      <p:pic>
        <p:nvPicPr>
          <p:cNvPr id="6" name="Content Placeholder 5">
            <a:extLst>
              <a:ext uri="{FF2B5EF4-FFF2-40B4-BE49-F238E27FC236}">
                <a16:creationId xmlns:a16="http://schemas.microsoft.com/office/drawing/2014/main" id="{5CE0B6DF-44BE-71D1-E629-C7697EEAC390}"/>
              </a:ext>
            </a:extLst>
          </p:cNvPr>
          <p:cNvPicPr>
            <a:picLocks noGrp="1" noChangeAspect="1"/>
          </p:cNvPicPr>
          <p:nvPr>
            <p:ph idx="1"/>
          </p:nvPr>
        </p:nvPicPr>
        <p:blipFill rotWithShape="1">
          <a:blip r:embed="rId2"/>
          <a:srcRect l="5764" t="1" r="14056" b="1"/>
          <a:stretch/>
        </p:blipFill>
        <p:spPr>
          <a:xfrm>
            <a:off x="6212862" y="3768"/>
            <a:ext cx="5976938" cy="6857990"/>
          </a:xfrm>
          <a:prstGeom prst="rect">
            <a:avLst/>
          </a:prstGeom>
        </p:spPr>
      </p:pic>
      <p:sp>
        <p:nvSpPr>
          <p:cNvPr id="20" name="Rectangle 19">
            <a:extLst>
              <a:ext uri="{FF2B5EF4-FFF2-40B4-BE49-F238E27FC236}">
                <a16:creationId xmlns:a16="http://schemas.microsoft.com/office/drawing/2014/main" id="{AE3A741D-C19B-960A-5803-1C5887147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369424" y="3028872"/>
            <a:ext cx="1559464" cy="6106313"/>
          </a:xfrm>
          <a:prstGeom prst="rect">
            <a:avLst/>
          </a:prstGeom>
          <a:gradFill>
            <a:gsLst>
              <a:gs pos="0">
                <a:schemeClr val="accent5">
                  <a:alpha val="77000"/>
                </a:schemeClr>
              </a:gs>
              <a:gs pos="57000">
                <a:schemeClr val="accent5">
                  <a:lumMod val="60000"/>
                  <a:lumOff val="40000"/>
                  <a:alpha val="0"/>
                </a:schemeClr>
              </a:gs>
            </a:gsLst>
            <a:lin ang="11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C3A50E9-9119-7BC3-083B-2D84CCC78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15441" y="-3760"/>
            <a:ext cx="2176557" cy="6857999"/>
          </a:xfrm>
          <a:prstGeom prst="rect">
            <a:avLst/>
          </a:prstGeom>
          <a:gradFill flip="none" rotWithShape="1">
            <a:gsLst>
              <a:gs pos="0">
                <a:schemeClr val="accent2"/>
              </a:gs>
              <a:gs pos="40000">
                <a:schemeClr val="accent2">
                  <a:alpha val="0"/>
                </a:schemeClr>
              </a:gs>
            </a:gsLst>
            <a:lin ang="11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39DE25-0E4E-0AA7-0932-1D78C2372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096000" y="5502302"/>
            <a:ext cx="6106314" cy="1359456"/>
          </a:xfrm>
          <a:prstGeom prst="rect">
            <a:avLst/>
          </a:prstGeom>
          <a:gradFill flip="none" rotWithShape="1">
            <a:gsLst>
              <a:gs pos="0">
                <a:schemeClr val="accent2">
                  <a:alpha val="89000"/>
                </a:schemeClr>
              </a:gs>
              <a:gs pos="38000">
                <a:schemeClr val="accent5">
                  <a:lumMod val="60000"/>
                  <a:lumOff val="40000"/>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6" name="Rectangle 25">
            <a:extLst>
              <a:ext uri="{FF2B5EF4-FFF2-40B4-BE49-F238E27FC236}">
                <a16:creationId xmlns:a16="http://schemas.microsoft.com/office/drawing/2014/main" id="{8D6EA299-0840-6DEA-E670-C49AEBC87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26892" y="2939627"/>
            <a:ext cx="3162908" cy="3914612"/>
          </a:xfrm>
          <a:prstGeom prst="rect">
            <a:avLst/>
          </a:prstGeom>
          <a:gradFill flip="none" rotWithShape="1">
            <a:gsLst>
              <a:gs pos="0">
                <a:schemeClr val="accent5">
                  <a:lumMod val="60000"/>
                  <a:lumOff val="40000"/>
                </a:schemeClr>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Tree>
    <p:extLst>
      <p:ext uri="{BB962C8B-B14F-4D97-AF65-F5344CB8AC3E}">
        <p14:creationId xmlns:p14="http://schemas.microsoft.com/office/powerpoint/2010/main" val="2617016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82F61-59DF-7636-D244-955F2C367152}"/>
              </a:ext>
            </a:extLst>
          </p:cNvPr>
          <p:cNvSpPr>
            <a:spLocks noGrp="1"/>
          </p:cNvSpPr>
          <p:nvPr>
            <p:ph type="title"/>
          </p:nvPr>
        </p:nvSpPr>
        <p:spPr>
          <a:xfrm>
            <a:off x="6823878" y="741391"/>
            <a:ext cx="4491821" cy="1616203"/>
          </a:xfrm>
        </p:spPr>
        <p:txBody>
          <a:bodyPr anchor="b">
            <a:normAutofit/>
          </a:bodyPr>
          <a:lstStyle/>
          <a:p>
            <a:r>
              <a:rPr lang="en-US" sz="3200"/>
              <a:t>Meaning behind results</a:t>
            </a:r>
          </a:p>
        </p:txBody>
      </p:sp>
      <p:pic>
        <p:nvPicPr>
          <p:cNvPr id="5" name="Picture 4" descr="Magnifying glass showing decling performance">
            <a:extLst>
              <a:ext uri="{FF2B5EF4-FFF2-40B4-BE49-F238E27FC236}">
                <a16:creationId xmlns:a16="http://schemas.microsoft.com/office/drawing/2014/main" id="{357AF22E-B6F6-1032-CCB4-411E1F09D797}"/>
              </a:ext>
            </a:extLst>
          </p:cNvPr>
          <p:cNvPicPr>
            <a:picLocks noChangeAspect="1"/>
          </p:cNvPicPr>
          <p:nvPr/>
        </p:nvPicPr>
        <p:blipFill rotWithShape="1">
          <a:blip r:embed="rId2"/>
          <a:srcRect l="5051" r="35615" b="-1"/>
          <a:stretch/>
        </p:blipFill>
        <p:spPr>
          <a:xfrm>
            <a:off x="20" y="10"/>
            <a:ext cx="6095980" cy="6857990"/>
          </a:xfrm>
          <a:prstGeom prst="rect">
            <a:avLst/>
          </a:prstGeom>
        </p:spPr>
      </p:pic>
      <p:grpSp>
        <p:nvGrpSpPr>
          <p:cNvPr id="9" name="Group 8">
            <a:extLst>
              <a:ext uri="{FF2B5EF4-FFF2-40B4-BE49-F238E27FC236}">
                <a16:creationId xmlns:a16="http://schemas.microsoft.com/office/drawing/2014/main" id="{5EFBDE31-BB3E-6CFC-23CD-B5976DA38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3362" cy="6858000"/>
            <a:chOff x="12068638" y="0"/>
            <a:chExt cx="123362" cy="6858000"/>
          </a:xfrm>
        </p:grpSpPr>
        <p:sp>
          <p:nvSpPr>
            <p:cNvPr id="10" name="Rectangle 9">
              <a:extLst>
                <a:ext uri="{FF2B5EF4-FFF2-40B4-BE49-F238E27FC236}">
                  <a16:creationId xmlns:a16="http://schemas.microsoft.com/office/drawing/2014/main" id="{180A60EC-72BB-121F-556A-E2837FD99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91A2FAE-D41C-FF5D-B0A0-7808248ED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4139706"/>
              <a:ext cx="123362" cy="2718294"/>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CE599D9B-1A15-B8E6-DC21-A9D1867625C5}"/>
              </a:ext>
            </a:extLst>
          </p:cNvPr>
          <p:cNvSpPr>
            <a:spLocks noGrp="1"/>
          </p:cNvSpPr>
          <p:nvPr>
            <p:ph idx="1"/>
          </p:nvPr>
        </p:nvSpPr>
        <p:spPr>
          <a:xfrm>
            <a:off x="6823878" y="2533476"/>
            <a:ext cx="4491820" cy="3447832"/>
          </a:xfrm>
        </p:spPr>
        <p:txBody>
          <a:bodyPr anchor="t">
            <a:normAutofit/>
          </a:bodyPr>
          <a:lstStyle/>
          <a:p>
            <a:r>
              <a:rPr lang="en-US" sz="2000"/>
              <a:t>There is a large mount of exploitation occurring within the Web3 landscape</a:t>
            </a:r>
          </a:p>
          <a:p>
            <a:r>
              <a:rPr lang="en-US" sz="2000"/>
              <a:t>Most methods mentioned within tags are used to exploit</a:t>
            </a:r>
          </a:p>
          <a:p>
            <a:r>
              <a:rPr lang="en-US" sz="2000"/>
              <a:t>Finding ways to reduce methods of exploitation will naturally reduce the number of audits with bad results</a:t>
            </a:r>
          </a:p>
        </p:txBody>
      </p:sp>
    </p:spTree>
    <p:extLst>
      <p:ext uri="{BB962C8B-B14F-4D97-AF65-F5344CB8AC3E}">
        <p14:creationId xmlns:p14="http://schemas.microsoft.com/office/powerpoint/2010/main" val="1091969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114ED94A-C85D-4CD3-4205-438D21CE6B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217" y="-1"/>
            <a:ext cx="5213267" cy="6883030"/>
            <a:chOff x="-19217" y="-1"/>
            <a:chExt cx="5213267" cy="6883030"/>
          </a:xfrm>
        </p:grpSpPr>
        <p:sp>
          <p:nvSpPr>
            <p:cNvPr id="23" name="Rectangle 22">
              <a:extLst>
                <a:ext uri="{FF2B5EF4-FFF2-40B4-BE49-F238E27FC236}">
                  <a16:creationId xmlns:a16="http://schemas.microsoft.com/office/drawing/2014/main" id="{E642BDB2-BF67-1D53-1C70-0B41D709E4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06" y="0"/>
              <a:ext cx="5204956" cy="6883029"/>
            </a:xfrm>
            <a:prstGeom prst="rect">
              <a:avLst/>
            </a:prstGeom>
            <a:gradFill>
              <a:gsLst>
                <a:gs pos="7000">
                  <a:schemeClr val="accent2"/>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8E0D8CE-5DBF-B664-EB48-C29BF8AB4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9217" y="1731909"/>
              <a:ext cx="5204963" cy="5144400"/>
            </a:xfrm>
            <a:prstGeom prst="rect">
              <a:avLst/>
            </a:prstGeom>
            <a:gradFill flip="none" rotWithShape="1">
              <a:gsLst>
                <a:gs pos="0">
                  <a:schemeClr val="accent5">
                    <a:lumMod val="75000"/>
                  </a:schemeClr>
                </a:gs>
                <a:gs pos="60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5" name="Rectangle 24">
              <a:extLst>
                <a:ext uri="{FF2B5EF4-FFF2-40B4-BE49-F238E27FC236}">
                  <a16:creationId xmlns:a16="http://schemas.microsoft.com/office/drawing/2014/main" id="{DFD140CE-7DE2-C88F-5EAE-F45EB69E6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10" y="6723"/>
              <a:ext cx="3834567" cy="6876300"/>
            </a:xfrm>
            <a:prstGeom prst="rect">
              <a:avLst/>
            </a:prstGeom>
            <a:gradFill flip="none" rotWithShape="1">
              <a:gsLst>
                <a:gs pos="3000">
                  <a:schemeClr val="accent2">
                    <a:lumMod val="60000"/>
                    <a:lumOff val="40000"/>
                    <a:alpha val="78000"/>
                  </a:schemeClr>
                </a:gs>
                <a:gs pos="42000">
                  <a:schemeClr val="accent2">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57E87E3-413F-10EF-63D8-6016E986C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44601" y="833689"/>
              <a:ext cx="6872341" cy="5204961"/>
            </a:xfrm>
            <a:prstGeom prst="rect">
              <a:avLst/>
            </a:prstGeom>
            <a:gradFill>
              <a:gsLst>
                <a:gs pos="0">
                  <a:schemeClr val="accent5">
                    <a:alpha val="86000"/>
                  </a:schemeClr>
                </a:gs>
                <a:gs pos="57000">
                  <a:schemeClr val="accent2">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F44211CB-1B83-506F-A096-0C1EBF2C3FEE}"/>
              </a:ext>
            </a:extLst>
          </p:cNvPr>
          <p:cNvSpPr>
            <a:spLocks noGrp="1"/>
          </p:cNvSpPr>
          <p:nvPr>
            <p:ph type="title"/>
          </p:nvPr>
        </p:nvSpPr>
        <p:spPr>
          <a:xfrm>
            <a:off x="755484" y="739835"/>
            <a:ext cx="3702580" cy="1616203"/>
          </a:xfrm>
        </p:spPr>
        <p:txBody>
          <a:bodyPr vert="horz" lIns="91440" tIns="45720" rIns="91440" bIns="45720" rtlCol="0" anchor="b">
            <a:normAutofit/>
          </a:bodyPr>
          <a:lstStyle/>
          <a:p>
            <a:r>
              <a:rPr lang="en-US" kern="1200">
                <a:solidFill>
                  <a:srgbClr val="FFFFFF"/>
                </a:solidFill>
                <a:latin typeface="+mj-lt"/>
                <a:ea typeface="+mj-ea"/>
                <a:cs typeface="+mj-cs"/>
              </a:rPr>
              <a:t>Further Steps</a:t>
            </a:r>
          </a:p>
        </p:txBody>
      </p:sp>
      <p:sp>
        <p:nvSpPr>
          <p:cNvPr id="4" name="Text Placeholder 3">
            <a:extLst>
              <a:ext uri="{FF2B5EF4-FFF2-40B4-BE49-F238E27FC236}">
                <a16:creationId xmlns:a16="http://schemas.microsoft.com/office/drawing/2014/main" id="{AFFB2A6A-9E87-4961-C6FA-1622AE10BCF2}"/>
              </a:ext>
            </a:extLst>
          </p:cNvPr>
          <p:cNvSpPr>
            <a:spLocks noGrp="1"/>
          </p:cNvSpPr>
          <p:nvPr>
            <p:ph type="body" sz="half" idx="2"/>
          </p:nvPr>
        </p:nvSpPr>
        <p:spPr>
          <a:xfrm>
            <a:off x="755484" y="2459116"/>
            <a:ext cx="3702579" cy="3524823"/>
          </a:xfrm>
        </p:spPr>
        <p:txBody>
          <a:bodyPr vert="horz" lIns="91440" tIns="45720" rIns="91440" bIns="45720" rtlCol="0">
            <a:normAutofit/>
          </a:bodyPr>
          <a:lstStyle/>
          <a:p>
            <a:pPr indent="-228600">
              <a:buFont typeface="Arial" panose="020B0604020202020204" pitchFamily="34" charset="0"/>
              <a:buChar char="•"/>
            </a:pPr>
            <a:r>
              <a:rPr lang="en-US">
                <a:solidFill>
                  <a:srgbClr val="FFFFFF"/>
                </a:solidFill>
              </a:rPr>
              <a:t>According to the size of each cluster, many audits are a mix of each risk tag</a:t>
            </a:r>
          </a:p>
          <a:p>
            <a:pPr indent="-228600">
              <a:buFont typeface="Arial" panose="020B0604020202020204" pitchFamily="34" charset="0"/>
              <a:buChar char="•"/>
            </a:pPr>
            <a:r>
              <a:rPr lang="en-US">
                <a:solidFill>
                  <a:srgbClr val="FFFFFF"/>
                </a:solidFill>
              </a:rPr>
              <a:t>More clustering may be necessary to determine specific relationships between tags</a:t>
            </a:r>
          </a:p>
          <a:p>
            <a:pPr indent="-228600">
              <a:buFont typeface="Arial" panose="020B0604020202020204" pitchFamily="34" charset="0"/>
              <a:buChar char="•"/>
            </a:pPr>
            <a:r>
              <a:rPr lang="en-US">
                <a:solidFill>
                  <a:srgbClr val="FFFFFF"/>
                </a:solidFill>
              </a:rPr>
              <a:t>Adding more risk tags to the clustering may change the size of each cluster and add different cluster on top</a:t>
            </a:r>
          </a:p>
          <a:p>
            <a:pPr indent="-228600">
              <a:buFont typeface="Arial" panose="020B0604020202020204" pitchFamily="34" charset="0"/>
              <a:buChar char="•"/>
            </a:pPr>
            <a:r>
              <a:rPr lang="en-US">
                <a:solidFill>
                  <a:srgbClr val="FFFFFF"/>
                </a:solidFill>
              </a:rPr>
              <a:t>Clustering further will allow us to see what types of problems would be affected most (If everything exploit was due to fake tokens, then fixing those tokens will fix most of the problems)</a:t>
            </a:r>
          </a:p>
        </p:txBody>
      </p:sp>
      <p:pic>
        <p:nvPicPr>
          <p:cNvPr id="6" name="Content Placeholder 5" descr="A graph of a bar chart&#10;&#10;Description automatically generated with medium confidence">
            <a:extLst>
              <a:ext uri="{FF2B5EF4-FFF2-40B4-BE49-F238E27FC236}">
                <a16:creationId xmlns:a16="http://schemas.microsoft.com/office/drawing/2014/main" id="{3D9997D1-8F40-B1CF-E41F-3D515100EEC4}"/>
              </a:ext>
            </a:extLst>
          </p:cNvPr>
          <p:cNvPicPr>
            <a:picLocks noGrp="1" noChangeAspect="1"/>
          </p:cNvPicPr>
          <p:nvPr>
            <p:ph idx="1"/>
          </p:nvPr>
        </p:nvPicPr>
        <p:blipFill rotWithShape="1">
          <a:blip r:embed="rId2"/>
          <a:srcRect l="95" t="176" r="-915" b="-176"/>
          <a:stretch/>
        </p:blipFill>
        <p:spPr>
          <a:xfrm>
            <a:off x="6005304" y="1337420"/>
            <a:ext cx="5407002" cy="4183159"/>
          </a:xfrm>
          <a:prstGeom prst="rect">
            <a:avLst/>
          </a:prstGeom>
        </p:spPr>
      </p:pic>
    </p:spTree>
    <p:extLst>
      <p:ext uri="{BB962C8B-B14F-4D97-AF65-F5344CB8AC3E}">
        <p14:creationId xmlns:p14="http://schemas.microsoft.com/office/powerpoint/2010/main" val="3446780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42</TotalTime>
  <Words>317</Words>
  <Application>Microsoft Macintosh PowerPoint</Application>
  <PresentationFormat>Widescreen</PresentationFormat>
  <Paragraphs>35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Cluster Analysis of Risk Tags</vt:lpstr>
      <vt:lpstr>Data Preparation</vt:lpstr>
      <vt:lpstr>Cluster Dendrogram</vt:lpstr>
      <vt:lpstr>Cluster Heatmap</vt:lpstr>
      <vt:lpstr>Meaning behind results</vt:lpstr>
      <vt:lpstr>Further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Akhil Devarasetty</dc:creator>
  <cp:lastModifiedBy>Akhil Devarasetty</cp:lastModifiedBy>
  <cp:revision>1</cp:revision>
  <cp:lastPrinted>2024-07-08T07:47:13Z</cp:lastPrinted>
  <dcterms:created xsi:type="dcterms:W3CDTF">2024-07-08T07:07:50Z</dcterms:created>
  <dcterms:modified xsi:type="dcterms:W3CDTF">2024-07-08T07:49:50Z</dcterms:modified>
</cp:coreProperties>
</file>