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70"/>
    <p:restoredTop sz="94648"/>
  </p:normalViewPr>
  <p:slideViewPr>
    <p:cSldViewPr snapToGrid="0">
      <p:cViewPr varScale="1">
        <p:scale>
          <a:sx n="52" d="100"/>
          <a:sy n="52" d="100"/>
        </p:scale>
        <p:origin x="192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AFE30-7AC4-F64D-BE49-A63AA97E1224}" type="datetimeFigureOut">
              <a:rPr lang="en-US" smtClean="0"/>
              <a:t>7/1/24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FB1F0-BDEA-814A-895A-22ABACBB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0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FB1F0-BDEA-814A-895A-22ABACBB87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8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15FC-B518-A708-5294-663DE3F5B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40955-DB09-CE81-D488-A93B3D4D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4DB69-A1DD-78EA-137D-5713B981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D3BA-3D71-7848-B93E-59AD08FE6600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798B1-43C1-FF8B-D84E-FB18FB08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A7A7-8D9F-F5D9-0515-7BE60E12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D5AF-DC86-B140-AFD8-C7E50729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3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7486-859A-64FF-D59A-A0A7D61C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7EB7C-93F3-68C6-ED7C-DF2E334CD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256DC-01F9-9121-8889-6673208F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D3BA-3D71-7848-B93E-59AD08FE6600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2435F-2C33-BD10-61E8-32DAD3DB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893F4-51A2-B51D-28D1-FF46E2A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D5AF-DC86-B140-AFD8-C7E50729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1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403E0-8019-829E-78B3-431021AA2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3B841-8C15-00DD-58FA-80C03EF8B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B05FF-7DB9-6985-BB0A-4052587F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D3BA-3D71-7848-B93E-59AD08FE6600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545C8-5D74-2BFA-4EAE-AF626609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4AFC8-9F3B-A958-CE98-70298BF6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D5AF-DC86-B140-AFD8-C7E50729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8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077E-D305-D7DA-5A9D-D5C11468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5D2B-8502-DB54-0616-B2B8E33C0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DA31B-12AB-6C96-4201-F857B6CB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D3BA-3D71-7848-B93E-59AD08FE6600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2CB4E-EAEC-899C-7669-AACC1EC8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AAB3A-A2C8-5F14-9D57-A27E75A9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D5AF-DC86-B140-AFD8-C7E50729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3CD4-D255-5C48-2749-E0F1B9C8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1FB03-35FE-CC70-0AFB-EBF06DC3C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192DC-46C6-27AA-79EA-CE9DB581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D3BA-3D71-7848-B93E-59AD08FE6600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16297-380C-4F51-53B1-9CB2F6F6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FBBEC-6BD3-241C-BE3D-77DE1864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D5AF-DC86-B140-AFD8-C7E50729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6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DABC-5B37-11F3-26D7-5E4271F0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CF362-ED45-8AFD-090C-FC4DFC377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69502-7921-10DA-9318-EE76CDB59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9A520-7F9F-F3C3-0DBA-6F063BAC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D3BA-3D71-7848-B93E-59AD08FE6600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F63E0-AED3-0E65-14F2-91400374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826D1-7CD0-F3B5-0493-87F76C37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D5AF-DC86-B140-AFD8-C7E50729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2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516F-908E-221C-50EC-4B3161EBF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E29B5-8D47-2DD5-C68B-68BBC0963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04ED6-7259-FA23-9345-0ACC8C34D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33604-4A93-4028-6D8B-5A7EB5B94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D02A0-0F5C-C7DA-BE39-D5030F1B9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CA401-1305-24FB-5342-A0D8550E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D3BA-3D71-7848-B93E-59AD08FE6600}" type="datetimeFigureOut">
              <a:rPr lang="en-US" smtClean="0"/>
              <a:t>7/1/24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14BE8-84FD-E7FC-D42E-BCC5BEEB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8A52B-3372-F578-32CB-C15D0655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D5AF-DC86-B140-AFD8-C7E50729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9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9947-D053-1C89-B03B-06030563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77E25-5B87-608C-DC10-2BDD15F5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D3BA-3D71-7848-B93E-59AD08FE6600}" type="datetimeFigureOut">
              <a:rPr lang="en-US" smtClean="0"/>
              <a:t>7/1/24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32722-C58F-79BE-45BF-7D8CF715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F0F4B-305C-B6B7-7BB9-FEBDE716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D5AF-DC86-B140-AFD8-C7E50729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4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1AD32-D92F-6F57-72CC-1CEE657D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D3BA-3D71-7848-B93E-59AD08FE6600}" type="datetimeFigureOut">
              <a:rPr lang="en-US" smtClean="0"/>
              <a:t>7/1/24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F45E5-9C33-88D4-B88C-92ABA068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414B7-FEA2-7430-BDD7-9BAC669D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D5AF-DC86-B140-AFD8-C7E50729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1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0689-B682-5CA5-C96A-0C919046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AD6EF-7B4D-954D-5A22-E3CC56D20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7FEC6-62B1-9EC1-B057-7097F9807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81359-16C3-EB61-DC83-088492A4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D3BA-3D71-7848-B93E-59AD08FE6600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B89DB-7696-3C3B-33B0-0013CDF6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2C0FC-0D2E-4620-20C0-7BAC8BF9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D5AF-DC86-B140-AFD8-C7E50729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7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38C7-CE85-7DEB-BF90-B82F6A2E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E6E61-DAF9-E31D-1C49-80A81789F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DE622-D062-0CEB-7F13-66F95C935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DD865-A34F-2E2F-548B-1514AAED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D3BA-3D71-7848-B93E-59AD08FE6600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A602E-B57C-DB7D-FD5A-1F563D34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357C6-5F79-62EB-1D6D-DC9F1A7C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D5AF-DC86-B140-AFD8-C7E50729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1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4BD16F-189B-AF54-3BB6-6520BCE0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AEA21-1B02-608E-EB77-4EF9126A1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A5A02-B0DA-C911-3B39-6B6AB8445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CD3BA-3D71-7848-B93E-59AD08FE6600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CFC34-24E3-67B9-18CD-8A3B2C853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6FAF7-95F3-AFA4-A356-51B38E6F6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99D5AF-DC86-B140-AFD8-C7E50729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7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A2E25-AEAC-E0E4-06D7-5275F9AB6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Frequency and Correlation Analysis of Risk Tags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FE54D-5AD7-B7D3-F2BB-14A07F368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By Akhil Devarasetty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067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C02BD-F283-DA8D-6FAA-BAAD10B9B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Risk Tag Frequency Chart</a:t>
            </a:r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C901C8B1-C4B9-E52C-5B4B-9A3617A5D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1486" y="643466"/>
            <a:ext cx="629236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8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BC880-75BF-9162-BA51-BFBF8AF4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Most Common Risk Tag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DF97-68A0-1445-EF7E-7ECE47A45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most common risk tag is exploitation at 468 counts</a:t>
            </a:r>
          </a:p>
          <a:p>
            <a:r>
              <a:rPr lang="en-US">
                <a:solidFill>
                  <a:schemeClr val="bg1"/>
                </a:solidFill>
              </a:rPr>
              <a:t>Most bad actors and other security risks would act upon exploitations when breaking through security.</a:t>
            </a:r>
          </a:p>
          <a:p>
            <a:r>
              <a:rPr lang="en-US">
                <a:solidFill>
                  <a:schemeClr val="bg1"/>
                </a:solidFill>
              </a:rPr>
              <a:t>Companies usually find the exploit and create some sort of patch to fix it</a:t>
            </a:r>
          </a:p>
        </p:txBody>
      </p:sp>
    </p:spTree>
    <p:extLst>
      <p:ext uri="{BB962C8B-B14F-4D97-AF65-F5344CB8AC3E}">
        <p14:creationId xmlns:p14="http://schemas.microsoft.com/office/powerpoint/2010/main" val="111168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A58D3-7005-1C1E-A66D-493979D8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Surprising Risk Tag Frequencies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8025-DCB4-38B8-6554-76FFAA6AD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most surprising risk tag is is_airdrop_scam at 69 counts</a:t>
            </a:r>
          </a:p>
          <a:p>
            <a:r>
              <a:rPr lang="en-US">
                <a:solidFill>
                  <a:schemeClr val="bg1"/>
                </a:solidFill>
              </a:rPr>
              <a:t>I did not expect it to be as high as it is</a:t>
            </a:r>
          </a:p>
          <a:p>
            <a:r>
              <a:rPr lang="en-US">
                <a:solidFill>
                  <a:schemeClr val="bg1"/>
                </a:solidFill>
              </a:rPr>
              <a:t>I think lack of information on what people are expecting to receive has bumped this number higher 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504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883E0-1AE4-9C9C-E5F4-1F1CF0CB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Risk Tag Correlation Heat Map</a:t>
            </a:r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65E6EC40-278A-43B3-71A4-641D84FEF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2931" y="643466"/>
            <a:ext cx="606947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6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9BDF3-AF76-EFCB-328D-777209BA5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534" y="1344304"/>
            <a:ext cx="7451678" cy="2843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Phi-Coefficient: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hidden_owner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is_airdrop_scam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73F172-776E-726F-6DA2-E9DE48E0E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6765" y="4414123"/>
            <a:ext cx="6418471" cy="143210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≈ </a:t>
            </a:r>
            <a:r>
              <a:rPr lang="en-US" sz="4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0.3333851547550887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1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5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36A5B1-C448-2033-098F-13B8D403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Complementing Risk Tags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811DB-33F4-D017-760E-773C4FA59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illegal_unicode and is_airdrop_scam at </a:t>
            </a:r>
            <a:r>
              <a:rPr lang="en-US">
                <a:solidFill>
                  <a:schemeClr val="bg1"/>
                </a:solidFill>
                <a:effectLst/>
                <a:latin typeface="var(--jp-code-font-family)"/>
              </a:rPr>
              <a:t>0.5868934027871914 </a:t>
            </a:r>
          </a:p>
          <a:p>
            <a:r>
              <a:rPr lang="en-US">
                <a:solidFill>
                  <a:schemeClr val="bg1"/>
                </a:solidFill>
              </a:rPr>
              <a:t> They both have similar use-cases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They are both used in phishing attacks</a:t>
            </a:r>
          </a:p>
        </p:txBody>
      </p:sp>
    </p:spTree>
    <p:extLst>
      <p:ext uri="{BB962C8B-B14F-4D97-AF65-F5344CB8AC3E}">
        <p14:creationId xmlns:p14="http://schemas.microsoft.com/office/powerpoint/2010/main" val="346070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151</Words>
  <Application>Microsoft Macintosh PowerPoint</Application>
  <PresentationFormat>Widescreen</PresentationFormat>
  <Paragraphs>19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var(--jp-code-font-family)</vt:lpstr>
      <vt:lpstr>Office Theme</vt:lpstr>
      <vt:lpstr>Frequency and Correlation Analysis of Risk Tags</vt:lpstr>
      <vt:lpstr>Risk Tag Frequency Chart</vt:lpstr>
      <vt:lpstr>Most Common Risk Tag</vt:lpstr>
      <vt:lpstr>Surprising Risk Tag Frequencies</vt:lpstr>
      <vt:lpstr>Risk Tag Correlation Heat Map</vt:lpstr>
      <vt:lpstr>Phi-Coefficient: hidden_owner and is_airdrop_scam</vt:lpstr>
      <vt:lpstr>Complementing Risk Tags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Akhil Devarasetty</dc:creator>
  <cp:lastModifiedBy>Akhil Devarasetty</cp:lastModifiedBy>
  <cp:revision>1</cp:revision>
  <dcterms:created xsi:type="dcterms:W3CDTF">2024-07-02T01:24:45Z</dcterms:created>
  <dcterms:modified xsi:type="dcterms:W3CDTF">2024-07-02T01:53:19Z</dcterms:modified>
</cp:coreProperties>
</file>