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9" r:id="rId3"/>
    <p:sldId id="261" r:id="rId4"/>
    <p:sldId id="260" r:id="rId5"/>
    <p:sldId id="257" r:id="rId6"/>
    <p:sldId id="284" r:id="rId7"/>
    <p:sldId id="280" r:id="rId8"/>
    <p:sldId id="275" r:id="rId9"/>
    <p:sldId id="276" r:id="rId10"/>
    <p:sldId id="277" r:id="rId11"/>
    <p:sldId id="278" r:id="rId12"/>
    <p:sldId id="281" r:id="rId13"/>
    <p:sldId id="282" r:id="rId14"/>
    <p:sldId id="283" r:id="rId15"/>
    <p:sldId id="279" r:id="rId16"/>
    <p:sldId id="285" r:id="rId17"/>
    <p:sldId id="286" r:id="rId18"/>
    <p:sldId id="287"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52D9B7-0C55-6E37-EC20-1AC855842332}" v="1" dt="2024-08-14T09:46:14.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197"/>
  </p:normalViewPr>
  <p:slideViewPr>
    <p:cSldViewPr snapToGrid="0" snapToObjects="1">
      <p:cViewPr varScale="1">
        <p:scale>
          <a:sx n="119" d="100"/>
          <a:sy n="119" d="100"/>
        </p:scale>
        <p:origin x="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ia Banas" userId="ee779df5-6835-480c-9d10-cb25818c592b" providerId="ADAL" clId="{209053D5-ED21-C84D-B342-01A43344C7C2}"/>
    <pc:docChg chg="modSld">
      <pc:chgData name="Kasia Banas" userId="ee779df5-6835-480c-9d10-cb25818c592b" providerId="ADAL" clId="{209053D5-ED21-C84D-B342-01A43344C7C2}" dt="2022-09-22T12:59:57.537" v="55" actId="729"/>
      <pc:docMkLst>
        <pc:docMk/>
      </pc:docMkLst>
      <pc:sldChg chg="modSp mod modShow">
        <pc:chgData name="Kasia Banas" userId="ee779df5-6835-480c-9d10-cb25818c592b" providerId="ADAL" clId="{209053D5-ED21-C84D-B342-01A43344C7C2}" dt="2022-09-22T12:59:57.537" v="55" actId="729"/>
        <pc:sldMkLst>
          <pc:docMk/>
          <pc:sldMk cId="2490346144" sldId="258"/>
        </pc:sldMkLst>
        <pc:graphicFrameChg chg="modGraphic">
          <ac:chgData name="Kasia Banas" userId="ee779df5-6835-480c-9d10-cb25818c592b" providerId="ADAL" clId="{209053D5-ED21-C84D-B342-01A43344C7C2}" dt="2022-09-22T12:55:09.135" v="54" actId="20577"/>
          <ac:graphicFrameMkLst>
            <pc:docMk/>
            <pc:sldMk cId="2490346144" sldId="258"/>
            <ac:graphicFrameMk id="4" creationId="{E7DA52F0-34C5-0A3F-C5F0-05A2BA251F89}"/>
          </ac:graphicFrameMkLst>
        </pc:graphicFrameChg>
      </pc:sldChg>
      <pc:sldChg chg="modSp mod">
        <pc:chgData name="Kasia Banas" userId="ee779df5-6835-480c-9d10-cb25818c592b" providerId="ADAL" clId="{209053D5-ED21-C84D-B342-01A43344C7C2}" dt="2022-09-15T12:34:07.201" v="1" actId="20577"/>
        <pc:sldMkLst>
          <pc:docMk/>
          <pc:sldMk cId="2004034179" sldId="260"/>
        </pc:sldMkLst>
        <pc:spChg chg="mod">
          <ac:chgData name="Kasia Banas" userId="ee779df5-6835-480c-9d10-cb25818c592b" providerId="ADAL" clId="{209053D5-ED21-C84D-B342-01A43344C7C2}" dt="2022-09-15T12:34:07.201" v="1" actId="20577"/>
          <ac:spMkLst>
            <pc:docMk/>
            <pc:sldMk cId="2004034179" sldId="260"/>
            <ac:spMk id="3" creationId="{0637A70D-7B9C-8BD2-5595-8A213F7E2359}"/>
          </ac:spMkLst>
        </pc:spChg>
      </pc:sldChg>
    </pc:docChg>
  </pc:docChgLst>
  <pc:docChgLst>
    <pc:chgData name="BANAS Kasia" userId="ee779df5-6835-480c-9d10-cb25818c592b" providerId="ADAL" clId="{4F182AFB-596A-E248-9DE7-A7E9EBE2AAC2}"/>
    <pc:docChg chg="custSel addSld modSld">
      <pc:chgData name="BANAS Kasia" userId="ee779df5-6835-480c-9d10-cb25818c592b" providerId="ADAL" clId="{4F182AFB-596A-E248-9DE7-A7E9EBE2AAC2}" dt="2022-07-25T15:13:09.638" v="469" actId="14100"/>
      <pc:docMkLst>
        <pc:docMk/>
      </pc:docMkLst>
      <pc:sldChg chg="modSp mod">
        <pc:chgData name="BANAS Kasia" userId="ee779df5-6835-480c-9d10-cb25818c592b" providerId="ADAL" clId="{4F182AFB-596A-E248-9DE7-A7E9EBE2AAC2}" dt="2022-07-25T14:56:15.129" v="228" actId="20577"/>
        <pc:sldMkLst>
          <pc:docMk/>
          <pc:sldMk cId="1003247547" sldId="279"/>
        </pc:sldMkLst>
        <pc:spChg chg="mod">
          <ac:chgData name="BANAS Kasia" userId="ee779df5-6835-480c-9d10-cb25818c592b" providerId="ADAL" clId="{4F182AFB-596A-E248-9DE7-A7E9EBE2AAC2}" dt="2022-07-25T14:56:15.129" v="228" actId="20577"/>
          <ac:spMkLst>
            <pc:docMk/>
            <pc:sldMk cId="1003247547" sldId="279"/>
            <ac:spMk id="3" creationId="{EB1FDF9A-8121-E569-89B8-44AA346C1E98}"/>
          </ac:spMkLst>
        </pc:spChg>
      </pc:sldChg>
      <pc:sldChg chg="addSp delSp modSp new mod">
        <pc:chgData name="BANAS Kasia" userId="ee779df5-6835-480c-9d10-cb25818c592b" providerId="ADAL" clId="{4F182AFB-596A-E248-9DE7-A7E9EBE2AAC2}" dt="2022-07-25T15:03:37.940" v="253" actId="1076"/>
        <pc:sldMkLst>
          <pc:docMk/>
          <pc:sldMk cId="1269860714" sldId="283"/>
        </pc:sldMkLst>
        <pc:spChg chg="mod">
          <ac:chgData name="BANAS Kasia" userId="ee779df5-6835-480c-9d10-cb25818c592b" providerId="ADAL" clId="{4F182AFB-596A-E248-9DE7-A7E9EBE2AAC2}" dt="2022-07-25T15:03:22.766" v="249" actId="20577"/>
          <ac:spMkLst>
            <pc:docMk/>
            <pc:sldMk cId="1269860714" sldId="283"/>
            <ac:spMk id="2" creationId="{ADF211B7-7F3A-7B01-6D30-44BB3DAE097A}"/>
          </ac:spMkLst>
        </pc:spChg>
        <pc:spChg chg="del">
          <ac:chgData name="BANAS Kasia" userId="ee779df5-6835-480c-9d10-cb25818c592b" providerId="ADAL" clId="{4F182AFB-596A-E248-9DE7-A7E9EBE2AAC2}" dt="2022-07-25T15:03:25.286" v="250" actId="478"/>
          <ac:spMkLst>
            <pc:docMk/>
            <pc:sldMk cId="1269860714" sldId="283"/>
            <ac:spMk id="3" creationId="{413E014A-5915-37C4-F583-D93B21FB5C74}"/>
          </ac:spMkLst>
        </pc:spChg>
        <pc:picChg chg="add mod">
          <ac:chgData name="BANAS Kasia" userId="ee779df5-6835-480c-9d10-cb25818c592b" providerId="ADAL" clId="{4F182AFB-596A-E248-9DE7-A7E9EBE2AAC2}" dt="2022-07-25T15:03:37.940" v="253" actId="1076"/>
          <ac:picMkLst>
            <pc:docMk/>
            <pc:sldMk cId="1269860714" sldId="283"/>
            <ac:picMk id="1026" creationId="{E18D7045-5663-1591-FE87-10507F695B1A}"/>
          </ac:picMkLst>
        </pc:picChg>
      </pc:sldChg>
      <pc:sldChg chg="modSp new mod">
        <pc:chgData name="BANAS Kasia" userId="ee779df5-6835-480c-9d10-cb25818c592b" providerId="ADAL" clId="{4F182AFB-596A-E248-9DE7-A7E9EBE2AAC2}" dt="2022-07-25T15:04:17.622" v="300" actId="20577"/>
        <pc:sldMkLst>
          <pc:docMk/>
          <pc:sldMk cId="3184107824" sldId="284"/>
        </pc:sldMkLst>
        <pc:spChg chg="mod">
          <ac:chgData name="BANAS Kasia" userId="ee779df5-6835-480c-9d10-cb25818c592b" providerId="ADAL" clId="{4F182AFB-596A-E248-9DE7-A7E9EBE2AAC2}" dt="2022-07-25T15:04:17.622" v="300" actId="20577"/>
          <ac:spMkLst>
            <pc:docMk/>
            <pc:sldMk cId="3184107824" sldId="284"/>
            <ac:spMk id="2" creationId="{F36BE201-5F5A-0322-A4EE-45C323A5F4EB}"/>
          </ac:spMkLst>
        </pc:spChg>
      </pc:sldChg>
      <pc:sldChg chg="modSp new mod">
        <pc:chgData name="BANAS Kasia" userId="ee779df5-6835-480c-9d10-cb25818c592b" providerId="ADAL" clId="{4F182AFB-596A-E248-9DE7-A7E9EBE2AAC2}" dt="2022-07-25T15:05:08.158" v="380" actId="20577"/>
        <pc:sldMkLst>
          <pc:docMk/>
          <pc:sldMk cId="218079670" sldId="285"/>
        </pc:sldMkLst>
        <pc:spChg chg="mod">
          <ac:chgData name="BANAS Kasia" userId="ee779df5-6835-480c-9d10-cb25818c592b" providerId="ADAL" clId="{4F182AFB-596A-E248-9DE7-A7E9EBE2AAC2}" dt="2022-07-25T15:04:29.952" v="320" actId="20577"/>
          <ac:spMkLst>
            <pc:docMk/>
            <pc:sldMk cId="218079670" sldId="285"/>
            <ac:spMk id="2" creationId="{D5C09FA5-55CC-5338-27B1-60BA02459FDC}"/>
          </ac:spMkLst>
        </pc:spChg>
        <pc:spChg chg="mod">
          <ac:chgData name="BANAS Kasia" userId="ee779df5-6835-480c-9d10-cb25818c592b" providerId="ADAL" clId="{4F182AFB-596A-E248-9DE7-A7E9EBE2AAC2}" dt="2022-07-25T15:05:08.158" v="380" actId="20577"/>
          <ac:spMkLst>
            <pc:docMk/>
            <pc:sldMk cId="218079670" sldId="285"/>
            <ac:spMk id="3" creationId="{C94ED4AF-F02C-03ED-420B-E2E691188C6F}"/>
          </ac:spMkLst>
        </pc:spChg>
      </pc:sldChg>
      <pc:sldChg chg="addSp delSp modSp new mod modClrScheme chgLayout">
        <pc:chgData name="BANAS Kasia" userId="ee779df5-6835-480c-9d10-cb25818c592b" providerId="ADAL" clId="{4F182AFB-596A-E248-9DE7-A7E9EBE2AAC2}" dt="2022-07-25T15:07:11.831" v="404" actId="5793"/>
        <pc:sldMkLst>
          <pc:docMk/>
          <pc:sldMk cId="1089711320" sldId="286"/>
        </pc:sldMkLst>
        <pc:spChg chg="mod ord">
          <ac:chgData name="BANAS Kasia" userId="ee779df5-6835-480c-9d10-cb25818c592b" providerId="ADAL" clId="{4F182AFB-596A-E248-9DE7-A7E9EBE2AAC2}" dt="2022-07-25T15:07:11.831" v="404" actId="5793"/>
          <ac:spMkLst>
            <pc:docMk/>
            <pc:sldMk cId="1089711320" sldId="286"/>
            <ac:spMk id="2" creationId="{D51281C0-1901-1E27-1544-08C842D5B9C6}"/>
          </ac:spMkLst>
        </pc:spChg>
        <pc:spChg chg="del mod ord">
          <ac:chgData name="BANAS Kasia" userId="ee779df5-6835-480c-9d10-cb25818c592b" providerId="ADAL" clId="{4F182AFB-596A-E248-9DE7-A7E9EBE2AAC2}" dt="2022-07-25T15:07:10.176" v="400" actId="700"/>
          <ac:spMkLst>
            <pc:docMk/>
            <pc:sldMk cId="1089711320" sldId="286"/>
            <ac:spMk id="3" creationId="{7648B606-17E0-E523-9EE5-6B71FB6EFEBC}"/>
          </ac:spMkLst>
        </pc:spChg>
        <pc:spChg chg="add mod ord">
          <ac:chgData name="BANAS Kasia" userId="ee779df5-6835-480c-9d10-cb25818c592b" providerId="ADAL" clId="{4F182AFB-596A-E248-9DE7-A7E9EBE2AAC2}" dt="2022-07-25T15:07:10.176" v="400" actId="700"/>
          <ac:spMkLst>
            <pc:docMk/>
            <pc:sldMk cId="1089711320" sldId="286"/>
            <ac:spMk id="4" creationId="{C8443521-AC2D-B86C-4A0C-98438B80FDE5}"/>
          </ac:spMkLst>
        </pc:spChg>
      </pc:sldChg>
      <pc:sldChg chg="addSp modSp new mod">
        <pc:chgData name="BANAS Kasia" userId="ee779df5-6835-480c-9d10-cb25818c592b" providerId="ADAL" clId="{4F182AFB-596A-E248-9DE7-A7E9EBE2AAC2}" dt="2022-07-25T15:10:20.434" v="450" actId="1076"/>
        <pc:sldMkLst>
          <pc:docMk/>
          <pc:sldMk cId="472373099" sldId="287"/>
        </pc:sldMkLst>
        <pc:spChg chg="add mod">
          <ac:chgData name="BANAS Kasia" userId="ee779df5-6835-480c-9d10-cb25818c592b" providerId="ADAL" clId="{4F182AFB-596A-E248-9DE7-A7E9EBE2AAC2}" dt="2022-07-25T15:08:21.825" v="435" actId="1076"/>
          <ac:spMkLst>
            <pc:docMk/>
            <pc:sldMk cId="472373099" sldId="287"/>
            <ac:spMk id="4" creationId="{D19909B9-F670-EE8A-D063-4A166CC76A00}"/>
          </ac:spMkLst>
        </pc:spChg>
        <pc:spChg chg="add mod">
          <ac:chgData name="BANAS Kasia" userId="ee779df5-6835-480c-9d10-cb25818c592b" providerId="ADAL" clId="{4F182AFB-596A-E248-9DE7-A7E9EBE2AAC2}" dt="2022-07-25T15:09:21.628" v="442" actId="1582"/>
          <ac:spMkLst>
            <pc:docMk/>
            <pc:sldMk cId="472373099" sldId="287"/>
            <ac:spMk id="5" creationId="{D1BC752A-AB04-78DD-B1CD-86FBDCA3DB79}"/>
          </ac:spMkLst>
        </pc:spChg>
        <pc:spChg chg="add mod">
          <ac:chgData name="BANAS Kasia" userId="ee779df5-6835-480c-9d10-cb25818c592b" providerId="ADAL" clId="{4F182AFB-596A-E248-9DE7-A7E9EBE2AAC2}" dt="2022-07-25T15:10:20.434" v="450" actId="1076"/>
          <ac:spMkLst>
            <pc:docMk/>
            <pc:sldMk cId="472373099" sldId="287"/>
            <ac:spMk id="8" creationId="{768F556C-8971-02DF-A9D7-C4BACCD6718B}"/>
          </ac:spMkLst>
        </pc:spChg>
        <pc:picChg chg="add mod">
          <ac:chgData name="BANAS Kasia" userId="ee779df5-6835-480c-9d10-cb25818c592b" providerId="ADAL" clId="{4F182AFB-596A-E248-9DE7-A7E9EBE2AAC2}" dt="2022-07-25T15:08:30.583" v="436" actId="1076"/>
          <ac:picMkLst>
            <pc:docMk/>
            <pc:sldMk cId="472373099" sldId="287"/>
            <ac:picMk id="3" creationId="{96C4C97A-0487-2E97-860E-11BC28A2A760}"/>
          </ac:picMkLst>
        </pc:picChg>
        <pc:picChg chg="add mod">
          <ac:chgData name="BANAS Kasia" userId="ee779df5-6835-480c-9d10-cb25818c592b" providerId="ADAL" clId="{4F182AFB-596A-E248-9DE7-A7E9EBE2AAC2}" dt="2022-07-25T15:10:14.696" v="448" actId="1076"/>
          <ac:picMkLst>
            <pc:docMk/>
            <pc:sldMk cId="472373099" sldId="287"/>
            <ac:picMk id="7" creationId="{081B0891-F7C4-9EA3-EA43-DB16A7F9DA4A}"/>
          </ac:picMkLst>
        </pc:picChg>
      </pc:sldChg>
      <pc:sldChg chg="addSp modSp new mod">
        <pc:chgData name="BANAS Kasia" userId="ee779df5-6835-480c-9d10-cb25818c592b" providerId="ADAL" clId="{4F182AFB-596A-E248-9DE7-A7E9EBE2AAC2}" dt="2022-07-25T15:13:09.638" v="469" actId="14100"/>
        <pc:sldMkLst>
          <pc:docMk/>
          <pc:sldMk cId="1586461519" sldId="288"/>
        </pc:sldMkLst>
        <pc:spChg chg="add mod">
          <ac:chgData name="BANAS Kasia" userId="ee779df5-6835-480c-9d10-cb25818c592b" providerId="ADAL" clId="{4F182AFB-596A-E248-9DE7-A7E9EBE2AAC2}" dt="2022-07-25T15:11:59.087" v="459" actId="1076"/>
          <ac:spMkLst>
            <pc:docMk/>
            <pc:sldMk cId="1586461519" sldId="288"/>
            <ac:spMk id="4" creationId="{BCCBE845-58DF-ECF9-3AB5-42FC9736995B}"/>
          </ac:spMkLst>
        </pc:spChg>
        <pc:spChg chg="add mod">
          <ac:chgData name="BANAS Kasia" userId="ee779df5-6835-480c-9d10-cb25818c592b" providerId="ADAL" clId="{4F182AFB-596A-E248-9DE7-A7E9EBE2AAC2}" dt="2022-07-25T15:12:35.380" v="464" actId="14100"/>
          <ac:spMkLst>
            <pc:docMk/>
            <pc:sldMk cId="1586461519" sldId="288"/>
            <ac:spMk id="5" creationId="{FFF32039-9C68-A514-A398-55DC7A87CD69}"/>
          </ac:spMkLst>
        </pc:spChg>
        <pc:picChg chg="add mod">
          <ac:chgData name="BANAS Kasia" userId="ee779df5-6835-480c-9d10-cb25818c592b" providerId="ADAL" clId="{4F182AFB-596A-E248-9DE7-A7E9EBE2AAC2}" dt="2022-07-25T15:11:49.535" v="457" actId="14100"/>
          <ac:picMkLst>
            <pc:docMk/>
            <pc:sldMk cId="1586461519" sldId="288"/>
            <ac:picMk id="3" creationId="{3F505122-05B3-9BAB-5D6F-C94CF91A2DF2}"/>
          </ac:picMkLst>
        </pc:picChg>
        <pc:picChg chg="add mod">
          <ac:chgData name="BANAS Kasia" userId="ee779df5-6835-480c-9d10-cb25818c592b" providerId="ADAL" clId="{4F182AFB-596A-E248-9DE7-A7E9EBE2AAC2}" dt="2022-07-25T15:13:09.638" v="469" actId="14100"/>
          <ac:picMkLst>
            <pc:docMk/>
            <pc:sldMk cId="1586461519" sldId="288"/>
            <ac:picMk id="7" creationId="{474C8C91-5DB0-6CA5-A553-B13DFAAC6BD7}"/>
          </ac:picMkLst>
        </pc:picChg>
      </pc:sldChg>
    </pc:docChg>
  </pc:docChgLst>
  <pc:docChgLst>
    <pc:chgData name="Kasia Banas" userId="ee779df5-6835-480c-9d10-cb25818c592b" providerId="ADAL" clId="{78B91AE8-1FC2-F44C-A558-C6906A8F573A}"/>
    <pc:docChg chg="custSel modSld sldOrd">
      <pc:chgData name="Kasia Banas" userId="ee779df5-6835-480c-9d10-cb25818c592b" providerId="ADAL" clId="{78B91AE8-1FC2-F44C-A558-C6906A8F573A}" dt="2023-09-20T13:41:05.580" v="76" actId="20577"/>
      <pc:docMkLst>
        <pc:docMk/>
      </pc:docMkLst>
      <pc:sldChg chg="ord">
        <pc:chgData name="Kasia Banas" userId="ee779df5-6835-480c-9d10-cb25818c592b" providerId="ADAL" clId="{78B91AE8-1FC2-F44C-A558-C6906A8F573A}" dt="2023-09-20T13:31:23.571" v="0" actId="20578"/>
        <pc:sldMkLst>
          <pc:docMk/>
          <pc:sldMk cId="623970963" sldId="257"/>
        </pc:sldMkLst>
      </pc:sldChg>
      <pc:sldChg chg="addSp delSp modSp mod ord chgLayout">
        <pc:chgData name="Kasia Banas" userId="ee779df5-6835-480c-9d10-cb25818c592b" providerId="ADAL" clId="{78B91AE8-1FC2-F44C-A558-C6906A8F573A}" dt="2023-09-20T13:38:41.970" v="5" actId="20578"/>
        <pc:sldMkLst>
          <pc:docMk/>
          <pc:sldMk cId="2490346144" sldId="258"/>
        </pc:sldMkLst>
        <pc:spChg chg="mod ord">
          <ac:chgData name="Kasia Banas" userId="ee779df5-6835-480c-9d10-cb25818c592b" providerId="ADAL" clId="{78B91AE8-1FC2-F44C-A558-C6906A8F573A}" dt="2023-09-20T13:38:16.730" v="2" actId="700"/>
          <ac:spMkLst>
            <pc:docMk/>
            <pc:sldMk cId="2490346144" sldId="258"/>
            <ac:spMk id="2" creationId="{8862CE50-7990-575B-9A87-E52D2628C1DB}"/>
          </ac:spMkLst>
        </pc:spChg>
        <pc:spChg chg="add del mod ord">
          <ac:chgData name="Kasia Banas" userId="ee779df5-6835-480c-9d10-cb25818c592b" providerId="ADAL" clId="{78B91AE8-1FC2-F44C-A558-C6906A8F573A}" dt="2023-09-20T13:38:19.114" v="3"/>
          <ac:spMkLst>
            <pc:docMk/>
            <pc:sldMk cId="2490346144" sldId="258"/>
            <ac:spMk id="3" creationId="{1A2FE2AB-7306-0FBC-AFF3-7721FF1FB483}"/>
          </ac:spMkLst>
        </pc:spChg>
        <pc:graphicFrameChg chg="del">
          <ac:chgData name="Kasia Banas" userId="ee779df5-6835-480c-9d10-cb25818c592b" providerId="ADAL" clId="{78B91AE8-1FC2-F44C-A558-C6906A8F573A}" dt="2023-09-20T13:37:52.998" v="1" actId="478"/>
          <ac:graphicFrameMkLst>
            <pc:docMk/>
            <pc:sldMk cId="2490346144" sldId="258"/>
            <ac:graphicFrameMk id="4" creationId="{E7DA52F0-34C5-0A3F-C5F0-05A2BA251F89}"/>
          </ac:graphicFrameMkLst>
        </pc:graphicFrameChg>
        <pc:graphicFrameChg chg="add mod modGraphic">
          <ac:chgData name="Kasia Banas" userId="ee779df5-6835-480c-9d10-cb25818c592b" providerId="ADAL" clId="{78B91AE8-1FC2-F44C-A558-C6906A8F573A}" dt="2023-09-20T13:38:32.938" v="4" actId="12385"/>
          <ac:graphicFrameMkLst>
            <pc:docMk/>
            <pc:sldMk cId="2490346144" sldId="258"/>
            <ac:graphicFrameMk id="5" creationId="{A2B372C8-1783-3AE9-16BE-5871ACDAAB5F}"/>
          </ac:graphicFrameMkLst>
        </pc:graphicFrameChg>
      </pc:sldChg>
      <pc:sldChg chg="modSp mod">
        <pc:chgData name="Kasia Banas" userId="ee779df5-6835-480c-9d10-cb25818c592b" providerId="ADAL" clId="{78B91AE8-1FC2-F44C-A558-C6906A8F573A}" dt="2023-09-20T13:39:13.040" v="11" actId="20577"/>
        <pc:sldMkLst>
          <pc:docMk/>
          <pc:sldMk cId="2004034179" sldId="260"/>
        </pc:sldMkLst>
        <pc:spChg chg="mod">
          <ac:chgData name="Kasia Banas" userId="ee779df5-6835-480c-9d10-cb25818c592b" providerId="ADAL" clId="{78B91AE8-1FC2-F44C-A558-C6906A8F573A}" dt="2023-09-20T13:39:13.040" v="11" actId="20577"/>
          <ac:spMkLst>
            <pc:docMk/>
            <pc:sldMk cId="2004034179" sldId="260"/>
            <ac:spMk id="3" creationId="{0637A70D-7B9C-8BD2-5595-8A213F7E2359}"/>
          </ac:spMkLst>
        </pc:spChg>
      </pc:sldChg>
      <pc:sldChg chg="modSp mod ord">
        <pc:chgData name="Kasia Banas" userId="ee779df5-6835-480c-9d10-cb25818c592b" providerId="ADAL" clId="{78B91AE8-1FC2-F44C-A558-C6906A8F573A}" dt="2023-09-20T13:40:46.400" v="15" actId="20578"/>
        <pc:sldMkLst>
          <pc:docMk/>
          <pc:sldMk cId="1003247547" sldId="279"/>
        </pc:sldMkLst>
        <pc:spChg chg="mod">
          <ac:chgData name="Kasia Banas" userId="ee779df5-6835-480c-9d10-cb25818c592b" providerId="ADAL" clId="{78B91AE8-1FC2-F44C-A558-C6906A8F573A}" dt="2023-09-20T13:40:15.540" v="14" actId="20577"/>
          <ac:spMkLst>
            <pc:docMk/>
            <pc:sldMk cId="1003247547" sldId="279"/>
            <ac:spMk id="3" creationId="{EB1FDF9A-8121-E569-89B8-44AA346C1E98}"/>
          </ac:spMkLst>
        </pc:spChg>
      </pc:sldChg>
      <pc:sldChg chg="modSp mod ord">
        <pc:chgData name="Kasia Banas" userId="ee779df5-6835-480c-9d10-cb25818c592b" providerId="ADAL" clId="{78B91AE8-1FC2-F44C-A558-C6906A8F573A}" dt="2023-09-20T13:41:05.580" v="76" actId="20577"/>
        <pc:sldMkLst>
          <pc:docMk/>
          <pc:sldMk cId="218079670" sldId="285"/>
        </pc:sldMkLst>
        <pc:spChg chg="mod">
          <ac:chgData name="Kasia Banas" userId="ee779df5-6835-480c-9d10-cb25818c592b" providerId="ADAL" clId="{78B91AE8-1FC2-F44C-A558-C6906A8F573A}" dt="2023-09-20T13:40:53.578" v="24" actId="20577"/>
          <ac:spMkLst>
            <pc:docMk/>
            <pc:sldMk cId="218079670" sldId="285"/>
            <ac:spMk id="2" creationId="{D5C09FA5-55CC-5338-27B1-60BA02459FDC}"/>
          </ac:spMkLst>
        </pc:spChg>
        <pc:spChg chg="mod">
          <ac:chgData name="Kasia Banas" userId="ee779df5-6835-480c-9d10-cb25818c592b" providerId="ADAL" clId="{78B91AE8-1FC2-F44C-A558-C6906A8F573A}" dt="2023-09-20T13:41:05.580" v="76" actId="20577"/>
          <ac:spMkLst>
            <pc:docMk/>
            <pc:sldMk cId="218079670" sldId="285"/>
            <ac:spMk id="3" creationId="{C94ED4AF-F02C-03ED-420B-E2E691188C6F}"/>
          </ac:spMkLst>
        </pc:spChg>
      </pc:sldChg>
    </pc:docChg>
  </pc:docChgLst>
  <pc:docChgLst>
    <pc:chgData name="Keith Douglas" userId="S::kdougla3@ed.ac.uk::d1ea09df-51ba-4e4b-b247-0b8b0d232d72" providerId="AD" clId="Web-{BB52D9B7-0C55-6E37-EC20-1AC855842332}"/>
    <pc:docChg chg="delSld">
      <pc:chgData name="Keith Douglas" userId="S::kdougla3@ed.ac.uk::d1ea09df-51ba-4e4b-b247-0b8b0d232d72" providerId="AD" clId="Web-{BB52D9B7-0C55-6E37-EC20-1AC855842332}" dt="2024-08-14T09:46:14.286" v="0"/>
      <pc:docMkLst>
        <pc:docMk/>
      </pc:docMkLst>
      <pc:sldChg chg="del">
        <pc:chgData name="Keith Douglas" userId="S::kdougla3@ed.ac.uk::d1ea09df-51ba-4e4b-b247-0b8b0d232d72" providerId="AD" clId="Web-{BB52D9B7-0C55-6E37-EC20-1AC855842332}" dt="2024-08-14T09:46:14.286" v="0"/>
        <pc:sldMkLst>
          <pc:docMk/>
          <pc:sldMk cId="2490346144"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02EFC-1649-5141-8188-A7CED40D2141}"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7B6B9-1C73-F749-80FD-9AF8C2F1B15B}" type="slidenum">
              <a:rPr lang="en-US" smtClean="0"/>
              <a:t>‹#›</a:t>
            </a:fld>
            <a:endParaRPr lang="en-US"/>
          </a:p>
        </p:txBody>
      </p:sp>
    </p:spTree>
    <p:extLst>
      <p:ext uri="{BB962C8B-B14F-4D97-AF65-F5344CB8AC3E}">
        <p14:creationId xmlns:p14="http://schemas.microsoft.com/office/powerpoint/2010/main" val="299523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f240c2db0c_0_7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8" name="Google Shape;548;gf240c2db0c_0_7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gf240c2db0c_0_7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f240c2db0c_0_7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6" name="Google Shape;556;gf240c2db0c_0_7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7" name="Google Shape;557;gf240c2db0c_0_7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f035b10697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6" name="Google Shape;566;gf035b10697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7" name="Google Shape;567;gf035b10697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FCB2-4DCC-0828-5975-24A5800CFB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B68C6B-1C66-97E7-4E00-4A0DBF779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2AFF8A2-15BF-348A-43F9-294E11A5FFC4}"/>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5" name="Footer Placeholder 4">
            <a:extLst>
              <a:ext uri="{FF2B5EF4-FFF2-40B4-BE49-F238E27FC236}">
                <a16:creationId xmlns:a16="http://schemas.microsoft.com/office/drawing/2014/main" id="{611911A3-BC32-1E82-0356-55D91EC09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D8826-B796-E872-E6B1-60E4917947F3}"/>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295132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08DB-E04E-9850-12B6-3EF9571AA16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F1A6CD7-8ABC-0499-053B-A97C45313B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4C7ABF-E42D-1ABF-33AA-9A3CE2C9C17D}"/>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5" name="Footer Placeholder 4">
            <a:extLst>
              <a:ext uri="{FF2B5EF4-FFF2-40B4-BE49-F238E27FC236}">
                <a16:creationId xmlns:a16="http://schemas.microsoft.com/office/drawing/2014/main" id="{632F083C-1F4A-CEEA-571D-07135D9BE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5CD1C-166D-11F6-7A7F-C9EE93F1A0A1}"/>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253106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7A517-7B60-3AF8-6437-BD3F94B6D35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67B500B-41C4-D12C-BCF9-204A571EA4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7C7B62-63E6-23DC-D072-FEA32FEE8A56}"/>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5" name="Footer Placeholder 4">
            <a:extLst>
              <a:ext uri="{FF2B5EF4-FFF2-40B4-BE49-F238E27FC236}">
                <a16:creationId xmlns:a16="http://schemas.microsoft.com/office/drawing/2014/main" id="{C68BF280-665A-08D1-F72A-8E9C14E54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B94F5-5593-96C4-1B66-6F9253CFE353}"/>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355422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2974-35FD-E054-AE22-6B9F196D58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0EE92A-18C2-E526-9F40-0A2C6F84D0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BB2B4-176A-4EE1-B5F6-981390440320}"/>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5" name="Footer Placeholder 4">
            <a:extLst>
              <a:ext uri="{FF2B5EF4-FFF2-40B4-BE49-F238E27FC236}">
                <a16:creationId xmlns:a16="http://schemas.microsoft.com/office/drawing/2014/main" id="{08700F96-115E-D4FB-B828-330A50186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EE6E3-8EB6-536B-C667-5C7138390E7A}"/>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53673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A2A4-063A-8F52-8CB0-CD89272958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EDC431-9B2E-4972-8453-EFD96A3A0A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9F0F80-3DA6-955C-AF8C-ECDFB674EF85}"/>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5" name="Footer Placeholder 4">
            <a:extLst>
              <a:ext uri="{FF2B5EF4-FFF2-40B4-BE49-F238E27FC236}">
                <a16:creationId xmlns:a16="http://schemas.microsoft.com/office/drawing/2014/main" id="{50ADB9F1-B77A-675A-384F-9E99F7B39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EF6F0-0A5E-739E-BCF4-5D8AE4493E3F}"/>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80148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EC6E-244D-76E9-B6D5-A277797957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638E2BA-FE7D-22F8-3DA0-1483ACFDE9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17BC588-224F-37E3-FB8F-5114EDDA05A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C2A2841-1BBB-CB63-ED98-8C967E26906A}"/>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6" name="Footer Placeholder 5">
            <a:extLst>
              <a:ext uri="{FF2B5EF4-FFF2-40B4-BE49-F238E27FC236}">
                <a16:creationId xmlns:a16="http://schemas.microsoft.com/office/drawing/2014/main" id="{C53E2C9A-D83A-713E-DB99-90E510E86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175FC-DD65-93D1-F07B-EB8EEDD711EB}"/>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270135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6E5F-E1B9-9F0A-CE2E-C34EDF993E1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42262D-52B1-21AC-7E90-6D1FC4870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65D7E-79B8-9E4D-3011-B435DDDB06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E7BAEC1-2CA1-C24E-8F47-525FD8846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8DFA36-FF26-6325-B6C3-16442AF01F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27D8B0D-3C8D-5B1F-FA87-A308D5D8BA9E}"/>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8" name="Footer Placeholder 7">
            <a:extLst>
              <a:ext uri="{FF2B5EF4-FFF2-40B4-BE49-F238E27FC236}">
                <a16:creationId xmlns:a16="http://schemas.microsoft.com/office/drawing/2014/main" id="{C9EBDFA9-9EAA-AA8D-4E39-CE484FAFA3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54B432-C95A-36EB-5469-199930FF00F5}"/>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374548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F9ED-DD2E-1872-D61A-059D328AE15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83B5090-4400-5ADA-654E-CE2D6FBDD877}"/>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4" name="Footer Placeholder 3">
            <a:extLst>
              <a:ext uri="{FF2B5EF4-FFF2-40B4-BE49-F238E27FC236}">
                <a16:creationId xmlns:a16="http://schemas.microsoft.com/office/drawing/2014/main" id="{1E3EB461-A7BE-2318-4C29-AF1252F1DF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BEEBFC-10E1-8397-5FA9-362320CF81B3}"/>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93569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563A6-E239-77C1-CAE3-18654ED59D95}"/>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3" name="Footer Placeholder 2">
            <a:extLst>
              <a:ext uri="{FF2B5EF4-FFF2-40B4-BE49-F238E27FC236}">
                <a16:creationId xmlns:a16="http://schemas.microsoft.com/office/drawing/2014/main" id="{EA990885-DAB4-25DE-E18C-7033DEAAA4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838FBB-10F8-B4A6-6645-619AF4EC3762}"/>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184022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9783-E748-F3EF-AD64-3E26A0702E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A42060-86DD-DED5-5A8A-6CBC2BE12C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934EA72-154E-E059-10D4-D45C7C758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8386A4-CF6F-3D85-DAC1-5E44309925DC}"/>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6" name="Footer Placeholder 5">
            <a:extLst>
              <a:ext uri="{FF2B5EF4-FFF2-40B4-BE49-F238E27FC236}">
                <a16:creationId xmlns:a16="http://schemas.microsoft.com/office/drawing/2014/main" id="{9BA67427-0A6E-DE7C-D567-969C60136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41E36-A972-392C-0138-58B4F8E49C21}"/>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335460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B20C-7B51-4756-C61E-D3792F8727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0B41CF-7FA9-EA1D-5ED1-F99FA31621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98C5F4-F709-B12C-AB59-847CB88FA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005D48-696A-15C0-D5C2-F723BDD8C987}"/>
              </a:ext>
            </a:extLst>
          </p:cNvPr>
          <p:cNvSpPr>
            <a:spLocks noGrp="1"/>
          </p:cNvSpPr>
          <p:nvPr>
            <p:ph type="dt" sz="half" idx="10"/>
          </p:nvPr>
        </p:nvSpPr>
        <p:spPr/>
        <p:txBody>
          <a:bodyPr/>
          <a:lstStyle/>
          <a:p>
            <a:fld id="{7FF1E4E3-2D4B-F646-BE7E-FAB7967D9277}" type="datetimeFigureOut">
              <a:rPr lang="en-US" smtClean="0"/>
              <a:t>8/14/2024</a:t>
            </a:fld>
            <a:endParaRPr lang="en-US"/>
          </a:p>
        </p:txBody>
      </p:sp>
      <p:sp>
        <p:nvSpPr>
          <p:cNvPr id="6" name="Footer Placeholder 5">
            <a:extLst>
              <a:ext uri="{FF2B5EF4-FFF2-40B4-BE49-F238E27FC236}">
                <a16:creationId xmlns:a16="http://schemas.microsoft.com/office/drawing/2014/main" id="{AC5DCE41-A455-96D2-1DE6-CF9A98FAD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A9ABF-24D7-4072-29B4-734C7397AFD7}"/>
              </a:ext>
            </a:extLst>
          </p:cNvPr>
          <p:cNvSpPr>
            <a:spLocks noGrp="1"/>
          </p:cNvSpPr>
          <p:nvPr>
            <p:ph type="sldNum" sz="quarter" idx="12"/>
          </p:nvPr>
        </p:nvSpPr>
        <p:spPr/>
        <p:txBody>
          <a:bodyPr/>
          <a:lstStyle/>
          <a:p>
            <a:fld id="{E132DE5A-2CB3-D345-A553-9DC3256AE019}" type="slidenum">
              <a:rPr lang="en-US" smtClean="0"/>
              <a:t>‹#›</a:t>
            </a:fld>
            <a:endParaRPr lang="en-US"/>
          </a:p>
        </p:txBody>
      </p:sp>
    </p:spTree>
    <p:extLst>
      <p:ext uri="{BB962C8B-B14F-4D97-AF65-F5344CB8AC3E}">
        <p14:creationId xmlns:p14="http://schemas.microsoft.com/office/powerpoint/2010/main" val="242737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B4B5FE-5FDD-67B1-C1B9-246DA5325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0EDDB0-BF6F-AA47-9E4E-B2F11DC53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CE54E4-25F6-0CCA-DCD0-0ADBB7569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1E4E3-2D4B-F646-BE7E-FAB7967D9277}" type="datetimeFigureOut">
              <a:rPr lang="en-US" smtClean="0"/>
              <a:t>8/14/2024</a:t>
            </a:fld>
            <a:endParaRPr lang="en-US"/>
          </a:p>
        </p:txBody>
      </p:sp>
      <p:sp>
        <p:nvSpPr>
          <p:cNvPr id="5" name="Footer Placeholder 4">
            <a:extLst>
              <a:ext uri="{FF2B5EF4-FFF2-40B4-BE49-F238E27FC236}">
                <a16:creationId xmlns:a16="http://schemas.microsoft.com/office/drawing/2014/main" id="{347D56D6-0C52-F041-4470-5F4F34C77E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39DC7D-7510-9DA4-BCC1-C6FD9EC54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2DE5A-2CB3-D345-A553-9DC3256AE019}" type="slidenum">
              <a:rPr lang="en-US" smtClean="0"/>
              <a:t>‹#›</a:t>
            </a:fld>
            <a:endParaRPr lang="en-US"/>
          </a:p>
        </p:txBody>
      </p:sp>
    </p:spTree>
    <p:extLst>
      <p:ext uri="{BB962C8B-B14F-4D97-AF65-F5344CB8AC3E}">
        <p14:creationId xmlns:p14="http://schemas.microsoft.com/office/powerpoint/2010/main" val="119130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uple.app/pair-programming-guide/" TargetMode="External"/><Relationship Id="rId2" Type="http://schemas.openxmlformats.org/officeDocument/2006/relationships/hyperlink" Target="https://www.rapid7.com/blog/post/2017/01/27/5-rules-of-pair-programming-etiquett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10AE2-220F-90BF-74CA-51AFAA53B6CC}"/>
              </a:ext>
            </a:extLst>
          </p:cNvPr>
          <p:cNvSpPr>
            <a:spLocks noGrp="1"/>
          </p:cNvSpPr>
          <p:nvPr>
            <p:ph type="ctrTitle"/>
          </p:nvPr>
        </p:nvSpPr>
        <p:spPr>
          <a:xfrm>
            <a:off x="1094095" y="851517"/>
            <a:ext cx="5238466" cy="2991416"/>
          </a:xfrm>
        </p:spPr>
        <p:txBody>
          <a:bodyPr anchor="b">
            <a:normAutofit/>
          </a:bodyPr>
          <a:lstStyle/>
          <a:p>
            <a:pPr algn="l"/>
            <a:r>
              <a:rPr lang="en-US" sz="5100"/>
              <a:t>Data Science for Health and Biomedical Sciences</a:t>
            </a:r>
          </a:p>
        </p:txBody>
      </p:sp>
      <p:sp>
        <p:nvSpPr>
          <p:cNvPr id="3" name="Subtitle 2">
            <a:extLst>
              <a:ext uri="{FF2B5EF4-FFF2-40B4-BE49-F238E27FC236}">
                <a16:creationId xmlns:a16="http://schemas.microsoft.com/office/drawing/2014/main" id="{4FDE7672-B03F-8511-C849-11B026F2B344}"/>
              </a:ext>
            </a:extLst>
          </p:cNvPr>
          <p:cNvSpPr>
            <a:spLocks noGrp="1"/>
          </p:cNvSpPr>
          <p:nvPr>
            <p:ph type="subTitle" idx="1"/>
          </p:nvPr>
        </p:nvSpPr>
        <p:spPr>
          <a:xfrm>
            <a:off x="1094096" y="3842932"/>
            <a:ext cx="4167115" cy="2163551"/>
          </a:xfrm>
        </p:spPr>
        <p:txBody>
          <a:bodyPr anchor="t">
            <a:normAutofit/>
          </a:bodyPr>
          <a:lstStyle/>
          <a:p>
            <a:pPr algn="l"/>
            <a:endParaRPr lang="en-US"/>
          </a:p>
          <a:p>
            <a:pPr algn="l"/>
            <a:endParaRPr lang="en-US"/>
          </a:p>
          <a:p>
            <a:pPr algn="l"/>
            <a:r>
              <a:rPr lang="en-US"/>
              <a:t>Workshop 1</a:t>
            </a:r>
          </a:p>
        </p:txBody>
      </p:sp>
      <p:sp>
        <p:nvSpPr>
          <p:cNvPr id="24" name="Freeform: Shape 2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NA">
            <a:extLst>
              <a:ext uri="{FF2B5EF4-FFF2-40B4-BE49-F238E27FC236}">
                <a16:creationId xmlns:a16="http://schemas.microsoft.com/office/drawing/2014/main" id="{3382085B-CA0E-2BA7-8AC6-7722FB5D90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829809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5"/>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 dirty="0"/>
              <a:t>Switching the driver:</a:t>
            </a:r>
            <a:endParaRPr dirty="0"/>
          </a:p>
        </p:txBody>
      </p:sp>
      <p:pic>
        <p:nvPicPr>
          <p:cNvPr id="570" name="Google Shape;570;p35"/>
          <p:cNvPicPr preferRelativeResize="0"/>
          <p:nvPr/>
        </p:nvPicPr>
        <p:blipFill>
          <a:blip r:embed="rId3">
            <a:alphaModFix/>
          </a:blip>
          <a:stretch>
            <a:fillRect/>
          </a:stretch>
        </p:blipFill>
        <p:spPr>
          <a:xfrm>
            <a:off x="10482075" y="175675"/>
            <a:ext cx="1512301" cy="1438149"/>
          </a:xfrm>
          <a:prstGeom prst="rect">
            <a:avLst/>
          </a:prstGeom>
          <a:noFill/>
          <a:ln>
            <a:noFill/>
          </a:ln>
        </p:spPr>
      </p:pic>
      <p:sp>
        <p:nvSpPr>
          <p:cNvPr id="571" name="Google Shape;571;p35"/>
          <p:cNvSpPr txBox="1">
            <a:spLocks noGrp="1"/>
          </p:cNvSpPr>
          <p:nvPr>
            <p:ph type="body" idx="1"/>
          </p:nvPr>
        </p:nvSpPr>
        <p:spPr>
          <a:xfrm>
            <a:off x="6800951" y="2673000"/>
            <a:ext cx="5117600" cy="2796400"/>
          </a:xfrm>
          <a:prstGeom prst="rect">
            <a:avLst/>
          </a:prstGeom>
          <a:noFill/>
          <a:ln>
            <a:noFill/>
          </a:ln>
        </p:spPr>
        <p:txBody>
          <a:bodyPr spcFirstLastPara="1" vert="horz" wrap="square" lIns="91433" tIns="45700" rIns="91433" bIns="45700" rtlCol="0" anchor="t" anchorCtr="0">
            <a:normAutofit fontScale="85000" lnSpcReduction="10000"/>
          </a:bodyPr>
          <a:lstStyle/>
          <a:p>
            <a:pPr marL="0" indent="0">
              <a:spcBef>
                <a:spcPts val="533"/>
              </a:spcBef>
              <a:buNone/>
            </a:pPr>
            <a:r>
              <a:rPr lang="en"/>
              <a:t>Every now and then they switch, so everyone has experience of both roles.</a:t>
            </a:r>
            <a:endParaRPr/>
          </a:p>
          <a:p>
            <a:pPr marL="0" indent="0">
              <a:spcBef>
                <a:spcPts val="533"/>
              </a:spcBef>
              <a:buNone/>
            </a:pPr>
            <a:endParaRPr/>
          </a:p>
          <a:p>
            <a:pPr marL="0" indent="0">
              <a:spcBef>
                <a:spcPts val="533"/>
              </a:spcBef>
              <a:buNone/>
            </a:pPr>
            <a:r>
              <a:rPr lang="en"/>
              <a:t>Why?</a:t>
            </a:r>
            <a:endParaRPr/>
          </a:p>
          <a:p>
            <a:pPr marL="0" indent="0">
              <a:spcBef>
                <a:spcPts val="533"/>
              </a:spcBef>
              <a:buNone/>
            </a:pPr>
            <a:endParaRPr/>
          </a:p>
          <a:p>
            <a:pPr marL="0" indent="0">
              <a:spcBef>
                <a:spcPts val="533"/>
              </a:spcBef>
              <a:buNone/>
            </a:pPr>
            <a:r>
              <a:rPr lang="en"/>
              <a:t>So that you can practice describing your code, and understanding other people's code</a:t>
            </a:r>
            <a:endParaRPr/>
          </a:p>
        </p:txBody>
      </p:sp>
      <p:pic>
        <p:nvPicPr>
          <p:cNvPr id="572" name="Google Shape;572;p35"/>
          <p:cNvPicPr preferRelativeResize="0"/>
          <p:nvPr/>
        </p:nvPicPr>
        <p:blipFill>
          <a:blip r:embed="rId4">
            <a:alphaModFix/>
          </a:blip>
          <a:stretch>
            <a:fillRect/>
          </a:stretch>
        </p:blipFill>
        <p:spPr>
          <a:xfrm>
            <a:off x="917800" y="1929922"/>
            <a:ext cx="5073256" cy="2080449"/>
          </a:xfrm>
          <a:prstGeom prst="rect">
            <a:avLst/>
          </a:prstGeom>
          <a:noFill/>
          <a:ln>
            <a:noFill/>
          </a:ln>
        </p:spPr>
      </p:pic>
      <p:pic>
        <p:nvPicPr>
          <p:cNvPr id="573" name="Google Shape;573;p35"/>
          <p:cNvPicPr preferRelativeResize="0"/>
          <p:nvPr/>
        </p:nvPicPr>
        <p:blipFill rotWithShape="1">
          <a:blip r:embed="rId5">
            <a:alphaModFix/>
          </a:blip>
          <a:srcRect l="29301" t="82533" r="14076"/>
          <a:stretch/>
        </p:blipFill>
        <p:spPr>
          <a:xfrm>
            <a:off x="917799" y="4905326"/>
            <a:ext cx="4897100" cy="2031677"/>
          </a:xfrm>
          <a:prstGeom prst="rect">
            <a:avLst/>
          </a:prstGeom>
          <a:noFill/>
          <a:ln>
            <a:noFill/>
          </a:ln>
        </p:spPr>
      </p:pic>
      <p:sp>
        <p:nvSpPr>
          <p:cNvPr id="574" name="Google Shape;574;p35"/>
          <p:cNvSpPr/>
          <p:nvPr/>
        </p:nvSpPr>
        <p:spPr>
          <a:xfrm>
            <a:off x="3490825" y="4249475"/>
            <a:ext cx="760800" cy="5468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575" name="Google Shape;575;p35"/>
          <p:cNvSpPr/>
          <p:nvPr/>
        </p:nvSpPr>
        <p:spPr>
          <a:xfrm rot="10800000" flipH="1">
            <a:off x="2644300" y="4249575"/>
            <a:ext cx="760800" cy="5468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33" tIns="91433" rIns="91433" bIns="91433" anchor="ctr" anchorCtr="0">
            <a:noAutofit/>
          </a:bodyPr>
          <a:lstStyle/>
          <a:p>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B37-8473-A74B-DD71-640D62BAC2BB}"/>
              </a:ext>
            </a:extLst>
          </p:cNvPr>
          <p:cNvSpPr>
            <a:spLocks noGrp="1"/>
          </p:cNvSpPr>
          <p:nvPr>
            <p:ph type="title"/>
          </p:nvPr>
        </p:nvSpPr>
        <p:spPr/>
        <p:txBody>
          <a:bodyPr/>
          <a:lstStyle/>
          <a:p>
            <a:r>
              <a:rPr lang="en-US" dirty="0"/>
              <a:t>Why pair programming?</a:t>
            </a:r>
          </a:p>
        </p:txBody>
      </p:sp>
      <p:sp>
        <p:nvSpPr>
          <p:cNvPr id="3" name="Content Placeholder 2">
            <a:extLst>
              <a:ext uri="{FF2B5EF4-FFF2-40B4-BE49-F238E27FC236}">
                <a16:creationId xmlns:a16="http://schemas.microsoft.com/office/drawing/2014/main" id="{7B15771E-93BB-9EF4-FD20-A12EA1A1C7D0}"/>
              </a:ext>
            </a:extLst>
          </p:cNvPr>
          <p:cNvSpPr>
            <a:spLocks noGrp="1"/>
          </p:cNvSpPr>
          <p:nvPr>
            <p:ph idx="1"/>
          </p:nvPr>
        </p:nvSpPr>
        <p:spPr/>
        <p:txBody>
          <a:bodyPr/>
          <a:lstStyle/>
          <a:p>
            <a:r>
              <a:rPr lang="en-GB" dirty="0"/>
              <a:t>Science says it makes code better and people happier:</a:t>
            </a:r>
            <a:br>
              <a:rPr lang="en-GB" dirty="0"/>
            </a:br>
            <a:r>
              <a:rPr lang="en-GB" dirty="0"/>
              <a:t>“The authors found that for a development-time cost of about 15%, pair programming improves design quality, reduces defects, reduces staffing risk, enhances technical skills, improves team communications and is considered more enjoyable at statistically significant levels.” (Cockburn &amp; Williams, 2000)</a:t>
            </a:r>
          </a:p>
          <a:p>
            <a:r>
              <a:rPr lang="en-GB" dirty="0"/>
              <a:t>Standard practice in many tech companies</a:t>
            </a:r>
            <a:endParaRPr lang="en-US" dirty="0"/>
          </a:p>
        </p:txBody>
      </p:sp>
    </p:spTree>
    <p:extLst>
      <p:ext uri="{BB962C8B-B14F-4D97-AF65-F5344CB8AC3E}">
        <p14:creationId xmlns:p14="http://schemas.microsoft.com/office/powerpoint/2010/main" val="428669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0564-CCE1-5782-45B4-38FB36F910F6}"/>
              </a:ext>
            </a:extLst>
          </p:cNvPr>
          <p:cNvSpPr>
            <a:spLocks noGrp="1"/>
          </p:cNvSpPr>
          <p:nvPr>
            <p:ph type="title"/>
          </p:nvPr>
        </p:nvSpPr>
        <p:spPr/>
        <p:txBody>
          <a:bodyPr/>
          <a:lstStyle/>
          <a:p>
            <a:r>
              <a:rPr lang="en-US" dirty="0"/>
              <a:t>How to succeed at pair programming?</a:t>
            </a:r>
          </a:p>
        </p:txBody>
      </p:sp>
      <p:sp>
        <p:nvSpPr>
          <p:cNvPr id="3" name="Content Placeholder 2">
            <a:extLst>
              <a:ext uri="{FF2B5EF4-FFF2-40B4-BE49-F238E27FC236}">
                <a16:creationId xmlns:a16="http://schemas.microsoft.com/office/drawing/2014/main" id="{8885FB91-AE08-0766-367A-A205045A1622}"/>
              </a:ext>
            </a:extLst>
          </p:cNvPr>
          <p:cNvSpPr>
            <a:spLocks noGrp="1"/>
          </p:cNvSpPr>
          <p:nvPr>
            <p:ph idx="1"/>
          </p:nvPr>
        </p:nvSpPr>
        <p:spPr/>
        <p:txBody>
          <a:bodyPr/>
          <a:lstStyle/>
          <a:p>
            <a:r>
              <a:rPr lang="en-GB" b="1" dirty="0"/>
              <a:t>Put your heart into it</a:t>
            </a:r>
          </a:p>
          <a:p>
            <a:r>
              <a:rPr lang="en-GB" b="1" dirty="0"/>
              <a:t>When disagreeing, talk in terms of benefit</a:t>
            </a:r>
          </a:p>
          <a:p>
            <a:r>
              <a:rPr lang="en-GB" b="1" dirty="0"/>
              <a:t>When feeling ill at ease, say so</a:t>
            </a:r>
          </a:p>
          <a:p>
            <a:r>
              <a:rPr lang="en-GB" b="1" dirty="0"/>
              <a:t>Bestow as many compliments as possible</a:t>
            </a:r>
          </a:p>
          <a:p>
            <a:endParaRPr lang="en-US" dirty="0"/>
          </a:p>
          <a:p>
            <a:r>
              <a:rPr lang="en-US" dirty="0"/>
              <a:t>Read more at </a:t>
            </a:r>
            <a:r>
              <a:rPr lang="en-US" dirty="0">
                <a:hlinkClick r:id="rId2"/>
              </a:rPr>
              <a:t>https://www.rapid7.com/blog/post/2017/01/27/5-rules-of-pair-programming-etiquette/</a:t>
            </a:r>
            <a:endParaRPr lang="en-US" dirty="0"/>
          </a:p>
          <a:p>
            <a:r>
              <a:rPr lang="en-US" dirty="0">
                <a:hlinkClick r:id="rId3"/>
              </a:rPr>
              <a:t>https://tuple.app/pair-programming-guide/</a:t>
            </a:r>
            <a:r>
              <a:rPr lang="en-US" dirty="0"/>
              <a:t> </a:t>
            </a:r>
          </a:p>
        </p:txBody>
      </p:sp>
    </p:spTree>
    <p:extLst>
      <p:ext uri="{BB962C8B-B14F-4D97-AF65-F5344CB8AC3E}">
        <p14:creationId xmlns:p14="http://schemas.microsoft.com/office/powerpoint/2010/main" val="288524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37DE-2C4D-48CA-2C41-A41D29860DF1}"/>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C21CCA8A-8492-6746-3A2F-56CE2F1A3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oughnut 3">
            <a:extLst>
              <a:ext uri="{FF2B5EF4-FFF2-40B4-BE49-F238E27FC236}">
                <a16:creationId xmlns:a16="http://schemas.microsoft.com/office/drawing/2014/main" id="{C2826AA5-ADAB-F46E-F927-4E38E6BBB5B7}"/>
              </a:ext>
            </a:extLst>
          </p:cNvPr>
          <p:cNvSpPr/>
          <p:nvPr/>
        </p:nvSpPr>
        <p:spPr>
          <a:xfrm>
            <a:off x="6600497" y="1690688"/>
            <a:ext cx="3237186" cy="3184635"/>
          </a:xfrm>
          <a:prstGeom prst="donut">
            <a:avLst>
              <a:gd name="adj" fmla="val 749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522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11B7-7F3A-7B01-6D30-44BB3DAE097A}"/>
              </a:ext>
            </a:extLst>
          </p:cNvPr>
          <p:cNvSpPr>
            <a:spLocks noGrp="1"/>
          </p:cNvSpPr>
          <p:nvPr>
            <p:ph type="title"/>
          </p:nvPr>
        </p:nvSpPr>
        <p:spPr/>
        <p:txBody>
          <a:bodyPr/>
          <a:lstStyle/>
          <a:p>
            <a:r>
              <a:rPr lang="en-US" dirty="0"/>
              <a:t>RStudio navigation</a:t>
            </a:r>
          </a:p>
        </p:txBody>
      </p:sp>
      <p:pic>
        <p:nvPicPr>
          <p:cNvPr id="1026" name="Picture 2">
            <a:extLst>
              <a:ext uri="{FF2B5EF4-FFF2-40B4-BE49-F238E27FC236}">
                <a16:creationId xmlns:a16="http://schemas.microsoft.com/office/drawing/2014/main" id="{E18D7045-5663-1591-FE87-10507F695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913" y="1690688"/>
            <a:ext cx="8034173" cy="487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86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9576-7877-7BC0-9567-001877FCB8B3}"/>
              </a:ext>
            </a:extLst>
          </p:cNvPr>
          <p:cNvSpPr>
            <a:spLocks noGrp="1"/>
          </p:cNvSpPr>
          <p:nvPr>
            <p:ph type="title"/>
          </p:nvPr>
        </p:nvSpPr>
        <p:spPr/>
        <p:txBody>
          <a:bodyPr/>
          <a:lstStyle/>
          <a:p>
            <a:r>
              <a:rPr lang="en-US" dirty="0"/>
              <a:t>Let’s try it out!</a:t>
            </a:r>
          </a:p>
        </p:txBody>
      </p:sp>
      <p:sp>
        <p:nvSpPr>
          <p:cNvPr id="3" name="Content Placeholder 2">
            <a:extLst>
              <a:ext uri="{FF2B5EF4-FFF2-40B4-BE49-F238E27FC236}">
                <a16:creationId xmlns:a16="http://schemas.microsoft.com/office/drawing/2014/main" id="{EB1FDF9A-8121-E569-89B8-44AA346C1E98}"/>
              </a:ext>
            </a:extLst>
          </p:cNvPr>
          <p:cNvSpPr>
            <a:spLocks noGrp="1"/>
          </p:cNvSpPr>
          <p:nvPr>
            <p:ph idx="1"/>
          </p:nvPr>
        </p:nvSpPr>
        <p:spPr/>
        <p:txBody>
          <a:bodyPr/>
          <a:lstStyle/>
          <a:p>
            <a:r>
              <a:rPr lang="en-US" dirty="0"/>
              <a:t>Create a new directory for this course (if you haven’t got one)</a:t>
            </a:r>
          </a:p>
          <a:p>
            <a:r>
              <a:rPr lang="en-US" dirty="0"/>
              <a:t>Put file I sent you in that directory</a:t>
            </a:r>
          </a:p>
          <a:p>
            <a:r>
              <a:rPr lang="en-US" dirty="0"/>
              <a:t>Open RStudio</a:t>
            </a:r>
          </a:p>
          <a:p>
            <a:r>
              <a:rPr lang="en-US" dirty="0"/>
              <a:t>Create a new project in the new directory</a:t>
            </a:r>
          </a:p>
          <a:p>
            <a:r>
              <a:rPr lang="en-US" dirty="0"/>
              <a:t>Open the .</a:t>
            </a:r>
            <a:r>
              <a:rPr lang="en-US" dirty="0" err="1"/>
              <a:t>Rmd</a:t>
            </a:r>
            <a:r>
              <a:rPr lang="en-US" dirty="0"/>
              <a:t> file</a:t>
            </a:r>
          </a:p>
          <a:p>
            <a:endParaRPr lang="en-US" dirty="0"/>
          </a:p>
        </p:txBody>
      </p:sp>
    </p:spTree>
    <p:extLst>
      <p:ext uri="{BB962C8B-B14F-4D97-AF65-F5344CB8AC3E}">
        <p14:creationId xmlns:p14="http://schemas.microsoft.com/office/powerpoint/2010/main" val="1003247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9FA5-55CC-5338-27B1-60BA02459FDC}"/>
              </a:ext>
            </a:extLst>
          </p:cNvPr>
          <p:cNvSpPr>
            <a:spLocks noGrp="1"/>
          </p:cNvSpPr>
          <p:nvPr>
            <p:ph type="title"/>
          </p:nvPr>
        </p:nvSpPr>
        <p:spPr/>
        <p:txBody>
          <a:bodyPr/>
          <a:lstStyle/>
          <a:p>
            <a:r>
              <a:rPr lang="en-US" dirty="0"/>
              <a:t>Coming up tomorrow</a:t>
            </a:r>
          </a:p>
        </p:txBody>
      </p:sp>
      <p:sp>
        <p:nvSpPr>
          <p:cNvPr id="3" name="Content Placeholder 2">
            <a:extLst>
              <a:ext uri="{FF2B5EF4-FFF2-40B4-BE49-F238E27FC236}">
                <a16:creationId xmlns:a16="http://schemas.microsoft.com/office/drawing/2014/main" id="{C94ED4AF-F02C-03ED-420B-E2E691188C6F}"/>
              </a:ext>
            </a:extLst>
          </p:cNvPr>
          <p:cNvSpPr>
            <a:spLocks noGrp="1"/>
          </p:cNvSpPr>
          <p:nvPr>
            <p:ph idx="1"/>
          </p:nvPr>
        </p:nvSpPr>
        <p:spPr/>
        <p:txBody>
          <a:bodyPr/>
          <a:lstStyle/>
          <a:p>
            <a:r>
              <a:rPr lang="en-US" dirty="0"/>
              <a:t>Installing the most recent version of R </a:t>
            </a:r>
            <a:r>
              <a:rPr lang="en-US"/>
              <a:t>and RStudio</a:t>
            </a:r>
          </a:p>
          <a:p>
            <a:r>
              <a:rPr lang="en-US" dirty="0" err="1"/>
              <a:t>Customising</a:t>
            </a:r>
            <a:r>
              <a:rPr lang="en-US" dirty="0"/>
              <a:t> your RStudio environment</a:t>
            </a:r>
          </a:p>
          <a:p>
            <a:r>
              <a:rPr lang="en-US" dirty="0"/>
              <a:t>More cool functions</a:t>
            </a:r>
          </a:p>
        </p:txBody>
      </p:sp>
    </p:spTree>
    <p:extLst>
      <p:ext uri="{BB962C8B-B14F-4D97-AF65-F5344CB8AC3E}">
        <p14:creationId xmlns:p14="http://schemas.microsoft.com/office/powerpoint/2010/main" val="21807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81C0-1901-1E27-1544-08C842D5B9C6}"/>
              </a:ext>
            </a:extLst>
          </p:cNvPr>
          <p:cNvSpPr>
            <a:spLocks noGrp="1"/>
          </p:cNvSpPr>
          <p:nvPr>
            <p:ph type="title"/>
          </p:nvPr>
        </p:nvSpPr>
        <p:spPr/>
        <p:txBody>
          <a:bodyPr/>
          <a:lstStyle/>
          <a:p>
            <a:r>
              <a:rPr lang="en-US" dirty="0"/>
              <a:t>A bit of setup…</a:t>
            </a:r>
          </a:p>
        </p:txBody>
      </p:sp>
      <p:sp>
        <p:nvSpPr>
          <p:cNvPr id="4" name="Text Placeholder 3">
            <a:extLst>
              <a:ext uri="{FF2B5EF4-FFF2-40B4-BE49-F238E27FC236}">
                <a16:creationId xmlns:a16="http://schemas.microsoft.com/office/drawing/2014/main" id="{C8443521-AC2D-B86C-4A0C-98438B80FD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971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C4C97A-0487-2E97-860E-11BC28A2A760}"/>
              </a:ext>
            </a:extLst>
          </p:cNvPr>
          <p:cNvPicPr>
            <a:picLocks noChangeAspect="1"/>
          </p:cNvPicPr>
          <p:nvPr/>
        </p:nvPicPr>
        <p:blipFill>
          <a:blip r:embed="rId2"/>
          <a:stretch>
            <a:fillRect/>
          </a:stretch>
        </p:blipFill>
        <p:spPr>
          <a:xfrm>
            <a:off x="721292" y="977461"/>
            <a:ext cx="5374708" cy="5589037"/>
          </a:xfrm>
          <a:prstGeom prst="rect">
            <a:avLst/>
          </a:prstGeom>
        </p:spPr>
      </p:pic>
      <p:sp>
        <p:nvSpPr>
          <p:cNvPr id="4" name="TextBox 3">
            <a:extLst>
              <a:ext uri="{FF2B5EF4-FFF2-40B4-BE49-F238E27FC236}">
                <a16:creationId xmlns:a16="http://schemas.microsoft.com/office/drawing/2014/main" id="{D19909B9-F670-EE8A-D063-4A166CC76A00}"/>
              </a:ext>
            </a:extLst>
          </p:cNvPr>
          <p:cNvSpPr txBox="1"/>
          <p:nvPr/>
        </p:nvSpPr>
        <p:spPr>
          <a:xfrm>
            <a:off x="599089" y="430924"/>
            <a:ext cx="7189076" cy="461665"/>
          </a:xfrm>
          <a:prstGeom prst="rect">
            <a:avLst/>
          </a:prstGeom>
          <a:noFill/>
        </p:spPr>
        <p:txBody>
          <a:bodyPr wrap="square" rtlCol="0">
            <a:spAutoFit/>
          </a:bodyPr>
          <a:lstStyle/>
          <a:p>
            <a:r>
              <a:rPr lang="en-US" sz="2400" dirty="0"/>
              <a:t>Tools &gt; Global Options</a:t>
            </a:r>
          </a:p>
        </p:txBody>
      </p:sp>
      <p:sp>
        <p:nvSpPr>
          <p:cNvPr id="5" name="Rectangle 4">
            <a:extLst>
              <a:ext uri="{FF2B5EF4-FFF2-40B4-BE49-F238E27FC236}">
                <a16:creationId xmlns:a16="http://schemas.microsoft.com/office/drawing/2014/main" id="{D1BC752A-AB04-78DD-B1CD-86FBDCA3DB79}"/>
              </a:ext>
            </a:extLst>
          </p:cNvPr>
          <p:cNvSpPr/>
          <p:nvPr/>
        </p:nvSpPr>
        <p:spPr>
          <a:xfrm>
            <a:off x="2017986" y="3058510"/>
            <a:ext cx="2596055" cy="5465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81B0891-F7C4-9EA3-EA43-DB16A7F9DA4A}"/>
              </a:ext>
            </a:extLst>
          </p:cNvPr>
          <p:cNvPicPr>
            <a:picLocks noChangeAspect="1"/>
          </p:cNvPicPr>
          <p:nvPr/>
        </p:nvPicPr>
        <p:blipFill>
          <a:blip r:embed="rId3"/>
          <a:stretch>
            <a:fillRect/>
          </a:stretch>
        </p:blipFill>
        <p:spPr>
          <a:xfrm>
            <a:off x="6338173" y="977461"/>
            <a:ext cx="5390609" cy="5589036"/>
          </a:xfrm>
          <a:prstGeom prst="rect">
            <a:avLst/>
          </a:prstGeom>
        </p:spPr>
      </p:pic>
      <p:sp>
        <p:nvSpPr>
          <p:cNvPr id="8" name="Rectangle 7">
            <a:extLst>
              <a:ext uri="{FF2B5EF4-FFF2-40B4-BE49-F238E27FC236}">
                <a16:creationId xmlns:a16="http://schemas.microsoft.com/office/drawing/2014/main" id="{768F556C-8971-02DF-A9D7-C4BACCD6718B}"/>
              </a:ext>
            </a:extLst>
          </p:cNvPr>
          <p:cNvSpPr/>
          <p:nvPr/>
        </p:nvSpPr>
        <p:spPr>
          <a:xfrm>
            <a:off x="7651369" y="2548758"/>
            <a:ext cx="2596055" cy="341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373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F505122-05B3-9BAB-5D6F-C94CF91A2DF2}"/>
              </a:ext>
            </a:extLst>
          </p:cNvPr>
          <p:cNvPicPr>
            <a:picLocks noChangeAspect="1"/>
          </p:cNvPicPr>
          <p:nvPr/>
        </p:nvPicPr>
        <p:blipFill>
          <a:blip r:embed="rId2"/>
          <a:stretch>
            <a:fillRect/>
          </a:stretch>
        </p:blipFill>
        <p:spPr>
          <a:xfrm>
            <a:off x="426927" y="877723"/>
            <a:ext cx="5406703" cy="5554607"/>
          </a:xfrm>
          <a:prstGeom prst="rect">
            <a:avLst/>
          </a:prstGeom>
        </p:spPr>
      </p:pic>
      <p:sp>
        <p:nvSpPr>
          <p:cNvPr id="4" name="TextBox 3">
            <a:extLst>
              <a:ext uri="{FF2B5EF4-FFF2-40B4-BE49-F238E27FC236}">
                <a16:creationId xmlns:a16="http://schemas.microsoft.com/office/drawing/2014/main" id="{BCCBE845-58DF-ECF9-3AB5-42FC9736995B}"/>
              </a:ext>
            </a:extLst>
          </p:cNvPr>
          <p:cNvSpPr txBox="1"/>
          <p:nvPr/>
        </p:nvSpPr>
        <p:spPr>
          <a:xfrm>
            <a:off x="426927" y="304800"/>
            <a:ext cx="7189076" cy="461665"/>
          </a:xfrm>
          <a:prstGeom prst="rect">
            <a:avLst/>
          </a:prstGeom>
          <a:noFill/>
        </p:spPr>
        <p:txBody>
          <a:bodyPr wrap="square" rtlCol="0">
            <a:spAutoFit/>
          </a:bodyPr>
          <a:lstStyle/>
          <a:p>
            <a:r>
              <a:rPr lang="en-US" sz="2400" dirty="0"/>
              <a:t>Tools &gt; Global Options</a:t>
            </a:r>
          </a:p>
        </p:txBody>
      </p:sp>
      <p:sp>
        <p:nvSpPr>
          <p:cNvPr id="5" name="Rectangle 4">
            <a:extLst>
              <a:ext uri="{FF2B5EF4-FFF2-40B4-BE49-F238E27FC236}">
                <a16:creationId xmlns:a16="http://schemas.microsoft.com/office/drawing/2014/main" id="{FFF32039-9C68-A514-A398-55DC7A87CD69}"/>
              </a:ext>
            </a:extLst>
          </p:cNvPr>
          <p:cNvSpPr/>
          <p:nvPr/>
        </p:nvSpPr>
        <p:spPr>
          <a:xfrm>
            <a:off x="1776087" y="4177862"/>
            <a:ext cx="1629266" cy="2995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a:extLst>
              <a:ext uri="{FF2B5EF4-FFF2-40B4-BE49-F238E27FC236}">
                <a16:creationId xmlns:a16="http://schemas.microsoft.com/office/drawing/2014/main" id="{474C8C91-5DB0-6CA5-A553-B13DFAAC6BD7}"/>
              </a:ext>
            </a:extLst>
          </p:cNvPr>
          <p:cNvPicPr>
            <a:picLocks noChangeAspect="1"/>
          </p:cNvPicPr>
          <p:nvPr/>
        </p:nvPicPr>
        <p:blipFill>
          <a:blip r:embed="rId3"/>
          <a:stretch>
            <a:fillRect/>
          </a:stretch>
        </p:blipFill>
        <p:spPr>
          <a:xfrm>
            <a:off x="6358371" y="877723"/>
            <a:ext cx="5357983" cy="5554606"/>
          </a:xfrm>
          <a:prstGeom prst="rect">
            <a:avLst/>
          </a:prstGeom>
        </p:spPr>
      </p:pic>
    </p:spTree>
    <p:extLst>
      <p:ext uri="{BB962C8B-B14F-4D97-AF65-F5344CB8AC3E}">
        <p14:creationId xmlns:p14="http://schemas.microsoft.com/office/powerpoint/2010/main" val="158646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7987-3019-8143-CF26-B21FD92CC92F}"/>
              </a:ext>
            </a:extLst>
          </p:cNvPr>
          <p:cNvSpPr>
            <a:spLocks noGrp="1"/>
          </p:cNvSpPr>
          <p:nvPr>
            <p:ph type="title"/>
          </p:nvPr>
        </p:nvSpPr>
        <p:spPr/>
        <p:txBody>
          <a:bodyPr/>
          <a:lstStyle/>
          <a:p>
            <a:r>
              <a:rPr lang="en-US" dirty="0"/>
              <a:t>Learning outcomes for this course</a:t>
            </a:r>
          </a:p>
        </p:txBody>
      </p:sp>
      <p:sp>
        <p:nvSpPr>
          <p:cNvPr id="3" name="Content Placeholder 2">
            <a:extLst>
              <a:ext uri="{FF2B5EF4-FFF2-40B4-BE49-F238E27FC236}">
                <a16:creationId xmlns:a16="http://schemas.microsoft.com/office/drawing/2014/main" id="{BCA2A40C-D41E-22D2-AA87-DE8AE9CA2227}"/>
              </a:ext>
            </a:extLst>
          </p:cNvPr>
          <p:cNvSpPr>
            <a:spLocks noGrp="1"/>
          </p:cNvSpPr>
          <p:nvPr>
            <p:ph idx="1"/>
          </p:nvPr>
        </p:nvSpPr>
        <p:spPr/>
        <p:txBody>
          <a:bodyPr/>
          <a:lstStyle/>
          <a:p>
            <a:r>
              <a:rPr lang="en-GB" dirty="0"/>
              <a:t>Apply a range of specialised data science techniques to different medical and healthcare scenarios.</a:t>
            </a:r>
          </a:p>
          <a:p>
            <a:r>
              <a:rPr lang="en-GB" dirty="0"/>
              <a:t>Analyse health and biomedical data with the use of the R programming language, including summarisation, visualisation and interpretation.</a:t>
            </a:r>
          </a:p>
          <a:p>
            <a:r>
              <a:rPr lang="en-GB" dirty="0"/>
              <a:t>Critically examine the ethical, societal and regulatory principles and implications of data science in health.</a:t>
            </a:r>
          </a:p>
          <a:p>
            <a:r>
              <a:rPr lang="en-GB" dirty="0"/>
              <a:t>Explain and critically discuss key concepts, principles and methods of data science in health.</a:t>
            </a:r>
          </a:p>
        </p:txBody>
      </p:sp>
    </p:spTree>
    <p:extLst>
      <p:ext uri="{BB962C8B-B14F-4D97-AF65-F5344CB8AC3E}">
        <p14:creationId xmlns:p14="http://schemas.microsoft.com/office/powerpoint/2010/main" val="310249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BFF2-1D60-CA7A-B44F-B106672DCB05}"/>
              </a:ext>
            </a:extLst>
          </p:cNvPr>
          <p:cNvSpPr>
            <a:spLocks noGrp="1"/>
          </p:cNvSpPr>
          <p:nvPr>
            <p:ph type="title"/>
          </p:nvPr>
        </p:nvSpPr>
        <p:spPr/>
        <p:txBody>
          <a:bodyPr/>
          <a:lstStyle/>
          <a:p>
            <a:r>
              <a:rPr lang="en-US" dirty="0"/>
              <a:t>Course focus</a:t>
            </a:r>
          </a:p>
        </p:txBody>
      </p:sp>
      <p:sp>
        <p:nvSpPr>
          <p:cNvPr id="3" name="Content Placeholder 2">
            <a:extLst>
              <a:ext uri="{FF2B5EF4-FFF2-40B4-BE49-F238E27FC236}">
                <a16:creationId xmlns:a16="http://schemas.microsoft.com/office/drawing/2014/main" id="{CBB757CD-75AC-9C6D-96FD-2B746CE69990}"/>
              </a:ext>
            </a:extLst>
          </p:cNvPr>
          <p:cNvSpPr>
            <a:spLocks noGrp="1"/>
          </p:cNvSpPr>
          <p:nvPr>
            <p:ph idx="1"/>
          </p:nvPr>
        </p:nvSpPr>
        <p:spPr/>
        <p:txBody>
          <a:bodyPr/>
          <a:lstStyle/>
          <a:p>
            <a:r>
              <a:rPr lang="en-US" dirty="0"/>
              <a:t>Programming: practice in working with data, choosing how best to gain insights from the available data, presenting these insights to others, knowing how to solve new problems, developing autonomy and independence</a:t>
            </a:r>
          </a:p>
          <a:p>
            <a:r>
              <a:rPr lang="en-US" dirty="0"/>
              <a:t>Theory: awareness of different types of data, awareness of data analysis techniques that are being used in our field, awareness of some of the ethnical and societal implications of working with health/biomedical data</a:t>
            </a:r>
          </a:p>
        </p:txBody>
      </p:sp>
    </p:spTree>
    <p:extLst>
      <p:ext uri="{BB962C8B-B14F-4D97-AF65-F5344CB8AC3E}">
        <p14:creationId xmlns:p14="http://schemas.microsoft.com/office/powerpoint/2010/main" val="65150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C7D8-8C29-69DB-5B7C-8B28A4ECFDE1}"/>
              </a:ext>
            </a:extLst>
          </p:cNvPr>
          <p:cNvSpPr>
            <a:spLocks noGrp="1"/>
          </p:cNvSpPr>
          <p:nvPr>
            <p:ph type="title"/>
          </p:nvPr>
        </p:nvSpPr>
        <p:spPr/>
        <p:txBody>
          <a:bodyPr/>
          <a:lstStyle/>
          <a:p>
            <a:r>
              <a:rPr lang="en-US" dirty="0"/>
              <a:t>Course format</a:t>
            </a:r>
          </a:p>
        </p:txBody>
      </p:sp>
      <p:sp>
        <p:nvSpPr>
          <p:cNvPr id="3" name="Content Placeholder 2">
            <a:extLst>
              <a:ext uri="{FF2B5EF4-FFF2-40B4-BE49-F238E27FC236}">
                <a16:creationId xmlns:a16="http://schemas.microsoft.com/office/drawing/2014/main" id="{0637A70D-7B9C-8BD2-5595-8A213F7E2359}"/>
              </a:ext>
            </a:extLst>
          </p:cNvPr>
          <p:cNvSpPr>
            <a:spLocks noGrp="1"/>
          </p:cNvSpPr>
          <p:nvPr>
            <p:ph idx="1"/>
          </p:nvPr>
        </p:nvSpPr>
        <p:spPr/>
        <p:txBody>
          <a:bodyPr/>
          <a:lstStyle/>
          <a:p>
            <a:r>
              <a:rPr lang="en-US" dirty="0"/>
              <a:t>10 weeks</a:t>
            </a:r>
          </a:p>
          <a:p>
            <a:r>
              <a:rPr lang="en-US" dirty="0"/>
              <a:t>Flipped classroom: videos to watch each week, and two 3h workshops</a:t>
            </a:r>
          </a:p>
          <a:p>
            <a:r>
              <a:rPr lang="en-US" dirty="0"/>
              <a:t>Most workshops will have at least a little bit of programming practice</a:t>
            </a:r>
          </a:p>
        </p:txBody>
      </p:sp>
    </p:spTree>
    <p:extLst>
      <p:ext uri="{BB962C8B-B14F-4D97-AF65-F5344CB8AC3E}">
        <p14:creationId xmlns:p14="http://schemas.microsoft.com/office/powerpoint/2010/main" val="200403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C487-F17D-8312-44C6-E715A4427C71}"/>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15003A31-CF17-D52D-C112-5D0582F71BB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2397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E201-5F5A-0322-A4EE-45C323A5F4EB}"/>
              </a:ext>
            </a:extLst>
          </p:cNvPr>
          <p:cNvSpPr>
            <a:spLocks noGrp="1"/>
          </p:cNvSpPr>
          <p:nvPr>
            <p:ph type="title"/>
          </p:nvPr>
        </p:nvSpPr>
        <p:spPr/>
        <p:txBody>
          <a:bodyPr/>
          <a:lstStyle/>
          <a:p>
            <a:r>
              <a:rPr lang="en-US" dirty="0"/>
              <a:t>What are your expectations from this course?</a:t>
            </a:r>
          </a:p>
        </p:txBody>
      </p:sp>
      <p:sp>
        <p:nvSpPr>
          <p:cNvPr id="3" name="Content Placeholder 2">
            <a:extLst>
              <a:ext uri="{FF2B5EF4-FFF2-40B4-BE49-F238E27FC236}">
                <a16:creationId xmlns:a16="http://schemas.microsoft.com/office/drawing/2014/main" id="{8E539484-13EF-9F32-DF18-FED02F9A74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410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9356-90DF-49E2-459A-6D340D5C3E85}"/>
              </a:ext>
            </a:extLst>
          </p:cNvPr>
          <p:cNvSpPr>
            <a:spLocks noGrp="1"/>
          </p:cNvSpPr>
          <p:nvPr>
            <p:ph type="title"/>
          </p:nvPr>
        </p:nvSpPr>
        <p:spPr/>
        <p:txBody>
          <a:bodyPr/>
          <a:lstStyle/>
          <a:p>
            <a:r>
              <a:rPr lang="en-US" dirty="0"/>
              <a:t>What you’ll need</a:t>
            </a:r>
          </a:p>
        </p:txBody>
      </p:sp>
      <p:sp>
        <p:nvSpPr>
          <p:cNvPr id="3" name="Content Placeholder 2">
            <a:extLst>
              <a:ext uri="{FF2B5EF4-FFF2-40B4-BE49-F238E27FC236}">
                <a16:creationId xmlns:a16="http://schemas.microsoft.com/office/drawing/2014/main" id="{C9DECD68-8C21-2862-24E5-8264C2235C11}"/>
              </a:ext>
            </a:extLst>
          </p:cNvPr>
          <p:cNvSpPr>
            <a:spLocks noGrp="1"/>
          </p:cNvSpPr>
          <p:nvPr>
            <p:ph idx="1"/>
          </p:nvPr>
        </p:nvSpPr>
        <p:spPr/>
        <p:txBody>
          <a:bodyPr/>
          <a:lstStyle/>
          <a:p>
            <a:r>
              <a:rPr lang="en-US" dirty="0"/>
              <a:t>Laptop with R and RStudio installed</a:t>
            </a:r>
          </a:p>
          <a:p>
            <a:r>
              <a:rPr lang="en-US" dirty="0"/>
              <a:t>Access to the course on Learn</a:t>
            </a:r>
          </a:p>
        </p:txBody>
      </p:sp>
    </p:spTree>
    <p:extLst>
      <p:ext uri="{BB962C8B-B14F-4D97-AF65-F5344CB8AC3E}">
        <p14:creationId xmlns:p14="http://schemas.microsoft.com/office/powerpoint/2010/main" val="3531692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3"/>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 dirty="0"/>
              <a:t>Pair programming:</a:t>
            </a:r>
            <a:endParaRPr dirty="0"/>
          </a:p>
        </p:txBody>
      </p:sp>
      <p:pic>
        <p:nvPicPr>
          <p:cNvPr id="552" name="Google Shape;552;p33"/>
          <p:cNvPicPr preferRelativeResize="0"/>
          <p:nvPr/>
        </p:nvPicPr>
        <p:blipFill>
          <a:blip r:embed="rId3">
            <a:alphaModFix/>
          </a:blip>
          <a:stretch>
            <a:fillRect/>
          </a:stretch>
        </p:blipFill>
        <p:spPr>
          <a:xfrm>
            <a:off x="10482075" y="175675"/>
            <a:ext cx="1512301" cy="1438149"/>
          </a:xfrm>
          <a:prstGeom prst="rect">
            <a:avLst/>
          </a:prstGeom>
          <a:noFill/>
          <a:ln>
            <a:noFill/>
          </a:ln>
        </p:spPr>
      </p:pic>
      <p:pic>
        <p:nvPicPr>
          <p:cNvPr id="553" name="Google Shape;553;p33"/>
          <p:cNvPicPr preferRelativeResize="0"/>
          <p:nvPr/>
        </p:nvPicPr>
        <p:blipFill>
          <a:blip r:embed="rId4">
            <a:alphaModFix/>
          </a:blip>
          <a:stretch>
            <a:fillRect/>
          </a:stretch>
        </p:blipFill>
        <p:spPr>
          <a:xfrm>
            <a:off x="2126256" y="2663321"/>
            <a:ext cx="7679249" cy="314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4"/>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 dirty="0"/>
              <a:t>Pair programming:</a:t>
            </a:r>
            <a:endParaRPr dirty="0"/>
          </a:p>
        </p:txBody>
      </p:sp>
      <p:sp>
        <p:nvSpPr>
          <p:cNvPr id="560" name="Google Shape;560;p34"/>
          <p:cNvSpPr txBox="1">
            <a:spLocks noGrp="1"/>
          </p:cNvSpPr>
          <p:nvPr>
            <p:ph type="body" idx="1"/>
          </p:nvPr>
        </p:nvSpPr>
        <p:spPr>
          <a:xfrm>
            <a:off x="1038225" y="1690700"/>
            <a:ext cx="3613200" cy="4834000"/>
          </a:xfrm>
          <a:prstGeom prst="rect">
            <a:avLst/>
          </a:prstGeom>
          <a:noFill/>
          <a:ln>
            <a:noFill/>
          </a:ln>
        </p:spPr>
        <p:txBody>
          <a:bodyPr spcFirstLastPara="1" vert="horz" wrap="square" lIns="91433" tIns="45700" rIns="91433" bIns="45700" rtlCol="0" anchor="t" anchorCtr="0">
            <a:normAutofit/>
          </a:bodyPr>
          <a:lstStyle/>
          <a:p>
            <a:pPr marL="457189" indent="-338658">
              <a:spcBef>
                <a:spcPts val="533"/>
              </a:spcBef>
              <a:buSzPts val="1400"/>
              <a:buChar char="-"/>
            </a:pPr>
            <a:r>
              <a:rPr lang="en"/>
              <a:t>one person (driver) types while sharing their screen </a:t>
            </a:r>
            <a:endParaRPr/>
          </a:p>
        </p:txBody>
      </p:sp>
      <p:pic>
        <p:nvPicPr>
          <p:cNvPr id="561" name="Google Shape;561;p34"/>
          <p:cNvPicPr preferRelativeResize="0"/>
          <p:nvPr/>
        </p:nvPicPr>
        <p:blipFill>
          <a:blip r:embed="rId3">
            <a:alphaModFix/>
          </a:blip>
          <a:stretch>
            <a:fillRect/>
          </a:stretch>
        </p:blipFill>
        <p:spPr>
          <a:xfrm>
            <a:off x="10482075" y="175675"/>
            <a:ext cx="1512301" cy="1438149"/>
          </a:xfrm>
          <a:prstGeom prst="rect">
            <a:avLst/>
          </a:prstGeom>
          <a:noFill/>
          <a:ln>
            <a:noFill/>
          </a:ln>
        </p:spPr>
      </p:pic>
      <p:pic>
        <p:nvPicPr>
          <p:cNvPr id="562" name="Google Shape;562;p34"/>
          <p:cNvPicPr preferRelativeResize="0"/>
          <p:nvPr/>
        </p:nvPicPr>
        <p:blipFill>
          <a:blip r:embed="rId4">
            <a:alphaModFix/>
          </a:blip>
          <a:stretch>
            <a:fillRect/>
          </a:stretch>
        </p:blipFill>
        <p:spPr>
          <a:xfrm>
            <a:off x="2021152" y="3430576"/>
            <a:ext cx="7679249" cy="3149125"/>
          </a:xfrm>
          <a:prstGeom prst="rect">
            <a:avLst/>
          </a:prstGeom>
          <a:noFill/>
          <a:ln>
            <a:noFill/>
          </a:ln>
        </p:spPr>
      </p:pic>
      <p:sp>
        <p:nvSpPr>
          <p:cNvPr id="563" name="Google Shape;563;p34"/>
          <p:cNvSpPr txBox="1">
            <a:spLocks noGrp="1"/>
          </p:cNvSpPr>
          <p:nvPr>
            <p:ph type="body" idx="1"/>
          </p:nvPr>
        </p:nvSpPr>
        <p:spPr>
          <a:xfrm>
            <a:off x="6365025" y="1690700"/>
            <a:ext cx="4878000" cy="4834000"/>
          </a:xfrm>
          <a:prstGeom prst="rect">
            <a:avLst/>
          </a:prstGeom>
          <a:noFill/>
          <a:ln>
            <a:noFill/>
          </a:ln>
        </p:spPr>
        <p:txBody>
          <a:bodyPr spcFirstLastPara="1" vert="horz" wrap="square" lIns="91433" tIns="45700" rIns="91433" bIns="45700" rtlCol="0" anchor="t" anchorCtr="0">
            <a:normAutofit/>
          </a:bodyPr>
          <a:lstStyle/>
          <a:p>
            <a:pPr marL="457189" indent="-338658">
              <a:spcBef>
                <a:spcPts val="533"/>
              </a:spcBef>
              <a:buSzPts val="1400"/>
              <a:buChar char="-"/>
            </a:pPr>
            <a:r>
              <a:rPr lang="en"/>
              <a:t>other person (navigator) watches, asks questions and keeps the pair on track.</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592</Words>
  <Application>Microsoft Office PowerPoint</Application>
  <PresentationFormat>Widescreen</PresentationFormat>
  <Paragraphs>76</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Data Science for Health and Biomedical Sciences</vt:lpstr>
      <vt:lpstr>Learning outcomes for this course</vt:lpstr>
      <vt:lpstr>Course focus</vt:lpstr>
      <vt:lpstr>Course format</vt:lpstr>
      <vt:lpstr>Introductions</vt:lpstr>
      <vt:lpstr>What are your expectations from this course?</vt:lpstr>
      <vt:lpstr>What you’ll need</vt:lpstr>
      <vt:lpstr>Pair programming:</vt:lpstr>
      <vt:lpstr>Pair programming:</vt:lpstr>
      <vt:lpstr>Switching the driver:</vt:lpstr>
      <vt:lpstr>Why pair programming?</vt:lpstr>
      <vt:lpstr>How to succeed at pair programming?</vt:lpstr>
      <vt:lpstr>PowerPoint Presentation</vt:lpstr>
      <vt:lpstr>RStudio navigation</vt:lpstr>
      <vt:lpstr>Let’s try it out!</vt:lpstr>
      <vt:lpstr>Coming up tomorrow</vt:lpstr>
      <vt:lpstr>A bit of setup…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Health and Biomedical Sciences</dc:title>
  <dc:creator>BANAS Kasia</dc:creator>
  <cp:lastModifiedBy>Kasia Banas</cp:lastModifiedBy>
  <cp:revision>2</cp:revision>
  <cp:lastPrinted>2022-09-22T13:00:06Z</cp:lastPrinted>
  <dcterms:created xsi:type="dcterms:W3CDTF">2022-07-25T13:14:10Z</dcterms:created>
  <dcterms:modified xsi:type="dcterms:W3CDTF">2024-08-14T09:46:14Z</dcterms:modified>
</cp:coreProperties>
</file>