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333" r:id="rId5"/>
    <p:sldId id="327" r:id="rId6"/>
    <p:sldId id="332" r:id="rId7"/>
    <p:sldId id="329" r:id="rId8"/>
    <p:sldId id="334" r:id="rId9"/>
    <p:sldId id="336" r:id="rId10"/>
    <p:sldId id="335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261"/>
    <a:srgbClr val="FFFFFF"/>
    <a:srgbClr val="CD5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81281" autoAdjust="0"/>
  </p:normalViewPr>
  <p:slideViewPr>
    <p:cSldViewPr snapToGrid="0">
      <p:cViewPr varScale="1">
        <p:scale>
          <a:sx n="70" d="100"/>
          <a:sy n="70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Blankinship" userId="1651b6d5-a851-4e25-9b2c-210af25bdf50" providerId="ADAL" clId="{84376418-5A5B-4571-9110-CBFE73BB53ED}"/>
    <pc:docChg chg="modSld">
      <pc:chgData name="Brittany Blankinship" userId="1651b6d5-a851-4e25-9b2c-210af25bdf50" providerId="ADAL" clId="{84376418-5A5B-4571-9110-CBFE73BB53ED}" dt="2024-04-15T18:56:12.032" v="4" actId="20577"/>
      <pc:docMkLst>
        <pc:docMk/>
      </pc:docMkLst>
      <pc:sldChg chg="modSp mod">
        <pc:chgData name="Brittany Blankinship" userId="1651b6d5-a851-4e25-9b2c-210af25bdf50" providerId="ADAL" clId="{84376418-5A5B-4571-9110-CBFE73BB53ED}" dt="2024-04-15T18:56:12.032" v="4" actId="20577"/>
        <pc:sldMkLst>
          <pc:docMk/>
          <pc:sldMk cId="1704409157" sldId="332"/>
        </pc:sldMkLst>
        <pc:spChg chg="mod">
          <ac:chgData name="Brittany Blankinship" userId="1651b6d5-a851-4e25-9b2c-210af25bdf50" providerId="ADAL" clId="{84376418-5A5B-4571-9110-CBFE73BB53ED}" dt="2024-04-15T18:56:12.032" v="4" actId="20577"/>
          <ac:spMkLst>
            <pc:docMk/>
            <pc:sldMk cId="1704409157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E59B5-9B97-455F-8507-3CB78C72D9C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1FBF-388F-4719-8429-0F3F7E6F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000" y="1270748"/>
            <a:ext cx="10476000" cy="1889592"/>
          </a:xfrm>
        </p:spPr>
        <p:txBody>
          <a:bodyPr anchor="b">
            <a:normAutofit/>
          </a:bodyPr>
          <a:lstStyle>
            <a:lvl1pPr algn="ctr">
              <a:defRPr sz="4000" b="1" i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000" y="3602038"/>
            <a:ext cx="1047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00" y="384377"/>
            <a:ext cx="10476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00" y="1854502"/>
            <a:ext cx="10476000" cy="40910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5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25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025" y="1825625"/>
            <a:ext cx="5181600" cy="40978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0025" y="1825625"/>
            <a:ext cx="5181600" cy="40978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6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13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13" y="1781735"/>
            <a:ext cx="5157787" cy="7233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13" y="2505076"/>
            <a:ext cx="5157787" cy="34452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0025" y="1781735"/>
            <a:ext cx="5183188" cy="7233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0025" y="2505076"/>
            <a:ext cx="5183188" cy="34452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59" y="297751"/>
            <a:ext cx="1073286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8575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96F2B4E-E765-1E45-B8C1-97A117DB6B50}" type="datetimeFigureOut">
              <a:rPr lang="en-US">
                <a:solidFill>
                  <a:srgbClr val="000000"/>
                </a:solidFill>
              </a:rPr>
              <a:pPr/>
              <a:t>4/15/2024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8975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0975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BED1ED-27D4-6748-906B-2CD176C3429C}" type="slidenum">
              <a:rPr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0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7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77" y="1566583"/>
            <a:ext cx="6172200" cy="4408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77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45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7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45643" y="1532965"/>
            <a:ext cx="6172200" cy="434274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7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4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0961F-3DE2-30BF-5956-36549747C9B3}"/>
              </a:ext>
            </a:extLst>
          </p:cNvPr>
          <p:cNvSpPr/>
          <p:nvPr userDrawn="1"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810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8000" y="365127"/>
            <a:ext cx="1047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000" y="1825625"/>
            <a:ext cx="10476000" cy="4440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61339-32A9-6E80-BE1C-E8601E5DFFB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6324070"/>
            <a:ext cx="2675148" cy="570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896A0-7638-6B0C-F644-D9D836E82DBA}"/>
              </a:ext>
            </a:extLst>
          </p:cNvPr>
          <p:cNvSpPr txBox="1"/>
          <p:nvPr userDrawn="1"/>
        </p:nvSpPr>
        <p:spPr>
          <a:xfrm>
            <a:off x="9821428" y="6434149"/>
            <a:ext cx="5023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>
                <a:solidFill>
                  <a:schemeClr val="bg1"/>
                </a:solidFill>
                <a:latin typeface="+mj-lt"/>
              </a:rPr>
              <a:t>Better health, better futures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38D5DF-EFE0-4709-A682-0210CF842FAD}"/>
              </a:ext>
            </a:extLst>
          </p:cNvPr>
          <p:cNvCxnSpPr>
            <a:cxnSpLocks/>
          </p:cNvCxnSpPr>
          <p:nvPr userDrawn="1"/>
        </p:nvCxnSpPr>
        <p:spPr>
          <a:xfrm>
            <a:off x="9797042" y="6437376"/>
            <a:ext cx="0" cy="3413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19" y="425680"/>
            <a:ext cx="7338116" cy="541567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968971" y="5353235"/>
            <a:ext cx="683580" cy="65694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12350" y="5956917"/>
            <a:ext cx="27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Move between slides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61103" y="1031291"/>
            <a:ext cx="578528" cy="141360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6298" y="2491753"/>
            <a:ext cx="27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Visible cursor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375817" y="968224"/>
            <a:ext cx="502376" cy="1252224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2262736"/>
            <a:ext cx="27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Text box tool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309696" y="915103"/>
            <a:ext cx="1580617" cy="1529794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892256" y="681422"/>
            <a:ext cx="1062088" cy="4651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50782" y="358256"/>
            <a:ext cx="27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Delete annotations</a:t>
            </a:r>
          </a:p>
          <a:p>
            <a:r>
              <a:rPr lang="en-GB" dirty="0">
                <a:latin typeface="Bahnschrift" panose="020B0502040204020203" pitchFamily="34" charset="0"/>
              </a:rPr>
              <a:t>(be careful!)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44975" y="2487185"/>
            <a:ext cx="27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Download slides with </a:t>
            </a:r>
          </a:p>
          <a:p>
            <a:r>
              <a:rPr lang="en-GB" dirty="0">
                <a:latin typeface="Bahnschrift" panose="020B0502040204020203" pitchFamily="34" charset="0"/>
              </a:rPr>
              <a:t>Annotations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65686" y="892949"/>
            <a:ext cx="996487" cy="84514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447382" y="1004587"/>
            <a:ext cx="94809" cy="148259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93012" y="2593418"/>
            <a:ext cx="27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Pen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8640" y="1742334"/>
            <a:ext cx="277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Select/</a:t>
            </a:r>
          </a:p>
          <a:p>
            <a:r>
              <a:rPr lang="en-GB" dirty="0">
                <a:latin typeface="Bahnschrift" panose="020B0502040204020203" pitchFamily="34" charset="0"/>
              </a:rPr>
              <a:t>Move</a:t>
            </a:r>
          </a:p>
          <a:p>
            <a:r>
              <a:rPr lang="en-GB" dirty="0">
                <a:latin typeface="Bahnschrift" panose="020B0502040204020203" pitchFamily="34" charset="0"/>
              </a:rPr>
              <a:t>annotation </a:t>
            </a:r>
          </a:p>
          <a:p>
            <a:r>
              <a:rPr lang="en-GB" dirty="0">
                <a:latin typeface="Bahnschrift" panose="020B0502040204020203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5978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produced in data generating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Emergency service call outs and transfers (e.g., ambulance)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Hospital waiting times for non-elective surgeries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Smoking behaviours in the community </a:t>
            </a:r>
          </a:p>
          <a:p>
            <a:endParaRPr lang="en-GB" dirty="0"/>
          </a:p>
          <a:p>
            <a:r>
              <a:rPr lang="en-GB" dirty="0"/>
              <a:t>At-home carers in a local council area (local region) </a:t>
            </a:r>
          </a:p>
          <a:p>
            <a:endParaRPr lang="en-GB" dirty="0"/>
          </a:p>
          <a:p>
            <a:r>
              <a:rPr lang="en-GB" dirty="0"/>
              <a:t>Any other health and social care situation you can think of! </a:t>
            </a:r>
          </a:p>
        </p:txBody>
      </p:sp>
    </p:spTree>
    <p:extLst>
      <p:ext uri="{BB962C8B-B14F-4D97-AF65-F5344CB8AC3E}">
        <p14:creationId xmlns:p14="http://schemas.microsoft.com/office/powerpoint/2010/main" val="6357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35 min: Discuss the data generated in your selected scenario</a:t>
            </a:r>
          </a:p>
          <a:p>
            <a:pPr lvl="1"/>
            <a:r>
              <a:rPr lang="en-GB" dirty="0"/>
              <a:t>What types of data they are </a:t>
            </a:r>
          </a:p>
          <a:p>
            <a:pPr lvl="1"/>
            <a:r>
              <a:rPr lang="en-GB" dirty="0"/>
              <a:t>What are the possible range of values </a:t>
            </a:r>
          </a:p>
          <a:p>
            <a:pPr lvl="1"/>
            <a:r>
              <a:rPr lang="en-GB" dirty="0"/>
              <a:t>Could the data type vary depending on your analytic use case? If so, how? </a:t>
            </a:r>
          </a:p>
          <a:p>
            <a:r>
              <a:rPr lang="en-GB" dirty="0"/>
              <a:t>Share with everyone what you spoke about in your groups </a:t>
            </a:r>
          </a:p>
          <a:p>
            <a:r>
              <a:rPr lang="en-GB" dirty="0"/>
              <a:t>Be sure to save your document so you can post it on the discussion boards after!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6025" y="365127"/>
            <a:ext cx="10515600" cy="1325563"/>
          </a:xfrm>
        </p:spPr>
        <p:txBody>
          <a:bodyPr/>
          <a:lstStyle/>
          <a:p>
            <a:r>
              <a:rPr lang="en-GB" dirty="0"/>
              <a:t>Data types produced in data generating scenarios </a:t>
            </a:r>
          </a:p>
        </p:txBody>
      </p:sp>
    </p:spTree>
    <p:extLst>
      <p:ext uri="{BB962C8B-B14F-4D97-AF65-F5344CB8AC3E}">
        <p14:creationId xmlns:p14="http://schemas.microsoft.com/office/powerpoint/2010/main" val="17044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1" b="5213"/>
          <a:stretch/>
        </p:blipFill>
        <p:spPr>
          <a:xfrm>
            <a:off x="1307471" y="124286"/>
            <a:ext cx="8972866" cy="61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368300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Scenario: </a:t>
            </a:r>
          </a:p>
        </p:txBody>
      </p:sp>
    </p:spTree>
    <p:extLst>
      <p:ext uri="{BB962C8B-B14F-4D97-AF65-F5344CB8AC3E}">
        <p14:creationId xmlns:p14="http://schemas.microsoft.com/office/powerpoint/2010/main" val="3701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01930"/>
              </p:ext>
            </p:extLst>
          </p:nvPr>
        </p:nvGraphicFramePr>
        <p:xfrm>
          <a:off x="241300" y="292098"/>
          <a:ext cx="11493500" cy="5816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8700">
                  <a:extLst>
                    <a:ext uri="{9D8B030D-6E8A-4147-A177-3AD203B41FA5}">
                      <a16:colId xmlns:a16="http://schemas.microsoft.com/office/drawing/2014/main" val="590698978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569268888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64305274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132460349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166988253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53395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58385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6874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12845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86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2045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77016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9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97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4034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sher Purple">
      <a:dk1>
        <a:sysClr val="windowText" lastClr="000000"/>
      </a:dk1>
      <a:lt1>
        <a:sysClr val="window" lastClr="FFFFFF"/>
      </a:lt1>
      <a:dk2>
        <a:srgbClr val="636669"/>
      </a:dk2>
      <a:lt2>
        <a:srgbClr val="E7E6E6"/>
      </a:lt2>
      <a:accent1>
        <a:srgbClr val="810261"/>
      </a:accent1>
      <a:accent2>
        <a:srgbClr val="002060"/>
      </a:accent2>
      <a:accent3>
        <a:srgbClr val="457E81"/>
      </a:accent3>
      <a:accent4>
        <a:srgbClr val="AC0040"/>
      </a:accent4>
      <a:accent5>
        <a:srgbClr val="004631"/>
      </a:accent5>
      <a:accent6>
        <a:srgbClr val="70AD47"/>
      </a:accent6>
      <a:hlink>
        <a:srgbClr val="810262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her Institute-widescreen_purple template.potx" id="{F85FA042-8DE8-4246-8B42-C926DDDF19BC}" vid="{F5ED82A9-F8BE-4DD7-AF55-82B6161006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aca287-a17d-4d5f-9b8b-b219d64eed8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89ED6AB4194FB228852F37E9B95C" ma:contentTypeVersion="13" ma:contentTypeDescription="Create a new document." ma:contentTypeScope="" ma:versionID="80e94938f261543d9c2368b10376f355">
  <xsd:schema xmlns:xsd="http://www.w3.org/2001/XMLSchema" xmlns:xs="http://www.w3.org/2001/XMLSchema" xmlns:p="http://schemas.microsoft.com/office/2006/metadata/properties" xmlns:ns3="461ff2f8-655a-4141-9a8e-455b057c7af0" xmlns:ns4="46aca287-a17d-4d5f-9b8b-b219d64eed8a" targetNamespace="http://schemas.microsoft.com/office/2006/metadata/properties" ma:root="true" ma:fieldsID="c7b6f4092ad636ac1d2d420491adbd5f" ns3:_="" ns4:_="">
    <xsd:import namespace="461ff2f8-655a-4141-9a8e-455b057c7af0"/>
    <xsd:import namespace="46aca287-a17d-4d5f-9b8b-b219d64eed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ff2f8-655a-4141-9a8e-455b057c7a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ca287-a17d-4d5f-9b8b-b219d64eed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C5930-B453-4E28-A942-D73A22482E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61ff2f8-655a-4141-9a8e-455b057c7af0"/>
    <ds:schemaRef ds:uri="46aca287-a17d-4d5f-9b8b-b219d64eed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D9DABD-0C16-4E58-BA6C-65D2EAA77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ff2f8-655a-4141-9a8e-455b057c7af0"/>
    <ds:schemaRef ds:uri="46aca287-a17d-4d5f-9b8b-b219d64ee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788202-C738-4AAD-BE44-D5E9C3EE6D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1492</TotalTime>
  <Words>157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1_Office Theme</vt:lpstr>
      <vt:lpstr>PowerPoint Presentation</vt:lpstr>
      <vt:lpstr>Data types produced in data generating scenarios </vt:lpstr>
      <vt:lpstr>Data types produced in data generating scenarios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Blankinship</dc:creator>
  <cp:lastModifiedBy>Brittany Blankinship</cp:lastModifiedBy>
  <cp:revision>73</cp:revision>
  <dcterms:created xsi:type="dcterms:W3CDTF">2023-02-08T17:24:49Z</dcterms:created>
  <dcterms:modified xsi:type="dcterms:W3CDTF">2024-04-15T18:56:22Z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0x010100971389ED6AB4194FB228852F37E9B95C</vt:lpwstr>
  </property>
</Properties>
</file>