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BB37AB-DF46-7F2A-EEE6-DEF66636BC31}" v="2" dt="2024-08-14T09:46:04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ith Douglas" userId="S::kdougla3@ed.ac.uk::d1ea09df-51ba-4e4b-b247-0b8b0d232d72" providerId="AD" clId="Web-{D5BB37AB-DF46-7F2A-EEE6-DEF66636BC31}"/>
    <pc:docChg chg="addSld delSld">
      <pc:chgData name="Keith Douglas" userId="S::kdougla3@ed.ac.uk::d1ea09df-51ba-4e4b-b247-0b8b0d232d72" providerId="AD" clId="Web-{D5BB37AB-DF46-7F2A-EEE6-DEF66636BC31}" dt="2024-08-14T09:46:04.287" v="1"/>
      <pc:docMkLst>
        <pc:docMk/>
      </pc:docMkLst>
      <pc:sldChg chg="del">
        <pc:chgData name="Keith Douglas" userId="S::kdougla3@ed.ac.uk::d1ea09df-51ba-4e4b-b247-0b8b0d232d72" providerId="AD" clId="Web-{D5BB37AB-DF46-7F2A-EEE6-DEF66636BC31}" dt="2024-08-14T09:46:04.287" v="1"/>
        <pc:sldMkLst>
          <pc:docMk/>
          <pc:sldMk cId="109857222" sldId="256"/>
        </pc:sldMkLst>
      </pc:sldChg>
      <pc:sldChg chg="add">
        <pc:chgData name="Keith Douglas" userId="S::kdougla3@ed.ac.uk::d1ea09df-51ba-4e4b-b247-0b8b0d232d72" providerId="AD" clId="Web-{D5BB37AB-DF46-7F2A-EEE6-DEF66636BC31}" dt="2024-08-14T09:45:58.036" v="0"/>
        <pc:sldMkLst>
          <pc:docMk/>
          <pc:sldMk cId="2490346144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2CE50-7990-575B-9A87-E52D2628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Bingo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2B372C8-1783-3AE9-16BE-5871ACDAAB5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95212" y="1825626"/>
          <a:ext cx="7201576" cy="44732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394">
                  <a:extLst>
                    <a:ext uri="{9D8B030D-6E8A-4147-A177-3AD203B41FA5}">
                      <a16:colId xmlns:a16="http://schemas.microsoft.com/office/drawing/2014/main" val="1566911993"/>
                    </a:ext>
                  </a:extLst>
                </a:gridCol>
                <a:gridCol w="1800394">
                  <a:extLst>
                    <a:ext uri="{9D8B030D-6E8A-4147-A177-3AD203B41FA5}">
                      <a16:colId xmlns:a16="http://schemas.microsoft.com/office/drawing/2014/main" val="535719785"/>
                    </a:ext>
                  </a:extLst>
                </a:gridCol>
                <a:gridCol w="1800394">
                  <a:extLst>
                    <a:ext uri="{9D8B030D-6E8A-4147-A177-3AD203B41FA5}">
                      <a16:colId xmlns:a16="http://schemas.microsoft.com/office/drawing/2014/main" val="3701086100"/>
                    </a:ext>
                  </a:extLst>
                </a:gridCol>
                <a:gridCol w="1800394">
                  <a:extLst>
                    <a:ext uri="{9D8B030D-6E8A-4147-A177-3AD203B41FA5}">
                      <a16:colId xmlns:a16="http://schemas.microsoft.com/office/drawing/2014/main" val="534219150"/>
                    </a:ext>
                  </a:extLst>
                </a:gridCol>
              </a:tblGrid>
              <a:tr h="1087834">
                <a:tc>
                  <a:txBody>
                    <a:bodyPr/>
                    <a:lstStyle/>
                    <a:p>
                      <a:r>
                        <a:rPr lang="en-US" sz="1500" kern="100" dirty="0">
                          <a:effectLst/>
                        </a:rPr>
                        <a:t>Is a neuroscience student</a:t>
                      </a:r>
                      <a:endParaRPr lang="en-GB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16" marR="66716" marT="33358" marB="33358"/>
                </a:tc>
                <a:tc>
                  <a:txBody>
                    <a:bodyPr/>
                    <a:lstStyle/>
                    <a:p>
                      <a:r>
                        <a:rPr lang="en-US" sz="1500" kern="100">
                          <a:effectLst/>
                        </a:rPr>
                        <a:t>Has created a histogram in R</a:t>
                      </a:r>
                      <a:endParaRPr lang="en-GB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16" marR="66716" marT="33358" marB="33358"/>
                </a:tc>
                <a:tc>
                  <a:txBody>
                    <a:bodyPr/>
                    <a:lstStyle/>
                    <a:p>
                      <a:r>
                        <a:rPr lang="en-US" sz="1500" kern="100">
                          <a:effectLst/>
                        </a:rPr>
                        <a:t>Has used Stack Overflow</a:t>
                      </a:r>
                      <a:endParaRPr lang="en-GB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16" marR="66716" marT="33358" marB="33358"/>
                </a:tc>
                <a:tc>
                  <a:txBody>
                    <a:bodyPr/>
                    <a:lstStyle/>
                    <a:p>
                      <a:r>
                        <a:rPr lang="en-US" sz="1500" kern="100">
                          <a:effectLst/>
                        </a:rPr>
                        <a:t>Has watched a YouTube video on how to do something in R</a:t>
                      </a:r>
                      <a:endParaRPr lang="en-GB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16" marR="66716" marT="33358" marB="33358"/>
                </a:tc>
                <a:extLst>
                  <a:ext uri="{0D108BD9-81ED-4DB2-BD59-A6C34878D82A}">
                    <a16:rowId xmlns:a16="http://schemas.microsoft.com/office/drawing/2014/main" val="3669523056"/>
                  </a:ext>
                </a:extLst>
              </a:tr>
              <a:tr h="1087834">
                <a:tc>
                  <a:txBody>
                    <a:bodyPr/>
                    <a:lstStyle/>
                    <a:p>
                      <a:r>
                        <a:rPr lang="en-US" sz="1500" kern="100">
                          <a:effectLst/>
                        </a:rPr>
                        <a:t>Knows the difference between supervised and unsupervised machine learning</a:t>
                      </a:r>
                      <a:endParaRPr lang="en-GB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16" marR="66716" marT="33358" marB="33358"/>
                </a:tc>
                <a:tc>
                  <a:txBody>
                    <a:bodyPr/>
                    <a:lstStyle/>
                    <a:p>
                      <a:r>
                        <a:rPr lang="en-US" sz="1500" kern="100">
                          <a:effectLst/>
                        </a:rPr>
                        <a:t>Has tried programming in Python</a:t>
                      </a:r>
                      <a:endParaRPr lang="en-GB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16" marR="66716" marT="33358" marB="33358"/>
                </a:tc>
                <a:tc>
                  <a:txBody>
                    <a:bodyPr/>
                    <a:lstStyle/>
                    <a:p>
                      <a:r>
                        <a:rPr lang="en-US" sz="1500" kern="100">
                          <a:effectLst/>
                        </a:rPr>
                        <a:t>Knows what the function head() does</a:t>
                      </a:r>
                      <a:endParaRPr lang="en-GB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16" marR="66716" marT="33358" marB="33358"/>
                </a:tc>
                <a:tc>
                  <a:txBody>
                    <a:bodyPr/>
                    <a:lstStyle/>
                    <a:p>
                      <a:r>
                        <a:rPr lang="en-US" sz="1500" kern="100">
                          <a:effectLst/>
                        </a:rPr>
                        <a:t>Has used ChatGPT to help with coding</a:t>
                      </a:r>
                      <a:endParaRPr lang="en-GB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16" marR="66716" marT="33358" marB="33358"/>
                </a:tc>
                <a:extLst>
                  <a:ext uri="{0D108BD9-81ED-4DB2-BD59-A6C34878D82A}">
                    <a16:rowId xmlns:a16="http://schemas.microsoft.com/office/drawing/2014/main" val="1192411462"/>
                  </a:ext>
                </a:extLst>
              </a:tr>
              <a:tr h="1087834">
                <a:tc>
                  <a:txBody>
                    <a:bodyPr/>
                    <a:lstStyle/>
                    <a:p>
                      <a:r>
                        <a:rPr lang="en-US" sz="1500" kern="100">
                          <a:effectLst/>
                        </a:rPr>
                        <a:t>Has used GitHub</a:t>
                      </a:r>
                      <a:endParaRPr lang="en-GB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16" marR="66716" marT="33358" marB="33358"/>
                </a:tc>
                <a:tc>
                  <a:txBody>
                    <a:bodyPr/>
                    <a:lstStyle/>
                    <a:p>
                      <a:r>
                        <a:rPr lang="en-US" sz="1500" kern="100">
                          <a:effectLst/>
                        </a:rPr>
                        <a:t>Has copied and pasted code from the Internet</a:t>
                      </a:r>
                      <a:endParaRPr lang="en-GB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16" marR="66716" marT="33358" marB="33358"/>
                </a:tc>
                <a:tc>
                  <a:txBody>
                    <a:bodyPr/>
                    <a:lstStyle/>
                    <a:p>
                      <a:r>
                        <a:rPr lang="en-US" sz="1500" kern="100">
                          <a:effectLst/>
                        </a:rPr>
                        <a:t>Has written a function in R</a:t>
                      </a:r>
                      <a:endParaRPr lang="en-GB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16" marR="66716" marT="33358" marB="33358"/>
                </a:tc>
                <a:tc>
                  <a:txBody>
                    <a:bodyPr/>
                    <a:lstStyle/>
                    <a:p>
                      <a:r>
                        <a:rPr lang="en-US" sz="1500" kern="100">
                          <a:effectLst/>
                        </a:rPr>
                        <a:t>Has learned some coding in high school</a:t>
                      </a:r>
                      <a:endParaRPr lang="en-GB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16" marR="66716" marT="33358" marB="33358"/>
                </a:tc>
                <a:extLst>
                  <a:ext uri="{0D108BD9-81ED-4DB2-BD59-A6C34878D82A}">
                    <a16:rowId xmlns:a16="http://schemas.microsoft.com/office/drawing/2014/main" val="641012972"/>
                  </a:ext>
                </a:extLst>
              </a:tr>
              <a:tr h="1087834">
                <a:tc>
                  <a:txBody>
                    <a:bodyPr/>
                    <a:lstStyle/>
                    <a:p>
                      <a:r>
                        <a:rPr lang="en-US" sz="1500" kern="100">
                          <a:effectLst/>
                        </a:rPr>
                        <a:t>Worked on a coding project with someone else</a:t>
                      </a:r>
                      <a:endParaRPr lang="en-GB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16" marR="66716" marT="33358" marB="33358"/>
                </a:tc>
                <a:tc>
                  <a:txBody>
                    <a:bodyPr/>
                    <a:lstStyle/>
                    <a:p>
                      <a:r>
                        <a:rPr lang="en-US" sz="1500" kern="100">
                          <a:effectLst/>
                        </a:rPr>
                        <a:t>Wants to use coding in their future career</a:t>
                      </a:r>
                      <a:endParaRPr lang="en-GB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16" marR="66716" marT="33358" marB="33358"/>
                </a:tc>
                <a:tc>
                  <a:txBody>
                    <a:bodyPr/>
                    <a:lstStyle/>
                    <a:p>
                      <a:r>
                        <a:rPr lang="en-US" sz="1500" kern="100">
                          <a:effectLst/>
                        </a:rPr>
                        <a:t>Is excited about machine learning</a:t>
                      </a:r>
                      <a:endParaRPr lang="en-GB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16" marR="66716" marT="33358" marB="33358"/>
                </a:tc>
                <a:tc>
                  <a:txBody>
                    <a:bodyPr/>
                    <a:lstStyle/>
                    <a:p>
                      <a:r>
                        <a:rPr lang="en-US" sz="1500" kern="100" dirty="0">
                          <a:effectLst/>
                        </a:rPr>
                        <a:t>Was born in September</a:t>
                      </a:r>
                      <a:endParaRPr lang="en-GB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16" marR="66716" marT="33358" marB="33358"/>
                </a:tc>
                <a:extLst>
                  <a:ext uri="{0D108BD9-81ED-4DB2-BD59-A6C34878D82A}">
                    <a16:rowId xmlns:a16="http://schemas.microsoft.com/office/drawing/2014/main" val="1976583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346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Bingo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</cp:revision>
  <dcterms:created xsi:type="dcterms:W3CDTF">2024-08-14T09:45:10Z</dcterms:created>
  <dcterms:modified xsi:type="dcterms:W3CDTF">2024-08-14T09:46:08Z</dcterms:modified>
</cp:coreProperties>
</file>