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2" r:id="rId4"/>
    <p:sldId id="263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8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淘兴趣</a:t>
            </a:r>
            <a:r>
              <a:rPr lang="en-US" altLang="zh-CN" sz="4400" dirty="0"/>
              <a:t>-</a:t>
            </a:r>
            <a:r>
              <a:rPr lang="zh-CN" altLang="en-US" sz="4400" dirty="0"/>
              <a:t>后端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5C11A1-7A9B-407A-8FE1-295E8EF9B7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b="1" dirty="0"/>
              <a:t>分页返回：</a:t>
            </a:r>
            <a:r>
              <a:rPr lang="zh-CN" altLang="en-US" sz="2400" dirty="0"/>
              <a:t>每次返回一定数量的博客，当用户点击加载更多之后再继续返回。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b="1" dirty="0"/>
              <a:t>缓存：</a:t>
            </a:r>
            <a:r>
              <a:rPr lang="zh-CN" altLang="en-US" sz="2400" dirty="0"/>
              <a:t>为常用接口设置缓存区，当调用可能改变返回值的接口时，刷新该缓冲区。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148594-142A-4978-8295-3AE17223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优化方式：</a:t>
            </a:r>
          </a:p>
        </p:txBody>
      </p:sp>
    </p:spTree>
    <p:extLst>
      <p:ext uri="{BB962C8B-B14F-4D97-AF65-F5344CB8AC3E}">
        <p14:creationId xmlns:p14="http://schemas.microsoft.com/office/powerpoint/2010/main" val="36208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FF7D1A-5BEB-433B-AD83-190FE50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优化后获取博客对比</a:t>
            </a:r>
            <a:r>
              <a:rPr lang="en-US" altLang="zh-CN" dirty="0"/>
              <a:t>(100</a:t>
            </a:r>
            <a:r>
              <a:rPr lang="zh-CN" altLang="en-US" dirty="0"/>
              <a:t>用户并发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424D0-82EA-451C-9DF7-FF4EC08F3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280" y="2613654"/>
            <a:ext cx="4394933" cy="2144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10F4C1-40CD-4876-B5D8-376A30D9C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58" y="2467489"/>
            <a:ext cx="3906695" cy="29789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42D2AA-DFF6-4A9F-BFF3-D085C5CB576A}"/>
              </a:ext>
            </a:extLst>
          </p:cNvPr>
          <p:cNvSpPr txBox="1"/>
          <p:nvPr/>
        </p:nvSpPr>
        <p:spPr>
          <a:xfrm>
            <a:off x="443745" y="2033212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优化前，只有获取博客：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3142E5-DE46-4580-85EE-DDB2C696264A}"/>
              </a:ext>
            </a:extLst>
          </p:cNvPr>
          <p:cNvSpPr txBox="1"/>
          <p:nvPr/>
        </p:nvSpPr>
        <p:spPr>
          <a:xfrm>
            <a:off x="4779643" y="170455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优化后，并发访问博客与发表博客，</a:t>
            </a:r>
            <a:endParaRPr lang="en-US" altLang="zh-CN" dirty="0"/>
          </a:p>
          <a:p>
            <a:r>
              <a:rPr lang="zh-CN" altLang="en-US" dirty="0"/>
              <a:t>保证缓存的刷新：</a:t>
            </a:r>
          </a:p>
        </p:txBody>
      </p:sp>
    </p:spTree>
    <p:extLst>
      <p:ext uri="{BB962C8B-B14F-4D97-AF65-F5344CB8AC3E}">
        <p14:creationId xmlns:p14="http://schemas.microsoft.com/office/powerpoint/2010/main" val="70247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实体类设计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主要业务逻辑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安全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0517FF6-ABB2-499D-B28F-22EEE4912B02}"/>
              </a:ext>
            </a:extLst>
          </p:cNvPr>
          <p:cNvGrpSpPr/>
          <p:nvPr/>
        </p:nvGrpSpPr>
        <p:grpSpPr>
          <a:xfrm>
            <a:off x="1841535" y="4073845"/>
            <a:ext cx="843427" cy="443226"/>
            <a:chOff x="666810" y="2586037"/>
            <a:chExt cx="468000" cy="245937"/>
          </a:xfrm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C1EB9A9-00CA-4F13-A7BF-6F7812E813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FE3E0ED-516D-4FEF-B2A2-111BDC964E50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1C6925D-7D4E-47C9-B1D4-6A090D3E60CC}"/>
              </a:ext>
            </a:extLst>
          </p:cNvPr>
          <p:cNvCxnSpPr>
            <a:stCxn id="29" idx="6"/>
          </p:cNvCxnSpPr>
          <p:nvPr/>
        </p:nvCxnSpPr>
        <p:spPr>
          <a:xfrm>
            <a:off x="2534033" y="448151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530F80F-3652-49FE-9A2A-EF63D88C7405}"/>
              </a:ext>
            </a:extLst>
          </p:cNvPr>
          <p:cNvSpPr txBox="1"/>
          <p:nvPr/>
        </p:nvSpPr>
        <p:spPr>
          <a:xfrm>
            <a:off x="2915073" y="404502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推荐算法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用户和博客使用</a:t>
            </a:r>
            <a:r>
              <a:rPr lang="en-US" altLang="zh-CN" dirty="0"/>
              <a:t>MySQL</a:t>
            </a:r>
            <a:r>
              <a:rPr lang="zh-CN" altLang="en-US" dirty="0"/>
              <a:t>和</a:t>
            </a:r>
            <a:r>
              <a:rPr lang="en-US" altLang="zh-CN" dirty="0"/>
              <a:t>MongoDB</a:t>
            </a:r>
            <a:r>
              <a:rPr lang="zh-CN" altLang="en-US" dirty="0"/>
              <a:t>结合的方式存储。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用户对博客的评论、回复独立以及标签使用</a:t>
            </a:r>
            <a:r>
              <a:rPr lang="en-US" altLang="zh-CN" dirty="0"/>
              <a:t>MySQL</a:t>
            </a:r>
            <a:r>
              <a:rPr lang="zh-CN" altLang="en-US" dirty="0"/>
              <a:t>独立存储。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实体类的设计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4E3BD0-469B-47BD-82F5-790E59839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24" y="3860137"/>
            <a:ext cx="3053815" cy="27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58783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博客分类</a:t>
            </a:r>
            <a:r>
              <a:rPr lang="en-US" altLang="zh-CN" dirty="0"/>
              <a:t>&amp;</a:t>
            </a:r>
            <a:r>
              <a:rPr lang="zh-CN" altLang="en-US" dirty="0"/>
              <a:t>用户权限：博客使用</a:t>
            </a:r>
            <a:r>
              <a:rPr lang="en-US" altLang="zh-CN" dirty="0"/>
              <a:t>type</a:t>
            </a:r>
            <a:r>
              <a:rPr lang="zh-CN" altLang="en-US" dirty="0"/>
              <a:t>标记为私有、公开、仅粉丝可见，而用户也分为不同权限的管理员、普通用户、禁用的用户，用户之间可以互相关注。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博客返回给前端：根据需求不同，提供公开、根据标签查找、推荐、只看某个人，打包成</a:t>
            </a:r>
            <a:r>
              <a:rPr lang="en-US" altLang="zh-CN" dirty="0" err="1"/>
              <a:t>JSONObject</a:t>
            </a:r>
            <a:r>
              <a:rPr lang="zh-CN" altLang="en-US" dirty="0"/>
              <a:t>数组，考虑到效率问题，可以分页返回。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主要业务逻辑</a:t>
            </a:r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58783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缓存区：一些大部分用户常调用的接口，如</a:t>
            </a:r>
            <a:r>
              <a:rPr lang="en-US" altLang="zh-CN" dirty="0" err="1"/>
              <a:t>getPublicBlogs</a:t>
            </a:r>
            <a:r>
              <a:rPr lang="zh-CN" altLang="en-US" dirty="0"/>
              <a:t>，参数往往不易变动，因此为其设置缓冲区可大大减少服务器压力。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点赞</a:t>
            </a:r>
            <a:r>
              <a:rPr lang="en-US" altLang="zh-CN" dirty="0"/>
              <a:t>&amp;</a:t>
            </a:r>
            <a:r>
              <a:rPr lang="zh-CN" altLang="en-US" dirty="0"/>
              <a:t>评论</a:t>
            </a:r>
            <a:r>
              <a:rPr lang="en-US" altLang="zh-CN" dirty="0"/>
              <a:t>&amp;</a:t>
            </a:r>
            <a:r>
              <a:rPr lang="zh-CN" altLang="en-US" dirty="0"/>
              <a:t>收藏：评论支持在评论区回复其他人，点赞和收藏可以认为用户对此感兴趣，会对用户画像进行改变。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主要业务逻辑</a:t>
            </a:r>
          </a:p>
        </p:txBody>
      </p:sp>
    </p:spTree>
    <p:extLst>
      <p:ext uri="{BB962C8B-B14F-4D97-AF65-F5344CB8AC3E}">
        <p14:creationId xmlns:p14="http://schemas.microsoft.com/office/powerpoint/2010/main" val="179821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EB035E-F1EE-4FFD-929A-7E695ACC3B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创建：</a:t>
            </a:r>
            <a:r>
              <a:rPr lang="zh-CN" altLang="en-US" dirty="0"/>
              <a:t>用户登录时根据登陆时间、</a:t>
            </a:r>
            <a:r>
              <a:rPr lang="en-US" altLang="zh-CN" dirty="0"/>
              <a:t>User</a:t>
            </a:r>
            <a:r>
              <a:rPr lang="zh-CN" altLang="en-US" dirty="0"/>
              <a:t>信息生成</a:t>
            </a:r>
            <a:r>
              <a:rPr lang="en-US" altLang="zh-CN" dirty="0"/>
              <a:t>base64</a:t>
            </a:r>
            <a:r>
              <a:rPr lang="zh-CN" altLang="en-US" dirty="0"/>
              <a:t>字符串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解析：</a:t>
            </a:r>
            <a:r>
              <a:rPr lang="zh-CN" altLang="en-US" dirty="0"/>
              <a:t>将前端发送的字符串进行解析，检查登陆时间是否过期，后端设置拦截器，如果不能通过解析，将拦截请求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绕过安全的情况：</a:t>
            </a:r>
            <a:r>
              <a:rPr lang="zh-CN" altLang="en-US" dirty="0"/>
              <a:t>部分接口不需要登录就可以调用，我们在拦截器中将其的限制解除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88967B-79EB-40B1-91C7-D61424EF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安全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/>
              <a:t>JWT)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F727D0-C891-4DEF-A7D4-30CC0D6A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247902"/>
            <a:ext cx="75438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0CA9FB-8BF0-4BE3-848A-07A989311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4076699"/>
            <a:ext cx="5981700" cy="45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23FACF-0119-44A2-AE38-5836D6A3A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5316569"/>
            <a:ext cx="4121087" cy="12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D43924-D4F6-45E3-800E-42938D52DE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50167"/>
            <a:ext cx="8372163" cy="4921498"/>
          </a:xfrm>
        </p:spPr>
        <p:txBody>
          <a:bodyPr/>
          <a:lstStyle/>
          <a:p>
            <a:r>
              <a:rPr lang="zh-CN" altLang="en-US" dirty="0"/>
              <a:t>用户肖像：通过用户注册时的选择，以及每次点赞、收藏、转发带有不同标签的博客，为用户对标签的喜爱程度设置分数。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推荐指标：对于已登录的用户，根据三种指标进行推荐：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1. </a:t>
            </a:r>
            <a:r>
              <a:rPr lang="zh-CN" altLang="en-US" dirty="0"/>
              <a:t>是否符合用户的兴趣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2. </a:t>
            </a:r>
            <a:r>
              <a:rPr lang="zh-CN" altLang="en-US" dirty="0"/>
              <a:t>是否是用户关注的人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3. </a:t>
            </a:r>
            <a:r>
              <a:rPr lang="zh-CN" altLang="en-US" dirty="0"/>
              <a:t>博客本身的热度</a:t>
            </a:r>
            <a:r>
              <a:rPr lang="en-US" altLang="zh-CN" dirty="0"/>
              <a:t>(</a:t>
            </a:r>
            <a:r>
              <a:rPr lang="zh-CN" altLang="en-US" dirty="0"/>
              <a:t>已获得的点赞、收藏、转发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988CBD-CFEA-4A2F-9230-A626509C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推荐算法</a:t>
            </a:r>
          </a:p>
        </p:txBody>
      </p:sp>
    </p:spTree>
    <p:extLst>
      <p:ext uri="{BB962C8B-B14F-4D97-AF65-F5344CB8AC3E}">
        <p14:creationId xmlns:p14="http://schemas.microsoft.com/office/powerpoint/2010/main" val="259300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淘兴趣</a:t>
            </a:r>
            <a:r>
              <a:rPr lang="en-US" altLang="zh-CN" sz="4400" dirty="0"/>
              <a:t>-</a:t>
            </a:r>
            <a:r>
              <a:rPr lang="zh-CN" altLang="en-US" sz="4400" dirty="0"/>
              <a:t>性能测试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8350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990C7D-E97C-478F-A324-1DD3C798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优化前性能：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1047A-D7E8-4F4C-9BC9-4C99C252857E}"/>
              </a:ext>
            </a:extLst>
          </p:cNvPr>
          <p:cNvSpPr txBox="1"/>
          <p:nvPr/>
        </p:nvSpPr>
        <p:spPr>
          <a:xfrm>
            <a:off x="1366335" y="16335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9B323-867E-403A-A721-1D672F1B79E3}"/>
              </a:ext>
            </a:extLst>
          </p:cNvPr>
          <p:cNvSpPr txBox="1"/>
          <p:nvPr/>
        </p:nvSpPr>
        <p:spPr>
          <a:xfrm>
            <a:off x="5722507" y="41914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获取博客：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472C0F-A474-410F-AA76-D8C45EC9C043}"/>
              </a:ext>
            </a:extLst>
          </p:cNvPr>
          <p:cNvSpPr txBox="1"/>
          <p:nvPr/>
        </p:nvSpPr>
        <p:spPr>
          <a:xfrm>
            <a:off x="1135502" y="4052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发表博客：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1D2837-2568-45BD-AA48-5988218D1E13}"/>
              </a:ext>
            </a:extLst>
          </p:cNvPr>
          <p:cNvSpPr txBox="1"/>
          <p:nvPr/>
        </p:nvSpPr>
        <p:spPr>
          <a:xfrm>
            <a:off x="5953340" y="1644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3842415-59FB-4CC1-9815-2E0477672C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774" y="2013466"/>
            <a:ext cx="3560433" cy="18976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BE9B74-FBFD-4A87-842C-63CD8C810D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1999" y="2013466"/>
            <a:ext cx="3986561" cy="18976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27197E8-5B95-4740-91A1-BD9DB2E9F1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774" y="4471794"/>
            <a:ext cx="3640333" cy="20038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BDBD4D-A89D-46C8-9E1C-FA930FA330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02563" y="4471794"/>
            <a:ext cx="4325432" cy="20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7851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1036</TotalTime>
  <Words>488</Words>
  <Application>Microsoft Office PowerPoint</Application>
  <PresentationFormat>全屏显示(4:3)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2016-VI主题-蓝</vt:lpstr>
      <vt:lpstr>淘兴趣-后端</vt:lpstr>
      <vt:lpstr>目录 Contents</vt:lpstr>
      <vt:lpstr>1.实体类的设计</vt:lpstr>
      <vt:lpstr>2.主要业务逻辑</vt:lpstr>
      <vt:lpstr>2.主要业务逻辑</vt:lpstr>
      <vt:lpstr>3.安全(使用JWT)</vt:lpstr>
      <vt:lpstr>4.推荐算法</vt:lpstr>
      <vt:lpstr>淘兴趣-性能测试</vt:lpstr>
      <vt:lpstr>优化前性能：</vt:lpstr>
      <vt:lpstr>优化方式：</vt:lpstr>
      <vt:lpstr>优化后获取博客对比(100用户并发)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徐 珺涵</cp:lastModifiedBy>
  <cp:revision>59</cp:revision>
  <dcterms:created xsi:type="dcterms:W3CDTF">2016-04-20T02:59:17Z</dcterms:created>
  <dcterms:modified xsi:type="dcterms:W3CDTF">2020-09-06T12:46:45Z</dcterms:modified>
</cp:coreProperties>
</file>