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ublic.tableau.com/profile/publish/kaggle911/Map#!/publish-confirm" TargetMode="External"/><Relationship Id="rId4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tkjyeung/911Kaggle/blob/master/911Kaggle%20code.ipyn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911Kaggle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TBC Team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(aka the best!!)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Visualisation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Tableau: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https://public.tableau.com/profile/publish/kaggle911/Map#!/publish-confirm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8674" y="2487574"/>
            <a:ext cx="6258801" cy="251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98.8%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result is so good!!!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https://github.com/tkjyeung/911Kaggle/blob/master/911Kaggle%20code.ipynb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iPython Notebook: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258475"/>
            <a:ext cx="89535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~The End~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104250" y="3049150"/>
            <a:ext cx="31071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800">
                <a:solidFill>
                  <a:srgbClr val="CCCCCC"/>
                </a:solidFill>
              </a:rPr>
              <a:t>Team = { ‘CEO’ : “Jacky” ,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i="1" lang="en" sz="1800">
                <a:solidFill>
                  <a:srgbClr val="CCCCCC"/>
                </a:solidFill>
              </a:rPr>
              <a:t> ‘CFO’ : ‘Anthony’ ,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i="1" lang="en" sz="1800">
                <a:solidFill>
                  <a:srgbClr val="CCCCCC"/>
                </a:solidFill>
              </a:rPr>
              <a:t> ‘CRO’ : ‘Sid’ ,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i="1" lang="en" sz="1800">
                <a:solidFill>
                  <a:srgbClr val="CCCCCC"/>
                </a:solidFill>
              </a:rPr>
              <a:t> ‘CIO’ : ‘Alex’ ,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i="1" lang="en" sz="1800">
                <a:solidFill>
                  <a:srgbClr val="CCCCCC"/>
                </a:solidFill>
              </a:rPr>
              <a:t> ‘CTO’ : ‘BoKi’ ,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rPr i="1" lang="en" sz="1800">
                <a:solidFill>
                  <a:srgbClr val="CCCCCC"/>
                </a:solidFill>
              </a:rPr>
              <a:t> ‘UFO’ : ‘Bryant’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