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jjLGAYfK4sBqsXokfNtiye6TgK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3A0065-6C1B-465D-8C2A-E043F0B5BC29}">
  <a:tblStyle styleId="{3D3A0065-6C1B-465D-8C2A-E043F0B5BC2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0625134-26EB-4CB0-8D03-AA3FFF6E78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0877e83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c0877e8308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0877e83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c0877e8308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0877e830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c0877e8308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0877e83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c0877e8308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0877e830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c0877e8308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0877e830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c0877e8308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0877e830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c0877e8308_0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0877e830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c0877e8308_0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0877e830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c0877e8308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0877e830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c0877e8308_1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0877e830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c0877e8308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c0877e830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c0877e8308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622" name="Google Shape;62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678" name="Google Shape;67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745" name="Google Shape;74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c0877e8308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gc0877e83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789" name="Google Shape;789;gc0877e8308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c0877e8308_1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gc0877e8308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827" name="Google Shape;827;gc0877e8308_1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c0877e8308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gc0877e8308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850" name="Google Shape;850;gc0877e8308_2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bf1f9a2da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bf1f9a2d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885" name="Google Shape;885;gbf1f9a2da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fe6c63a2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bfe6c63a2a_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0877e83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c0877e830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설명: 세로형_앞장뒷장_로고제외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57600"/>
            <a:ext cx="91440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641374" y="457201"/>
            <a:ext cx="2857500" cy="326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2787" y="1815666"/>
            <a:ext cx="7421563" cy="6441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- 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Hello, World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95537" y="627534"/>
            <a:ext cx="6270625" cy="87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Batang"/>
              <a:buNone/>
            </a:pPr>
            <a:r>
              <a:rPr i="0" lang="ko-KR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화면정의서</a:t>
            </a:r>
            <a:endParaRPr i="0" sz="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464301" y="3219822"/>
            <a:ext cx="2566219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136900" y="7255669"/>
            <a:ext cx="3327400" cy="15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2012ATIT Co., Ltd. All rights reserved 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69874" y="457200"/>
            <a:ext cx="7886502" cy="13216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-2440" y="1688604"/>
            <a:ext cx="7958816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57174" y="2633328"/>
            <a:ext cx="7899202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"/>
          <p:cNvSpPr/>
          <p:nvPr/>
        </p:nvSpPr>
        <p:spPr>
          <a:xfrm>
            <a:off x="152400" y="1010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52400" y="87868"/>
            <a:ext cx="1847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ulim"/>
              <a:buNone/>
            </a:pPr>
            <a:br>
              <a:rPr b="0" i="0" lang="ko-KR" sz="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52400" y="2725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2400" y="2725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1" name="Google Shape;101;p1"/>
          <p:cNvGraphicFramePr/>
          <p:nvPr/>
        </p:nvGraphicFramePr>
        <p:xfrm>
          <a:off x="372704" y="381388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{3D3A0065-6C1B-465D-8C2A-E043F0B5BC29}</a:tableStyleId>
              </a:tblPr>
              <a:tblGrid>
                <a:gridCol w="1363900"/>
                <a:gridCol w="2835400"/>
              </a:tblGrid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/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DDIT-16-B12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성   일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2021.02.24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안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c0877e830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77" y="1062564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gc0877e8308_0_27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홍보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홍보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홍보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게시판 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홍보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글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조회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21" name="Google Shape;321;gc0877e8308_0_27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 게시판 목록으로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 게시물의 제목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 게시물의 작성자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홍보물이 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작성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된 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날짜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홍보물 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내용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자신의 게시글일 경우 수정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자신의 게시글일 경우 삭제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신고버튼 클릭 시 해당 홍보물 신고 가능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홍보물 게시판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클릭해서 들어온 홍보물의 상세 내용을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자신의 게시물일 경우 수정 및 삭제가 가능하다.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해당 홍보물이 부적절하다고 느껴지면 신고 버튼을 클릭해서 신고할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322" name="Google Shape;322;gc0877e8308_0_27"/>
          <p:cNvGrpSpPr/>
          <p:nvPr/>
        </p:nvGrpSpPr>
        <p:grpSpPr>
          <a:xfrm>
            <a:off x="396076" y="1876184"/>
            <a:ext cx="240900" cy="216085"/>
            <a:chOff x="292829" y="1695755"/>
            <a:chExt cx="240900" cy="191548"/>
          </a:xfrm>
        </p:grpSpPr>
        <p:sp>
          <p:nvSpPr>
            <p:cNvPr id="323" name="Google Shape;323;gc0877e8308_0_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gc0877e8308_0_27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5" name="Google Shape;325;gc0877e8308_0_27"/>
          <p:cNvGrpSpPr/>
          <p:nvPr/>
        </p:nvGrpSpPr>
        <p:grpSpPr>
          <a:xfrm>
            <a:off x="536165" y="2657407"/>
            <a:ext cx="240900" cy="216085"/>
            <a:chOff x="292829" y="1695755"/>
            <a:chExt cx="240900" cy="191548"/>
          </a:xfrm>
        </p:grpSpPr>
        <p:sp>
          <p:nvSpPr>
            <p:cNvPr id="326" name="Google Shape;326;gc0877e8308_0_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gc0877e8308_0_27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8" name="Google Shape;328;gc0877e8308_0_27"/>
          <p:cNvGrpSpPr/>
          <p:nvPr/>
        </p:nvGrpSpPr>
        <p:grpSpPr>
          <a:xfrm>
            <a:off x="2031451" y="2657402"/>
            <a:ext cx="240900" cy="216086"/>
            <a:chOff x="292829" y="1695754"/>
            <a:chExt cx="240900" cy="191549"/>
          </a:xfrm>
        </p:grpSpPr>
        <p:sp>
          <p:nvSpPr>
            <p:cNvPr id="329" name="Google Shape;329;gc0877e8308_0_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0" name="Google Shape;330;gc0877e8308_0_27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1" name="Google Shape;331;gc0877e8308_0_27"/>
          <p:cNvGrpSpPr/>
          <p:nvPr/>
        </p:nvGrpSpPr>
        <p:grpSpPr>
          <a:xfrm>
            <a:off x="3346722" y="2657412"/>
            <a:ext cx="240900" cy="216085"/>
            <a:chOff x="292829" y="1695755"/>
            <a:chExt cx="240900" cy="191548"/>
          </a:xfrm>
        </p:grpSpPr>
        <p:sp>
          <p:nvSpPr>
            <p:cNvPr id="332" name="Google Shape;332;gc0877e8308_0_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gc0877e8308_0_27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4" name="Google Shape;334;gc0877e8308_0_27"/>
          <p:cNvGrpSpPr/>
          <p:nvPr/>
        </p:nvGrpSpPr>
        <p:grpSpPr>
          <a:xfrm>
            <a:off x="536185" y="2942912"/>
            <a:ext cx="240900" cy="216085"/>
            <a:chOff x="292829" y="1695755"/>
            <a:chExt cx="240900" cy="191548"/>
          </a:xfrm>
        </p:grpSpPr>
        <p:sp>
          <p:nvSpPr>
            <p:cNvPr id="335" name="Google Shape;335;gc0877e8308_0_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gc0877e8308_0_27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7" name="Google Shape;337;gc0877e8308_0_27"/>
          <p:cNvGrpSpPr/>
          <p:nvPr/>
        </p:nvGrpSpPr>
        <p:grpSpPr>
          <a:xfrm>
            <a:off x="3776297" y="2355662"/>
            <a:ext cx="240900" cy="216085"/>
            <a:chOff x="292829" y="1695755"/>
            <a:chExt cx="240900" cy="191548"/>
          </a:xfrm>
        </p:grpSpPr>
        <p:sp>
          <p:nvSpPr>
            <p:cNvPr id="338" name="Google Shape;338;gc0877e8308_0_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gc0877e8308_0_27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0" name="Google Shape;340;gc0877e8308_0_27"/>
          <p:cNvGrpSpPr/>
          <p:nvPr/>
        </p:nvGrpSpPr>
        <p:grpSpPr>
          <a:xfrm>
            <a:off x="4331097" y="2291962"/>
            <a:ext cx="240900" cy="216085"/>
            <a:chOff x="292829" y="1695755"/>
            <a:chExt cx="240900" cy="191548"/>
          </a:xfrm>
        </p:grpSpPr>
        <p:sp>
          <p:nvSpPr>
            <p:cNvPr id="341" name="Google Shape;341;gc0877e8308_0_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gc0877e8308_0_27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3" name="Google Shape;343;gc0877e8308_0_27"/>
          <p:cNvGrpSpPr/>
          <p:nvPr/>
        </p:nvGrpSpPr>
        <p:grpSpPr>
          <a:xfrm>
            <a:off x="4814222" y="2291962"/>
            <a:ext cx="240900" cy="216085"/>
            <a:chOff x="292829" y="1695755"/>
            <a:chExt cx="240900" cy="191548"/>
          </a:xfrm>
        </p:grpSpPr>
        <p:sp>
          <p:nvSpPr>
            <p:cNvPr id="344" name="Google Shape;344;gc0877e8308_0_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5" name="Google Shape;345;gc0877e8308_0_27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c0877e8308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98" y="1062564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gc0877e8308_0_54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홍보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홍보</a:t>
                      </a: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홍보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게시판 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홍보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52" name="Google Shape;352;gc0877e8308_0_54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카테고리 선택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현재 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로그인되어 있는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가이드 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계정의 이름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홍보글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 제목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홍보글을 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작성하는 당시의 날짜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글 내용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첨부 파일 선택 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홍보글 입력 취소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홍보글 입력 완료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홍보물 작성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가이드 계정으로 로그인한 경우에만 들어올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작성자는 현재 로그인 되어 있는 계정이 자동으로 표시된다.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작성날짜는 글을 작성하는 당시의 날짜가 표시된다.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파일을 첨부할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제목 및 내용, 첨부 파일을 선택한 후 확인을 누르면 홍보물을 등록할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353" name="Google Shape;353;gc0877e8308_0_54"/>
          <p:cNvGrpSpPr/>
          <p:nvPr/>
        </p:nvGrpSpPr>
        <p:grpSpPr>
          <a:xfrm>
            <a:off x="712026" y="2494447"/>
            <a:ext cx="240900" cy="216085"/>
            <a:chOff x="292829" y="1695755"/>
            <a:chExt cx="240900" cy="191548"/>
          </a:xfrm>
        </p:grpSpPr>
        <p:sp>
          <p:nvSpPr>
            <p:cNvPr id="354" name="Google Shape;354;gc0877e8308_0_5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gc0877e8308_0_54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6" name="Google Shape;356;gc0877e8308_0_54"/>
          <p:cNvGrpSpPr/>
          <p:nvPr/>
        </p:nvGrpSpPr>
        <p:grpSpPr>
          <a:xfrm>
            <a:off x="3013765" y="2494445"/>
            <a:ext cx="240900" cy="216085"/>
            <a:chOff x="292829" y="1695755"/>
            <a:chExt cx="240900" cy="191548"/>
          </a:xfrm>
        </p:grpSpPr>
        <p:sp>
          <p:nvSpPr>
            <p:cNvPr id="357" name="Google Shape;357;gc0877e8308_0_5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gc0877e8308_0_54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9" name="Google Shape;359;gc0877e8308_0_54"/>
          <p:cNvGrpSpPr/>
          <p:nvPr/>
        </p:nvGrpSpPr>
        <p:grpSpPr>
          <a:xfrm>
            <a:off x="712026" y="2678327"/>
            <a:ext cx="240900" cy="216086"/>
            <a:chOff x="292829" y="1695754"/>
            <a:chExt cx="240900" cy="191549"/>
          </a:xfrm>
        </p:grpSpPr>
        <p:sp>
          <p:nvSpPr>
            <p:cNvPr id="360" name="Google Shape;360;gc0877e8308_0_5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gc0877e8308_0_54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2" name="Google Shape;362;gc0877e8308_0_54"/>
          <p:cNvGrpSpPr/>
          <p:nvPr/>
        </p:nvGrpSpPr>
        <p:grpSpPr>
          <a:xfrm>
            <a:off x="3013772" y="2678337"/>
            <a:ext cx="240900" cy="216085"/>
            <a:chOff x="292829" y="1695755"/>
            <a:chExt cx="240900" cy="191548"/>
          </a:xfrm>
        </p:grpSpPr>
        <p:sp>
          <p:nvSpPr>
            <p:cNvPr id="363" name="Google Shape;363;gc0877e8308_0_5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gc0877e8308_0_54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5" name="Google Shape;365;gc0877e8308_0_54"/>
          <p:cNvGrpSpPr/>
          <p:nvPr/>
        </p:nvGrpSpPr>
        <p:grpSpPr>
          <a:xfrm>
            <a:off x="752410" y="3212924"/>
            <a:ext cx="240900" cy="216085"/>
            <a:chOff x="292829" y="1695755"/>
            <a:chExt cx="240900" cy="191548"/>
          </a:xfrm>
        </p:grpSpPr>
        <p:sp>
          <p:nvSpPr>
            <p:cNvPr id="366" name="Google Shape;366;gc0877e8308_0_5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gc0877e8308_0_54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8" name="Google Shape;368;gc0877e8308_0_54"/>
          <p:cNvGrpSpPr/>
          <p:nvPr/>
        </p:nvGrpSpPr>
        <p:grpSpPr>
          <a:xfrm>
            <a:off x="752412" y="4170345"/>
            <a:ext cx="240900" cy="216085"/>
            <a:chOff x="292829" y="1695755"/>
            <a:chExt cx="240900" cy="191548"/>
          </a:xfrm>
        </p:grpSpPr>
        <p:sp>
          <p:nvSpPr>
            <p:cNvPr id="369" name="Google Shape;369;gc0877e8308_0_5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gc0877e8308_0_54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1" name="Google Shape;371;gc0877e8308_0_54"/>
          <p:cNvGrpSpPr/>
          <p:nvPr/>
        </p:nvGrpSpPr>
        <p:grpSpPr>
          <a:xfrm>
            <a:off x="3912000" y="4386419"/>
            <a:ext cx="240900" cy="216085"/>
            <a:chOff x="292829" y="1695755"/>
            <a:chExt cx="240900" cy="191548"/>
          </a:xfrm>
        </p:grpSpPr>
        <p:sp>
          <p:nvSpPr>
            <p:cNvPr id="372" name="Google Shape;372;gc0877e8308_0_5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gc0877e8308_0_54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4" name="Google Shape;374;gc0877e8308_0_54"/>
          <p:cNvGrpSpPr/>
          <p:nvPr/>
        </p:nvGrpSpPr>
        <p:grpSpPr>
          <a:xfrm>
            <a:off x="4684900" y="4386419"/>
            <a:ext cx="240900" cy="216085"/>
            <a:chOff x="292829" y="1695755"/>
            <a:chExt cx="240900" cy="191548"/>
          </a:xfrm>
        </p:grpSpPr>
        <p:sp>
          <p:nvSpPr>
            <p:cNvPr id="375" name="Google Shape;375;gc0877e8308_0_5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gc0877e8308_0_54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c0877e8308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8" y="1062582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gc0877e8308_0_96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진행중 이벤트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이벤트</a:t>
                      </a: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이벤트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게시판 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진행 중인 이벤트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83" name="Google Shape;383;gc0877e8308_0_96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진행 중인 이벤트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영역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종료된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영역 - 클릭 시 페이지 전환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게시물의 이미지 표시 - 클릭 시 해당 이벤트 게시물로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게시물의 제목 표시 - 클릭 시 해당 이벤트 게시물로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기간 표시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새 글 작성 버튼 - 클릭 시 새 글 작성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</a:t>
                      </a: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게시판 페이지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진행 중인 이벤트를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기간이 지난 경우 종료된 이벤트로 게시물이 이동된다.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가이드 또는 관리자 계정으로 로그인한 경우 새 글 작성 버튼이 활성화되며 새 글 작성 버튼을 클릭한 경우 새 글 작성 페이지로 이동하여 새 이벤트 게시글을 작성할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384" name="Google Shape;384;gc0877e8308_0_96"/>
          <p:cNvGrpSpPr/>
          <p:nvPr/>
        </p:nvGrpSpPr>
        <p:grpSpPr>
          <a:xfrm>
            <a:off x="396101" y="2355659"/>
            <a:ext cx="240900" cy="216085"/>
            <a:chOff x="292829" y="1695755"/>
            <a:chExt cx="240900" cy="191548"/>
          </a:xfrm>
        </p:grpSpPr>
        <p:sp>
          <p:nvSpPr>
            <p:cNvPr id="385" name="Google Shape;385;gc0877e8308_0_9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gc0877e8308_0_9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7" name="Google Shape;387;gc0877e8308_0_96"/>
          <p:cNvGrpSpPr/>
          <p:nvPr/>
        </p:nvGrpSpPr>
        <p:grpSpPr>
          <a:xfrm>
            <a:off x="1475665" y="2169895"/>
            <a:ext cx="240900" cy="216085"/>
            <a:chOff x="292829" y="1695755"/>
            <a:chExt cx="240900" cy="191548"/>
          </a:xfrm>
        </p:grpSpPr>
        <p:sp>
          <p:nvSpPr>
            <p:cNvPr id="388" name="Google Shape;388;gc0877e8308_0_9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gc0877e8308_0_9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0" name="Google Shape;390;gc0877e8308_0_96"/>
          <p:cNvGrpSpPr/>
          <p:nvPr/>
        </p:nvGrpSpPr>
        <p:grpSpPr>
          <a:xfrm>
            <a:off x="556826" y="2722252"/>
            <a:ext cx="240900" cy="216086"/>
            <a:chOff x="292829" y="1695754"/>
            <a:chExt cx="240900" cy="191549"/>
          </a:xfrm>
        </p:grpSpPr>
        <p:sp>
          <p:nvSpPr>
            <p:cNvPr id="391" name="Google Shape;391;gc0877e8308_0_9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gc0877e8308_0_96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3" name="Google Shape;393;gc0877e8308_0_96"/>
          <p:cNvGrpSpPr/>
          <p:nvPr/>
        </p:nvGrpSpPr>
        <p:grpSpPr>
          <a:xfrm>
            <a:off x="556822" y="3948137"/>
            <a:ext cx="240900" cy="216085"/>
            <a:chOff x="292829" y="1695755"/>
            <a:chExt cx="240900" cy="191548"/>
          </a:xfrm>
        </p:grpSpPr>
        <p:sp>
          <p:nvSpPr>
            <p:cNvPr id="394" name="Google Shape;394;gc0877e8308_0_9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gc0877e8308_0_9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6" name="Google Shape;396;gc0877e8308_0_96"/>
          <p:cNvGrpSpPr/>
          <p:nvPr/>
        </p:nvGrpSpPr>
        <p:grpSpPr>
          <a:xfrm>
            <a:off x="556835" y="4225049"/>
            <a:ext cx="240900" cy="216085"/>
            <a:chOff x="292829" y="1695755"/>
            <a:chExt cx="240900" cy="191548"/>
          </a:xfrm>
        </p:grpSpPr>
        <p:sp>
          <p:nvSpPr>
            <p:cNvPr id="397" name="Google Shape;397;gc0877e8308_0_9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gc0877e8308_0_9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9" name="Google Shape;399;gc0877e8308_0_96"/>
          <p:cNvGrpSpPr/>
          <p:nvPr/>
        </p:nvGrpSpPr>
        <p:grpSpPr>
          <a:xfrm>
            <a:off x="4660360" y="2355662"/>
            <a:ext cx="240900" cy="216085"/>
            <a:chOff x="292829" y="1695755"/>
            <a:chExt cx="240900" cy="191548"/>
          </a:xfrm>
        </p:grpSpPr>
        <p:sp>
          <p:nvSpPr>
            <p:cNvPr id="400" name="Google Shape;400;gc0877e8308_0_9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" name="Google Shape;401;gc0877e8308_0_9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c0877e8308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77" y="1062570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gc0877e8308_0_126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진행 중인 이벤트 영역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- 클릭 시 페이지 전환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종료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된 이벤트 영역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게시물의 이미지 표시 - 클릭 시 해당 이벤트 게시물로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게시물의 제목 표시 - 클릭 시 해당 이벤트 게시물로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기간 표시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게시판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종료된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이벤트를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가이드 또는 관리자 계정으로 로그인한 경우 새 글 작성 버튼이 활성화되며 새 글 작성 버튼을 클릭한 경우 새 글 작성 페이지로 이동하여 새 이벤트 게시글을 작성할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408" name="Google Shape;408;gc0877e8308_0_126"/>
          <p:cNvGrpSpPr/>
          <p:nvPr/>
        </p:nvGrpSpPr>
        <p:grpSpPr>
          <a:xfrm>
            <a:off x="396076" y="2318072"/>
            <a:ext cx="240900" cy="216085"/>
            <a:chOff x="292829" y="1695755"/>
            <a:chExt cx="240900" cy="191548"/>
          </a:xfrm>
        </p:grpSpPr>
        <p:sp>
          <p:nvSpPr>
            <p:cNvPr id="409" name="Google Shape;409;gc0877e8308_0_1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gc0877e8308_0_12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1" name="Google Shape;411;gc0877e8308_0_126"/>
          <p:cNvGrpSpPr/>
          <p:nvPr/>
        </p:nvGrpSpPr>
        <p:grpSpPr>
          <a:xfrm>
            <a:off x="1405115" y="2198145"/>
            <a:ext cx="240900" cy="216085"/>
            <a:chOff x="292829" y="1695755"/>
            <a:chExt cx="240900" cy="191548"/>
          </a:xfrm>
        </p:grpSpPr>
        <p:sp>
          <p:nvSpPr>
            <p:cNvPr id="412" name="Google Shape;412;gc0877e8308_0_1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gc0877e8308_0_12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4" name="Google Shape;414;gc0877e8308_0_126"/>
          <p:cNvGrpSpPr/>
          <p:nvPr/>
        </p:nvGrpSpPr>
        <p:grpSpPr>
          <a:xfrm>
            <a:off x="599176" y="2722252"/>
            <a:ext cx="240900" cy="216086"/>
            <a:chOff x="292829" y="1695754"/>
            <a:chExt cx="240900" cy="191549"/>
          </a:xfrm>
        </p:grpSpPr>
        <p:sp>
          <p:nvSpPr>
            <p:cNvPr id="415" name="Google Shape;415;gc0877e8308_0_1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gc0877e8308_0_126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7" name="Google Shape;417;gc0877e8308_0_126"/>
          <p:cNvGrpSpPr/>
          <p:nvPr/>
        </p:nvGrpSpPr>
        <p:grpSpPr>
          <a:xfrm>
            <a:off x="599172" y="3969337"/>
            <a:ext cx="240900" cy="216085"/>
            <a:chOff x="292829" y="1695755"/>
            <a:chExt cx="240900" cy="191548"/>
          </a:xfrm>
        </p:grpSpPr>
        <p:sp>
          <p:nvSpPr>
            <p:cNvPr id="418" name="Google Shape;418;gc0877e8308_0_1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gc0877e8308_0_12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0" name="Google Shape;420;gc0877e8308_0_126"/>
          <p:cNvGrpSpPr/>
          <p:nvPr/>
        </p:nvGrpSpPr>
        <p:grpSpPr>
          <a:xfrm>
            <a:off x="599185" y="4246999"/>
            <a:ext cx="240900" cy="216085"/>
            <a:chOff x="292829" y="1695755"/>
            <a:chExt cx="240900" cy="191548"/>
          </a:xfrm>
        </p:grpSpPr>
        <p:sp>
          <p:nvSpPr>
            <p:cNvPr id="421" name="Google Shape;421;gc0877e8308_0_1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gc0877e8308_0_12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3" name="Google Shape;423;gc0877e8308_0_126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종료된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이벤트 목록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이벤트</a:t>
                      </a: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이벤트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게시판 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종료된 이벤트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gc0877e8308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8" y="1062574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gc0877e8308_0_156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게시판 목록으로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게시글의 제목 표시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게시글의 작성자 표시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게시글이 작성된 날짜 표시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게시글의 내용 표시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게시판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클릭한 해당 게시물의 상세 내용을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관리자가 올린 게시물의 경우 신고가 불가능하지만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가이드가 올린 게시물의 경우 부적절하다고 생각되면 활성화된 신고하기 버튼을 클릭하여 신고할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430" name="Google Shape;430;gc0877e8308_0_156"/>
          <p:cNvGrpSpPr/>
          <p:nvPr/>
        </p:nvGrpSpPr>
        <p:grpSpPr>
          <a:xfrm>
            <a:off x="544351" y="1965322"/>
            <a:ext cx="240900" cy="216085"/>
            <a:chOff x="292829" y="1695755"/>
            <a:chExt cx="240900" cy="191548"/>
          </a:xfrm>
        </p:grpSpPr>
        <p:sp>
          <p:nvSpPr>
            <p:cNvPr id="431" name="Google Shape;431;gc0877e8308_0_15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gc0877e8308_0_15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33" name="Google Shape;433;gc0877e8308_0_156"/>
          <p:cNvGrpSpPr/>
          <p:nvPr/>
        </p:nvGrpSpPr>
        <p:grpSpPr>
          <a:xfrm>
            <a:off x="696340" y="2689382"/>
            <a:ext cx="240900" cy="216085"/>
            <a:chOff x="292829" y="1695755"/>
            <a:chExt cx="240900" cy="191548"/>
          </a:xfrm>
        </p:grpSpPr>
        <p:sp>
          <p:nvSpPr>
            <p:cNvPr id="434" name="Google Shape;434;gc0877e8308_0_15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gc0877e8308_0_15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36" name="Google Shape;436;gc0877e8308_0_156"/>
          <p:cNvGrpSpPr/>
          <p:nvPr/>
        </p:nvGrpSpPr>
        <p:grpSpPr>
          <a:xfrm>
            <a:off x="2124051" y="2689377"/>
            <a:ext cx="240900" cy="216086"/>
            <a:chOff x="292829" y="1695754"/>
            <a:chExt cx="240900" cy="191549"/>
          </a:xfrm>
        </p:grpSpPr>
        <p:sp>
          <p:nvSpPr>
            <p:cNvPr id="437" name="Google Shape;437;gc0877e8308_0_15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gc0877e8308_0_156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39" name="Google Shape;439;gc0877e8308_0_156"/>
          <p:cNvGrpSpPr/>
          <p:nvPr/>
        </p:nvGrpSpPr>
        <p:grpSpPr>
          <a:xfrm>
            <a:off x="3479425" y="2689395"/>
            <a:ext cx="240900" cy="216066"/>
            <a:chOff x="292829" y="1695755"/>
            <a:chExt cx="240900" cy="191548"/>
          </a:xfrm>
        </p:grpSpPr>
        <p:sp>
          <p:nvSpPr>
            <p:cNvPr id="440" name="Google Shape;440;gc0877e8308_0_15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1" name="Google Shape;441;gc0877e8308_0_15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2" name="Google Shape;442;gc0877e8308_0_156"/>
          <p:cNvGrpSpPr/>
          <p:nvPr/>
        </p:nvGrpSpPr>
        <p:grpSpPr>
          <a:xfrm>
            <a:off x="696360" y="2980674"/>
            <a:ext cx="240900" cy="216085"/>
            <a:chOff x="292829" y="1695755"/>
            <a:chExt cx="240900" cy="191548"/>
          </a:xfrm>
        </p:grpSpPr>
        <p:sp>
          <p:nvSpPr>
            <p:cNvPr id="443" name="Google Shape;443;gc0877e8308_0_15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" name="Google Shape;444;gc0877e8308_0_15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45" name="Google Shape;445;gc0877e8308_0_156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이벤트 게시글 조회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이벤트</a:t>
                      </a: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이벤트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게시판 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진행 중인 이벤트 &gt; 특정 게시물 조회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c0877e8308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77" y="1062570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1" name="Google Shape;451;gc0877e8308_0_186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제목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현재 로그인된 계정이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자동으로 입력됨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을 작성하는 당시의 날짜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 내용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첨부 파일 선택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 입력 취소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 입력 완료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게시판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새로운 게시글을 작성할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작성자의 경우 현재 로그인된 계정으로 자동 입력되며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 날짜의 경우 글을 쓰고 있는 현재 시간으로 자동 입력된다.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제목 및 내용, 첨부파일을 설정한 후 확인 버튼을 누르면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게시글이 등록된다.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452" name="Google Shape;452;gc0877e8308_0_186"/>
          <p:cNvGrpSpPr/>
          <p:nvPr/>
        </p:nvGrpSpPr>
        <p:grpSpPr>
          <a:xfrm>
            <a:off x="646551" y="2447859"/>
            <a:ext cx="240900" cy="216085"/>
            <a:chOff x="292829" y="1695755"/>
            <a:chExt cx="240900" cy="191548"/>
          </a:xfrm>
        </p:grpSpPr>
        <p:sp>
          <p:nvSpPr>
            <p:cNvPr id="453" name="Google Shape;453;gc0877e8308_0_18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gc0877e8308_0_18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5" name="Google Shape;455;gc0877e8308_0_186"/>
          <p:cNvGrpSpPr/>
          <p:nvPr/>
        </p:nvGrpSpPr>
        <p:grpSpPr>
          <a:xfrm>
            <a:off x="2915015" y="2463707"/>
            <a:ext cx="240900" cy="216085"/>
            <a:chOff x="292829" y="1695755"/>
            <a:chExt cx="240900" cy="191548"/>
          </a:xfrm>
        </p:grpSpPr>
        <p:sp>
          <p:nvSpPr>
            <p:cNvPr id="456" name="Google Shape;456;gc0877e8308_0_18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" name="Google Shape;457;gc0877e8308_0_18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8" name="Google Shape;458;gc0877e8308_0_186"/>
          <p:cNvGrpSpPr/>
          <p:nvPr/>
        </p:nvGrpSpPr>
        <p:grpSpPr>
          <a:xfrm>
            <a:off x="646551" y="2707127"/>
            <a:ext cx="240900" cy="216086"/>
            <a:chOff x="292829" y="1695754"/>
            <a:chExt cx="240900" cy="191549"/>
          </a:xfrm>
        </p:grpSpPr>
        <p:sp>
          <p:nvSpPr>
            <p:cNvPr id="459" name="Google Shape;459;gc0877e8308_0_18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gc0877e8308_0_186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1" name="Google Shape;461;gc0877e8308_0_186"/>
          <p:cNvGrpSpPr/>
          <p:nvPr/>
        </p:nvGrpSpPr>
        <p:grpSpPr>
          <a:xfrm>
            <a:off x="646547" y="3101962"/>
            <a:ext cx="240900" cy="216085"/>
            <a:chOff x="292829" y="1695755"/>
            <a:chExt cx="240900" cy="191548"/>
          </a:xfrm>
        </p:grpSpPr>
        <p:sp>
          <p:nvSpPr>
            <p:cNvPr id="462" name="Google Shape;462;gc0877e8308_0_18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3" name="Google Shape;463;gc0877e8308_0_18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4" name="Google Shape;464;gc0877e8308_0_186"/>
          <p:cNvGrpSpPr/>
          <p:nvPr/>
        </p:nvGrpSpPr>
        <p:grpSpPr>
          <a:xfrm>
            <a:off x="3863887" y="4353845"/>
            <a:ext cx="240900" cy="216085"/>
            <a:chOff x="292829" y="1695755"/>
            <a:chExt cx="240900" cy="191548"/>
          </a:xfrm>
        </p:grpSpPr>
        <p:sp>
          <p:nvSpPr>
            <p:cNvPr id="465" name="Google Shape;465;gc0877e8308_0_18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gc0877e8308_0_18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7" name="Google Shape;467;gc0877e8308_0_186"/>
          <p:cNvGrpSpPr/>
          <p:nvPr/>
        </p:nvGrpSpPr>
        <p:grpSpPr>
          <a:xfrm>
            <a:off x="4572000" y="4311519"/>
            <a:ext cx="240900" cy="216085"/>
            <a:chOff x="292829" y="1695755"/>
            <a:chExt cx="240900" cy="191548"/>
          </a:xfrm>
        </p:grpSpPr>
        <p:sp>
          <p:nvSpPr>
            <p:cNvPr id="468" name="Google Shape;468;gc0877e8308_0_18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gc0877e8308_0_18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0" name="Google Shape;470;gc0877e8308_0_186"/>
          <p:cNvGrpSpPr/>
          <p:nvPr/>
        </p:nvGrpSpPr>
        <p:grpSpPr>
          <a:xfrm>
            <a:off x="646560" y="4137774"/>
            <a:ext cx="240900" cy="216085"/>
            <a:chOff x="292829" y="1695755"/>
            <a:chExt cx="240900" cy="191548"/>
          </a:xfrm>
        </p:grpSpPr>
        <p:sp>
          <p:nvSpPr>
            <p:cNvPr id="471" name="Google Shape;471;gc0877e8308_0_18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gc0877e8308_0_18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73" name="Google Shape;473;gc0877e8308_0_186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이벤트 게시글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이벤트</a:t>
                      </a: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이벤트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게시판 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이벤트 게시글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gc0877e8308_0_264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글 번호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제목 - 클릭하면 해당 공지글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관리자의 경우 새 글 작성 가능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게시판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목록을 확인하고 특정 공지사항 제목을 클릭하면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해당 공지사항 페이지로 이동할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관리자는 새 글 작성 버튼을 클릭하여 새로운 글을 작성할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479" name="Google Shape;479;gc0877e8308_0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77" y="969920"/>
            <a:ext cx="5579999" cy="36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gc0877e8308_0_264"/>
          <p:cNvGrpSpPr/>
          <p:nvPr/>
        </p:nvGrpSpPr>
        <p:grpSpPr>
          <a:xfrm>
            <a:off x="396076" y="2571759"/>
            <a:ext cx="240900" cy="216085"/>
            <a:chOff x="292829" y="1695755"/>
            <a:chExt cx="240900" cy="191548"/>
          </a:xfrm>
        </p:grpSpPr>
        <p:sp>
          <p:nvSpPr>
            <p:cNvPr id="481" name="Google Shape;481;gc0877e8308_0_26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gc0877e8308_0_264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3" name="Google Shape;483;gc0877e8308_0_264"/>
          <p:cNvGrpSpPr/>
          <p:nvPr/>
        </p:nvGrpSpPr>
        <p:grpSpPr>
          <a:xfrm>
            <a:off x="2893865" y="2571757"/>
            <a:ext cx="240900" cy="216085"/>
            <a:chOff x="292829" y="1695755"/>
            <a:chExt cx="240900" cy="191548"/>
          </a:xfrm>
        </p:grpSpPr>
        <p:sp>
          <p:nvSpPr>
            <p:cNvPr id="484" name="Google Shape;484;gc0877e8308_0_26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gc0877e8308_0_264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6" name="Google Shape;486;gc0877e8308_0_264"/>
          <p:cNvGrpSpPr/>
          <p:nvPr/>
        </p:nvGrpSpPr>
        <p:grpSpPr>
          <a:xfrm>
            <a:off x="4703501" y="2248977"/>
            <a:ext cx="240900" cy="216086"/>
            <a:chOff x="292829" y="1695754"/>
            <a:chExt cx="240900" cy="191549"/>
          </a:xfrm>
        </p:grpSpPr>
        <p:sp>
          <p:nvSpPr>
            <p:cNvPr id="487" name="Google Shape;487;gc0877e8308_0_26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8" name="Google Shape;488;gc0877e8308_0_264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89" name="Google Shape;489;gc0877e8308_0_264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공지글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SS-RC-06-00-0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공지사항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공지사항 게시판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gc0877e8308_0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77" y="969920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5" name="Google Shape;495;gc0877e8308_0_291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제목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작성자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작성 날짜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내용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(관리자 전용) 공지사항 수정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(관리자 전용) 공지사항 삭제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게시판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클릭한 공지사항 페이지로 이동해서 공지사항의 내용을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관리자는 해당 글을 수정 또는 삭제할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496" name="Google Shape;496;gc0877e8308_0_291"/>
          <p:cNvGrpSpPr/>
          <p:nvPr/>
        </p:nvGrpSpPr>
        <p:grpSpPr>
          <a:xfrm>
            <a:off x="703001" y="2679809"/>
            <a:ext cx="240900" cy="216085"/>
            <a:chOff x="292829" y="1695755"/>
            <a:chExt cx="240900" cy="191548"/>
          </a:xfrm>
        </p:grpSpPr>
        <p:sp>
          <p:nvSpPr>
            <p:cNvPr id="497" name="Google Shape;497;gc0877e8308_0_29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" name="Google Shape;498;gc0877e8308_0_291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9" name="Google Shape;499;gc0877e8308_0_291"/>
          <p:cNvGrpSpPr/>
          <p:nvPr/>
        </p:nvGrpSpPr>
        <p:grpSpPr>
          <a:xfrm>
            <a:off x="702990" y="2939082"/>
            <a:ext cx="240900" cy="216085"/>
            <a:chOff x="292829" y="1695755"/>
            <a:chExt cx="240900" cy="191548"/>
          </a:xfrm>
        </p:grpSpPr>
        <p:sp>
          <p:nvSpPr>
            <p:cNvPr id="500" name="Google Shape;500;gc0877e8308_0_29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gc0877e8308_0_291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2" name="Google Shape;502;gc0877e8308_0_291"/>
          <p:cNvGrpSpPr/>
          <p:nvPr/>
        </p:nvGrpSpPr>
        <p:grpSpPr>
          <a:xfrm>
            <a:off x="3065638" y="2939077"/>
            <a:ext cx="240900" cy="216086"/>
            <a:chOff x="292829" y="1695754"/>
            <a:chExt cx="240900" cy="191549"/>
          </a:xfrm>
        </p:grpSpPr>
        <p:sp>
          <p:nvSpPr>
            <p:cNvPr id="503" name="Google Shape;503;gc0877e8308_0_29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gc0877e8308_0_291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5" name="Google Shape;505;gc0877e8308_0_291"/>
          <p:cNvGrpSpPr/>
          <p:nvPr/>
        </p:nvGrpSpPr>
        <p:grpSpPr>
          <a:xfrm>
            <a:off x="702997" y="3333912"/>
            <a:ext cx="240900" cy="216085"/>
            <a:chOff x="292829" y="1695755"/>
            <a:chExt cx="240900" cy="191548"/>
          </a:xfrm>
        </p:grpSpPr>
        <p:sp>
          <p:nvSpPr>
            <p:cNvPr id="506" name="Google Shape;506;gc0877e8308_0_29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gc0877e8308_0_291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8" name="Google Shape;508;gc0877e8308_0_291"/>
          <p:cNvGrpSpPr/>
          <p:nvPr/>
        </p:nvGrpSpPr>
        <p:grpSpPr>
          <a:xfrm>
            <a:off x="3863887" y="4353845"/>
            <a:ext cx="240900" cy="216085"/>
            <a:chOff x="292829" y="1695755"/>
            <a:chExt cx="240900" cy="191548"/>
          </a:xfrm>
        </p:grpSpPr>
        <p:sp>
          <p:nvSpPr>
            <p:cNvPr id="509" name="Google Shape;509;gc0877e8308_0_29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gc0877e8308_0_291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1" name="Google Shape;511;gc0877e8308_0_291"/>
          <p:cNvGrpSpPr/>
          <p:nvPr/>
        </p:nvGrpSpPr>
        <p:grpSpPr>
          <a:xfrm>
            <a:off x="4572000" y="4311519"/>
            <a:ext cx="240900" cy="216085"/>
            <a:chOff x="292829" y="1695755"/>
            <a:chExt cx="240900" cy="191548"/>
          </a:xfrm>
        </p:grpSpPr>
        <p:sp>
          <p:nvSpPr>
            <p:cNvPr id="512" name="Google Shape;512;gc0877e8308_0_29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" name="Google Shape;513;gc0877e8308_0_291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4" name="Google Shape;514;gc0877e8308_0_291"/>
          <p:cNvGrpSpPr/>
          <p:nvPr/>
        </p:nvGrpSpPr>
        <p:grpSpPr>
          <a:xfrm>
            <a:off x="4451560" y="2500899"/>
            <a:ext cx="240900" cy="216085"/>
            <a:chOff x="292829" y="1695755"/>
            <a:chExt cx="240900" cy="191548"/>
          </a:xfrm>
        </p:grpSpPr>
        <p:sp>
          <p:nvSpPr>
            <p:cNvPr id="515" name="Google Shape;515;gc0877e8308_0_29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gc0877e8308_0_291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17" name="Google Shape;517;gc0877e8308_0_291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공지글 조회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SS-RC-06-00-0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공지사항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공지사항 게시판 &gt; 특정 게시물 조회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518" name="Google Shape;518;gc0877e8308_0_291"/>
          <p:cNvGrpSpPr/>
          <p:nvPr/>
        </p:nvGrpSpPr>
        <p:grpSpPr>
          <a:xfrm>
            <a:off x="4871560" y="2355674"/>
            <a:ext cx="240900" cy="216085"/>
            <a:chOff x="292829" y="1695755"/>
            <a:chExt cx="240900" cy="191548"/>
          </a:xfrm>
        </p:grpSpPr>
        <p:sp>
          <p:nvSpPr>
            <p:cNvPr id="519" name="Google Shape;519;gc0877e8308_0_29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0" name="Google Shape;520;gc0877e8308_0_291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gc0877e8308_0_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77" y="969920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6" name="Google Shape;526;gc0877e8308_0_318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제목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현재 로그인된 계정이 자동으로 입력됨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을 작성하는 당시의 날짜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첨부 파일 선택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 입력 취소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이벤트 게시글 입력 완료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게시판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새로운 게시글을 작성할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작성자의 경우 현재 로그인된 계정으로 자동 입력되며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 날짜의 경우 글을 쓰고 있는 현재 시간으로 자동 입력된다.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제목 및 내용, 첨부파일을 설정한 후 확인 버튼을 누르면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게시글이 등록된다.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527" name="Google Shape;527;gc0877e8308_0_318"/>
          <p:cNvGrpSpPr/>
          <p:nvPr/>
        </p:nvGrpSpPr>
        <p:grpSpPr>
          <a:xfrm>
            <a:off x="646551" y="2398459"/>
            <a:ext cx="240900" cy="216085"/>
            <a:chOff x="292829" y="1695755"/>
            <a:chExt cx="240900" cy="191548"/>
          </a:xfrm>
        </p:grpSpPr>
        <p:sp>
          <p:nvSpPr>
            <p:cNvPr id="528" name="Google Shape;528;gc0877e8308_0_31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9" name="Google Shape;529;gc0877e8308_0_318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0" name="Google Shape;530;gc0877e8308_0_318"/>
          <p:cNvGrpSpPr/>
          <p:nvPr/>
        </p:nvGrpSpPr>
        <p:grpSpPr>
          <a:xfrm>
            <a:off x="2945165" y="2280257"/>
            <a:ext cx="240900" cy="216085"/>
            <a:chOff x="292829" y="1695755"/>
            <a:chExt cx="240900" cy="191548"/>
          </a:xfrm>
        </p:grpSpPr>
        <p:sp>
          <p:nvSpPr>
            <p:cNvPr id="531" name="Google Shape;531;gc0877e8308_0_31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" name="Google Shape;532;gc0877e8308_0_318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3" name="Google Shape;533;gc0877e8308_0_318"/>
          <p:cNvGrpSpPr/>
          <p:nvPr/>
        </p:nvGrpSpPr>
        <p:grpSpPr>
          <a:xfrm>
            <a:off x="646551" y="2614552"/>
            <a:ext cx="240900" cy="216086"/>
            <a:chOff x="292829" y="1695754"/>
            <a:chExt cx="240900" cy="191549"/>
          </a:xfrm>
        </p:grpSpPr>
        <p:sp>
          <p:nvSpPr>
            <p:cNvPr id="534" name="Google Shape;534;gc0877e8308_0_31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gc0877e8308_0_318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6" name="Google Shape;536;gc0877e8308_0_318"/>
          <p:cNvGrpSpPr/>
          <p:nvPr/>
        </p:nvGrpSpPr>
        <p:grpSpPr>
          <a:xfrm>
            <a:off x="646547" y="3017287"/>
            <a:ext cx="240900" cy="216085"/>
            <a:chOff x="292829" y="1695755"/>
            <a:chExt cx="240900" cy="191548"/>
          </a:xfrm>
        </p:grpSpPr>
        <p:sp>
          <p:nvSpPr>
            <p:cNvPr id="537" name="Google Shape;537;gc0877e8308_0_31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8" name="Google Shape;538;gc0877e8308_0_318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9" name="Google Shape;539;gc0877e8308_0_318"/>
          <p:cNvGrpSpPr/>
          <p:nvPr/>
        </p:nvGrpSpPr>
        <p:grpSpPr>
          <a:xfrm>
            <a:off x="3863887" y="4353845"/>
            <a:ext cx="240900" cy="216085"/>
            <a:chOff x="292829" y="1695755"/>
            <a:chExt cx="240900" cy="191548"/>
          </a:xfrm>
        </p:grpSpPr>
        <p:sp>
          <p:nvSpPr>
            <p:cNvPr id="540" name="Google Shape;540;gc0877e8308_0_31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1" name="Google Shape;541;gc0877e8308_0_318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2" name="Google Shape;542;gc0877e8308_0_318"/>
          <p:cNvGrpSpPr/>
          <p:nvPr/>
        </p:nvGrpSpPr>
        <p:grpSpPr>
          <a:xfrm>
            <a:off x="4572000" y="4311519"/>
            <a:ext cx="240900" cy="216085"/>
            <a:chOff x="292829" y="1695755"/>
            <a:chExt cx="240900" cy="191548"/>
          </a:xfrm>
        </p:grpSpPr>
        <p:sp>
          <p:nvSpPr>
            <p:cNvPr id="543" name="Google Shape;543;gc0877e8308_0_31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4" name="Google Shape;544;gc0877e8308_0_318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5" name="Google Shape;545;gc0877e8308_0_318"/>
          <p:cNvGrpSpPr/>
          <p:nvPr/>
        </p:nvGrpSpPr>
        <p:grpSpPr>
          <a:xfrm>
            <a:off x="646560" y="4046049"/>
            <a:ext cx="240900" cy="216085"/>
            <a:chOff x="292829" y="1695755"/>
            <a:chExt cx="240900" cy="191548"/>
          </a:xfrm>
        </p:grpSpPr>
        <p:sp>
          <p:nvSpPr>
            <p:cNvPr id="546" name="Google Shape;546;gc0877e8308_0_31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7" name="Google Shape;547;gc0877e8308_0_318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48" name="Google Shape;548;gc0877e8308_0_318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공지글 조회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SS-RC-06-00-0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공지사항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공지사항 게시판 &gt; 공지글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5" y="1175950"/>
            <a:ext cx="5771024" cy="327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4" name="Google Shape;554;p6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방문한 여행지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주문 내역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마이페이지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방문한 여행지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55" name="Google Shape;555;p6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고객 정보 관리 목록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주문 내역 목록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내가 쓴 리뷰 목록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찜목록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 정보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 정보 수정 화면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마일리지 관련 내용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방문한 여행지 목록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포인트 내역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회원탈퇴 확인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마이페이지(고객, VIP)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고객과 VIP의 본인 정보나 지난 활동 내역등을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 마일리지 확인과 사용내역을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방문한 여행지 목록과 내용을 확인할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내가 쓴 리뷰 목록과 내용을 확인할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내가 선택한 찜목록을 확인할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556" name="Google Shape;556;p6"/>
          <p:cNvGrpSpPr/>
          <p:nvPr/>
        </p:nvGrpSpPr>
        <p:grpSpPr>
          <a:xfrm>
            <a:off x="1883151" y="1795940"/>
            <a:ext cx="240900" cy="216085"/>
            <a:chOff x="292829" y="1695755"/>
            <a:chExt cx="240900" cy="191548"/>
          </a:xfrm>
        </p:grpSpPr>
        <p:sp>
          <p:nvSpPr>
            <p:cNvPr id="557" name="Google Shape;557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8" name="Google Shape;558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9" name="Google Shape;559;p6"/>
          <p:cNvGrpSpPr/>
          <p:nvPr/>
        </p:nvGrpSpPr>
        <p:grpSpPr>
          <a:xfrm>
            <a:off x="3065609" y="1795941"/>
            <a:ext cx="240900" cy="216085"/>
            <a:chOff x="292829" y="1695755"/>
            <a:chExt cx="240900" cy="191548"/>
          </a:xfrm>
        </p:grpSpPr>
        <p:sp>
          <p:nvSpPr>
            <p:cNvPr id="560" name="Google Shape;560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1" name="Google Shape;561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2" name="Google Shape;562;p6"/>
          <p:cNvGrpSpPr/>
          <p:nvPr/>
        </p:nvGrpSpPr>
        <p:grpSpPr>
          <a:xfrm>
            <a:off x="4184784" y="1795949"/>
            <a:ext cx="240900" cy="216086"/>
            <a:chOff x="292829" y="1695754"/>
            <a:chExt cx="240900" cy="191549"/>
          </a:xfrm>
        </p:grpSpPr>
        <p:sp>
          <p:nvSpPr>
            <p:cNvPr id="563" name="Google Shape;563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4" name="Google Shape;564;p6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5" name="Google Shape;565;p6"/>
          <p:cNvGrpSpPr/>
          <p:nvPr/>
        </p:nvGrpSpPr>
        <p:grpSpPr>
          <a:xfrm>
            <a:off x="5314477" y="1795944"/>
            <a:ext cx="240900" cy="216085"/>
            <a:chOff x="292829" y="1695755"/>
            <a:chExt cx="240900" cy="191548"/>
          </a:xfrm>
        </p:grpSpPr>
        <p:sp>
          <p:nvSpPr>
            <p:cNvPr id="566" name="Google Shape;566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7" name="Google Shape;567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8" name="Google Shape;568;p6"/>
          <p:cNvGrpSpPr/>
          <p:nvPr/>
        </p:nvGrpSpPr>
        <p:grpSpPr>
          <a:xfrm>
            <a:off x="946699" y="2625108"/>
            <a:ext cx="240900" cy="216085"/>
            <a:chOff x="292829" y="1695755"/>
            <a:chExt cx="240900" cy="191548"/>
          </a:xfrm>
        </p:grpSpPr>
        <p:sp>
          <p:nvSpPr>
            <p:cNvPr id="569" name="Google Shape;569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0" name="Google Shape;570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1" name="Google Shape;571;p6"/>
          <p:cNvGrpSpPr/>
          <p:nvPr/>
        </p:nvGrpSpPr>
        <p:grpSpPr>
          <a:xfrm>
            <a:off x="946699" y="2900808"/>
            <a:ext cx="240900" cy="216085"/>
            <a:chOff x="292829" y="1695755"/>
            <a:chExt cx="240900" cy="191548"/>
          </a:xfrm>
        </p:grpSpPr>
        <p:sp>
          <p:nvSpPr>
            <p:cNvPr id="572" name="Google Shape;572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3" name="Google Shape;573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4" name="Google Shape;574;p6"/>
          <p:cNvGrpSpPr/>
          <p:nvPr/>
        </p:nvGrpSpPr>
        <p:grpSpPr>
          <a:xfrm>
            <a:off x="946699" y="3176508"/>
            <a:ext cx="240900" cy="216085"/>
            <a:chOff x="292829" y="1695755"/>
            <a:chExt cx="240900" cy="191548"/>
          </a:xfrm>
        </p:grpSpPr>
        <p:sp>
          <p:nvSpPr>
            <p:cNvPr id="575" name="Google Shape;575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7" name="Google Shape;577;p6"/>
          <p:cNvGrpSpPr/>
          <p:nvPr/>
        </p:nvGrpSpPr>
        <p:grpSpPr>
          <a:xfrm>
            <a:off x="946699" y="3452208"/>
            <a:ext cx="240900" cy="216085"/>
            <a:chOff x="292829" y="1695755"/>
            <a:chExt cx="240900" cy="191548"/>
          </a:xfrm>
        </p:grpSpPr>
        <p:sp>
          <p:nvSpPr>
            <p:cNvPr id="578" name="Google Shape;578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9" name="Google Shape;579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0" name="Google Shape;580;p6"/>
          <p:cNvGrpSpPr/>
          <p:nvPr/>
        </p:nvGrpSpPr>
        <p:grpSpPr>
          <a:xfrm>
            <a:off x="946699" y="3727908"/>
            <a:ext cx="240900" cy="216085"/>
            <a:chOff x="292829" y="1695755"/>
            <a:chExt cx="240900" cy="191548"/>
          </a:xfrm>
        </p:grpSpPr>
        <p:sp>
          <p:nvSpPr>
            <p:cNvPr id="581" name="Google Shape;581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2" name="Google Shape;582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3" name="Google Shape;583;p6"/>
          <p:cNvGrpSpPr/>
          <p:nvPr/>
        </p:nvGrpSpPr>
        <p:grpSpPr>
          <a:xfrm>
            <a:off x="906350" y="4017312"/>
            <a:ext cx="321600" cy="215580"/>
            <a:chOff x="252480" y="1707903"/>
            <a:chExt cx="321600" cy="191100"/>
          </a:xfrm>
        </p:grpSpPr>
        <p:sp>
          <p:nvSpPr>
            <p:cNvPr id="584" name="Google Shape;584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5" name="Google Shape;585;p6"/>
            <p:cNvSpPr txBox="1"/>
            <p:nvPr/>
          </p:nvSpPr>
          <p:spPr>
            <a:xfrm>
              <a:off x="252480" y="1707903"/>
              <a:ext cx="3216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"/>
          <p:cNvGraphicFramePr/>
          <p:nvPr/>
        </p:nvGraphicFramePr>
        <p:xfrm>
          <a:off x="755576" y="41151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{3D3A0065-6C1B-465D-8C2A-E043F0B5BC29}</a:tableStyleId>
              </a:tblPr>
              <a:tblGrid>
                <a:gridCol w="521050"/>
                <a:gridCol w="847050"/>
                <a:gridCol w="2793275"/>
                <a:gridCol w="3445275"/>
              </a:tblGrid>
              <a:tr h="702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문서 개정 이력표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16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문서명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화면정의서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버전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1.0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2021.02.24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최초 작성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송수미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gc0877e8308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5" y="1040875"/>
            <a:ext cx="6183776" cy="34894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1" name="Google Shape;591;gc0877e8308_1_69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주문 내역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마이페이지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92" name="Google Shape;592;gc0877e8308_1_69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해당 상품으로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마이페이지(고객, VIP)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고객과 VIP의 본인 정보나 지난 활동 내역등을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 마일리지 확인과 사용내역을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방문한 여행지 목록과 내용을 확인할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내가 쓴 리뷰 목록과 내용을 확인할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내가 선택한 찜목록을 확인할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593" name="Google Shape;593;gc0877e8308_1_69"/>
          <p:cNvGrpSpPr/>
          <p:nvPr/>
        </p:nvGrpSpPr>
        <p:grpSpPr>
          <a:xfrm>
            <a:off x="2423576" y="3676315"/>
            <a:ext cx="240900" cy="216085"/>
            <a:chOff x="292829" y="1695755"/>
            <a:chExt cx="240900" cy="191548"/>
          </a:xfrm>
        </p:grpSpPr>
        <p:sp>
          <p:nvSpPr>
            <p:cNvPr id="594" name="Google Shape;594;gc0877e8308_1_6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5" name="Google Shape;595;gc0877e8308_1_6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96" name="Google Shape;596;gc0877e8308_1_69"/>
          <p:cNvGrpSpPr/>
          <p:nvPr/>
        </p:nvGrpSpPr>
        <p:grpSpPr>
          <a:xfrm>
            <a:off x="3186084" y="1579866"/>
            <a:ext cx="240900" cy="216085"/>
            <a:chOff x="292829" y="1695755"/>
            <a:chExt cx="240900" cy="191548"/>
          </a:xfrm>
        </p:grpSpPr>
        <p:sp>
          <p:nvSpPr>
            <p:cNvPr id="597" name="Google Shape;597;gc0877e8308_1_6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8" name="Google Shape;598;gc0877e8308_1_6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9" name="Google Shape;599;gc0877e8308_1_69"/>
          <p:cNvSpPr txBox="1"/>
          <p:nvPr/>
        </p:nvSpPr>
        <p:spPr>
          <a:xfrm>
            <a:off x="4451559" y="1607274"/>
            <a:ext cx="240900" cy="2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gc0877e8308_1_69"/>
          <p:cNvSpPr/>
          <p:nvPr/>
        </p:nvSpPr>
        <p:spPr>
          <a:xfrm>
            <a:off x="5346361" y="1822847"/>
            <a:ext cx="167700" cy="18918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gc0877e8308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4745"/>
            <a:ext cx="6139409" cy="39701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gc0877e8308_1_27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통계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통계 페이지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&gt; 통계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07" name="Google Shape;607;gc0877e8308_1_27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통계자료 선택지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별도의 통계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제품 상세 내역등에 해당 상품에 관련된 작게 표시되는 통계들을 모두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보여주는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통계 전체 자료들을 보여주는 별도의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08" name="Google Shape;608;gc0877e8308_1_27"/>
          <p:cNvSpPr txBox="1"/>
          <p:nvPr/>
        </p:nvSpPr>
        <p:spPr>
          <a:xfrm>
            <a:off x="646551" y="224898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9" name="Google Shape;609;gc0877e8308_1_27"/>
          <p:cNvGrpSpPr/>
          <p:nvPr/>
        </p:nvGrpSpPr>
        <p:grpSpPr>
          <a:xfrm>
            <a:off x="294351" y="2200409"/>
            <a:ext cx="240900" cy="216085"/>
            <a:chOff x="292829" y="1695755"/>
            <a:chExt cx="240900" cy="191548"/>
          </a:xfrm>
        </p:grpSpPr>
        <p:sp>
          <p:nvSpPr>
            <p:cNvPr id="610" name="Google Shape;610;gc0877e8308_1_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1" name="Google Shape;611;gc0877e8308_1_27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6" name="Google Shape;616;gc0877e8308_1_57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매출현황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매출현황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마이페이지 &gt; 매출현황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17" name="Google Shape;617;gc0877e8308_1_57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매출 현황을 확인할 수 있는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618" name="Google Shape;618;gc0877e8308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4745"/>
            <a:ext cx="5986518" cy="413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"/>
          <p:cNvSpPr/>
          <p:nvPr/>
        </p:nvSpPr>
        <p:spPr>
          <a:xfrm>
            <a:off x="53262" y="3062406"/>
            <a:ext cx="1494300" cy="2115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5" name="Google Shape;625;p27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SS-RC-05-00-01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최종합격자 지원자 리스트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26" name="Google Shape;626;p27"/>
          <p:cNvGraphicFramePr/>
          <p:nvPr/>
        </p:nvGraphicFramePr>
        <p:xfrm>
          <a:off x="6443663" y="2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면접평가 메인화면 홈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년도, 몇 회차 리스트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지원자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중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 합격자, 예비 합격자 목록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페이징 (이전, 현재, 다음) 버튼 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일괄 합격 여부 및 취소 상태를 저장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년도, 회차별로 면접 합격자를 확인 및 합격, 예비 등록을 할 수 있는 화면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27" name="Google Shape;627;p27"/>
          <p:cNvSpPr/>
          <p:nvPr/>
        </p:nvSpPr>
        <p:spPr>
          <a:xfrm>
            <a:off x="35496" y="1491630"/>
            <a:ext cx="1512300" cy="3348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35496" y="1167594"/>
            <a:ext cx="6264600" cy="324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27"/>
          <p:cNvSpPr txBox="1"/>
          <p:nvPr/>
        </p:nvSpPr>
        <p:spPr>
          <a:xfrm>
            <a:off x="1634912" y="1545636"/>
            <a:ext cx="1148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0" name="Google Shape;630;p27"/>
          <p:cNvGrpSpPr/>
          <p:nvPr/>
        </p:nvGrpSpPr>
        <p:grpSpPr>
          <a:xfrm>
            <a:off x="1506136" y="1560360"/>
            <a:ext cx="240900" cy="215550"/>
            <a:chOff x="292829" y="1695755"/>
            <a:chExt cx="240900" cy="287400"/>
          </a:xfrm>
        </p:grpSpPr>
        <p:sp>
          <p:nvSpPr>
            <p:cNvPr id="631" name="Google Shape;631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p27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3" name="Google Shape;633;p27"/>
          <p:cNvSpPr/>
          <p:nvPr/>
        </p:nvSpPr>
        <p:spPr>
          <a:xfrm>
            <a:off x="2079194" y="4439155"/>
            <a:ext cx="259500" cy="1731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27"/>
          <p:cNvSpPr txBox="1"/>
          <p:nvPr/>
        </p:nvSpPr>
        <p:spPr>
          <a:xfrm>
            <a:off x="2338404" y="4439155"/>
            <a:ext cx="240300" cy="23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27"/>
          <p:cNvSpPr txBox="1"/>
          <p:nvPr/>
        </p:nvSpPr>
        <p:spPr>
          <a:xfrm>
            <a:off x="2097532" y="4439155"/>
            <a:ext cx="248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6" name="Google Shape;636;p27"/>
          <p:cNvGraphicFramePr/>
          <p:nvPr/>
        </p:nvGraphicFramePr>
        <p:xfrm>
          <a:off x="1714548" y="2267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29725"/>
                <a:gridCol w="915575"/>
                <a:gridCol w="864100"/>
                <a:gridCol w="576075"/>
                <a:gridCol w="648075"/>
                <a:gridCol w="7932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이름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전화번호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이메일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면접 점수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면접 합격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최종합격 여부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5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6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7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5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637" name="Google Shape;637;p27"/>
          <p:cNvSpPr/>
          <p:nvPr/>
        </p:nvSpPr>
        <p:spPr>
          <a:xfrm>
            <a:off x="5451300" y="4450979"/>
            <a:ext cx="4386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27"/>
          <p:cNvSpPr txBox="1"/>
          <p:nvPr/>
        </p:nvSpPr>
        <p:spPr>
          <a:xfrm>
            <a:off x="5464427" y="4438720"/>
            <a:ext cx="42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9" name="Google Shape;639;p27"/>
          <p:cNvGrpSpPr/>
          <p:nvPr/>
        </p:nvGrpSpPr>
        <p:grpSpPr>
          <a:xfrm>
            <a:off x="1617286" y="1745852"/>
            <a:ext cx="240900" cy="215550"/>
            <a:chOff x="292829" y="1695755"/>
            <a:chExt cx="240900" cy="287400"/>
          </a:xfrm>
        </p:grpSpPr>
        <p:sp>
          <p:nvSpPr>
            <p:cNvPr id="640" name="Google Shape;640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1" name="Google Shape;641;p27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2" name="Google Shape;642;p27"/>
          <p:cNvGrpSpPr/>
          <p:nvPr/>
        </p:nvGrpSpPr>
        <p:grpSpPr>
          <a:xfrm>
            <a:off x="5149132" y="4464593"/>
            <a:ext cx="240900" cy="215550"/>
            <a:chOff x="292829" y="1695755"/>
            <a:chExt cx="240900" cy="287400"/>
          </a:xfrm>
        </p:grpSpPr>
        <p:sp>
          <p:nvSpPr>
            <p:cNvPr id="643" name="Google Shape;643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4" name="Google Shape;644;p27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5" name="Google Shape;645;p27"/>
          <p:cNvGrpSpPr/>
          <p:nvPr/>
        </p:nvGrpSpPr>
        <p:grpSpPr>
          <a:xfrm>
            <a:off x="1769319" y="4462396"/>
            <a:ext cx="240900" cy="215550"/>
            <a:chOff x="292829" y="1695755"/>
            <a:chExt cx="240900" cy="287400"/>
          </a:xfrm>
        </p:grpSpPr>
        <p:sp>
          <p:nvSpPr>
            <p:cNvPr id="646" name="Google Shape;646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27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8" name="Google Shape;648;p27"/>
          <p:cNvGrpSpPr/>
          <p:nvPr/>
        </p:nvGrpSpPr>
        <p:grpSpPr>
          <a:xfrm>
            <a:off x="21378" y="3085025"/>
            <a:ext cx="240900" cy="215550"/>
            <a:chOff x="292829" y="1695755"/>
            <a:chExt cx="240900" cy="287400"/>
          </a:xfrm>
        </p:grpSpPr>
        <p:sp>
          <p:nvSpPr>
            <p:cNvPr id="649" name="Google Shape;649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0" name="Google Shape;650;p27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1" name="Google Shape;651;p27"/>
          <p:cNvSpPr txBox="1"/>
          <p:nvPr/>
        </p:nvSpPr>
        <p:spPr>
          <a:xfrm>
            <a:off x="35496" y="265433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27"/>
          <p:cNvSpPr txBox="1"/>
          <p:nvPr/>
        </p:nvSpPr>
        <p:spPr>
          <a:xfrm>
            <a:off x="35496" y="2081095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27"/>
          <p:cNvSpPr txBox="1"/>
          <p:nvPr/>
        </p:nvSpPr>
        <p:spPr>
          <a:xfrm>
            <a:off x="35496" y="1661923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27"/>
          <p:cNvSpPr txBox="1"/>
          <p:nvPr/>
        </p:nvSpPr>
        <p:spPr>
          <a:xfrm>
            <a:off x="35496" y="1869673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35496" y="2278720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27"/>
          <p:cNvSpPr txBox="1"/>
          <p:nvPr/>
        </p:nvSpPr>
        <p:spPr>
          <a:xfrm>
            <a:off x="35496" y="2467315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27"/>
          <p:cNvSpPr txBox="1"/>
          <p:nvPr/>
        </p:nvSpPr>
        <p:spPr>
          <a:xfrm>
            <a:off x="35496" y="2837211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35497" y="3023503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7"/>
          <p:cNvSpPr txBox="1"/>
          <p:nvPr/>
        </p:nvSpPr>
        <p:spPr>
          <a:xfrm>
            <a:off x="1655808" y="1253751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27"/>
          <p:cNvSpPr txBox="1"/>
          <p:nvPr/>
        </p:nvSpPr>
        <p:spPr>
          <a:xfrm>
            <a:off x="2025572" y="125816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27"/>
          <p:cNvSpPr txBox="1"/>
          <p:nvPr/>
        </p:nvSpPr>
        <p:spPr>
          <a:xfrm>
            <a:off x="2428144" y="12545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27"/>
          <p:cNvSpPr txBox="1"/>
          <p:nvPr/>
        </p:nvSpPr>
        <p:spPr>
          <a:xfrm>
            <a:off x="2811329" y="1254592"/>
            <a:ext cx="537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27"/>
          <p:cNvSpPr txBox="1"/>
          <p:nvPr/>
        </p:nvSpPr>
        <p:spPr>
          <a:xfrm>
            <a:off x="3250915" y="125789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27"/>
          <p:cNvSpPr txBox="1"/>
          <p:nvPr/>
        </p:nvSpPr>
        <p:spPr>
          <a:xfrm>
            <a:off x="3615718" y="1261317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4158442" y="1266150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27"/>
          <p:cNvSpPr txBox="1"/>
          <p:nvPr/>
        </p:nvSpPr>
        <p:spPr>
          <a:xfrm>
            <a:off x="4494103" y="126489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667" name="Google Shape;667;p27"/>
          <p:cNvSpPr txBox="1"/>
          <p:nvPr/>
        </p:nvSpPr>
        <p:spPr>
          <a:xfrm>
            <a:off x="4894217" y="1261317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27"/>
          <p:cNvSpPr txBox="1"/>
          <p:nvPr/>
        </p:nvSpPr>
        <p:spPr>
          <a:xfrm>
            <a:off x="5310638" y="1265671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27"/>
          <p:cNvSpPr txBox="1"/>
          <p:nvPr/>
        </p:nvSpPr>
        <p:spPr>
          <a:xfrm>
            <a:off x="5776178" y="1262155"/>
            <a:ext cx="38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547665" y="1491630"/>
            <a:ext cx="4752600" cy="3348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1" name="Google Shape;671;p27"/>
          <p:cNvGrpSpPr/>
          <p:nvPr/>
        </p:nvGrpSpPr>
        <p:grpSpPr>
          <a:xfrm>
            <a:off x="1643809" y="2153016"/>
            <a:ext cx="240900" cy="215550"/>
            <a:chOff x="292829" y="1695755"/>
            <a:chExt cx="240900" cy="287400"/>
          </a:xfrm>
        </p:grpSpPr>
        <p:sp>
          <p:nvSpPr>
            <p:cNvPr id="672" name="Google Shape;672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3" name="Google Shape;673;p27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74" name="Google Shape;674;p27"/>
          <p:cNvGraphicFramePr/>
          <p:nvPr/>
        </p:nvGraphicFramePr>
        <p:xfrm>
          <a:off x="1731503" y="1855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1464125"/>
                <a:gridCol w="2770675"/>
              </a:tblGrid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년도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회차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8"/>
          <p:cNvSpPr/>
          <p:nvPr/>
        </p:nvSpPr>
        <p:spPr>
          <a:xfrm>
            <a:off x="53262" y="3062406"/>
            <a:ext cx="1494300" cy="2115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1" name="Google Shape;681;p28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SS-RC-05-00-02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최종합격자 지원자 상세 정보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82" name="Google Shape;682;p28"/>
          <p:cNvGraphicFramePr/>
          <p:nvPr/>
        </p:nvGraphicFramePr>
        <p:xfrm>
          <a:off x="6443663" y="2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지원자 상세 정보 탭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지원자 상세 정보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합격 등록 및 취소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화면으로 돌아가기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지원자의 정보를 상세하게 볼 수 있게 하는 화면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83" name="Google Shape;683;p28"/>
          <p:cNvSpPr/>
          <p:nvPr/>
        </p:nvSpPr>
        <p:spPr>
          <a:xfrm>
            <a:off x="35496" y="1491630"/>
            <a:ext cx="1512300" cy="3348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28"/>
          <p:cNvSpPr/>
          <p:nvPr/>
        </p:nvSpPr>
        <p:spPr>
          <a:xfrm>
            <a:off x="35496" y="1167594"/>
            <a:ext cx="6264600" cy="324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28"/>
          <p:cNvSpPr txBox="1"/>
          <p:nvPr/>
        </p:nvSpPr>
        <p:spPr>
          <a:xfrm>
            <a:off x="1634912" y="1545636"/>
            <a:ext cx="1148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6" name="Google Shape;686;p28"/>
          <p:cNvGrpSpPr/>
          <p:nvPr/>
        </p:nvGrpSpPr>
        <p:grpSpPr>
          <a:xfrm>
            <a:off x="1543851" y="2238897"/>
            <a:ext cx="240900" cy="215550"/>
            <a:chOff x="292829" y="1695755"/>
            <a:chExt cx="240900" cy="287400"/>
          </a:xfrm>
        </p:grpSpPr>
        <p:sp>
          <p:nvSpPr>
            <p:cNvPr id="687" name="Google Shape;687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8" name="Google Shape;688;p28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89" name="Google Shape;689;p28"/>
          <p:cNvGrpSpPr/>
          <p:nvPr/>
        </p:nvGrpSpPr>
        <p:grpSpPr>
          <a:xfrm>
            <a:off x="5322998" y="4470079"/>
            <a:ext cx="655578" cy="230850"/>
            <a:chOff x="5451298" y="5918293"/>
            <a:chExt cx="438602" cy="307800"/>
          </a:xfrm>
        </p:grpSpPr>
        <p:sp>
          <p:nvSpPr>
            <p:cNvPr id="690" name="Google Shape;690;p28"/>
            <p:cNvSpPr/>
            <p:nvPr/>
          </p:nvSpPr>
          <p:spPr>
            <a:xfrm>
              <a:off x="5451300" y="5934639"/>
              <a:ext cx="438600" cy="214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1" name="Google Shape;691;p28"/>
            <p:cNvSpPr txBox="1"/>
            <p:nvPr/>
          </p:nvSpPr>
          <p:spPr>
            <a:xfrm>
              <a:off x="5451298" y="5918293"/>
              <a:ext cx="43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뒤로가기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92" name="Google Shape;692;p28"/>
          <p:cNvGrpSpPr/>
          <p:nvPr/>
        </p:nvGrpSpPr>
        <p:grpSpPr>
          <a:xfrm>
            <a:off x="1535422" y="1892763"/>
            <a:ext cx="240900" cy="215550"/>
            <a:chOff x="292829" y="1695755"/>
            <a:chExt cx="240900" cy="287400"/>
          </a:xfrm>
        </p:grpSpPr>
        <p:sp>
          <p:nvSpPr>
            <p:cNvPr id="693" name="Google Shape;693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4" name="Google Shape;694;p28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5" name="Google Shape;695;p28"/>
          <p:cNvSpPr txBox="1"/>
          <p:nvPr/>
        </p:nvSpPr>
        <p:spPr>
          <a:xfrm>
            <a:off x="35496" y="265433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28"/>
          <p:cNvSpPr txBox="1"/>
          <p:nvPr/>
        </p:nvSpPr>
        <p:spPr>
          <a:xfrm>
            <a:off x="35496" y="2081095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28"/>
          <p:cNvSpPr txBox="1"/>
          <p:nvPr/>
        </p:nvSpPr>
        <p:spPr>
          <a:xfrm>
            <a:off x="35496" y="1661923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p28"/>
          <p:cNvSpPr txBox="1"/>
          <p:nvPr/>
        </p:nvSpPr>
        <p:spPr>
          <a:xfrm>
            <a:off x="35496" y="1869673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28"/>
          <p:cNvSpPr txBox="1"/>
          <p:nvPr/>
        </p:nvSpPr>
        <p:spPr>
          <a:xfrm>
            <a:off x="35496" y="2278720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28"/>
          <p:cNvSpPr txBox="1"/>
          <p:nvPr/>
        </p:nvSpPr>
        <p:spPr>
          <a:xfrm>
            <a:off x="35496" y="2467315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28"/>
          <p:cNvSpPr txBox="1"/>
          <p:nvPr/>
        </p:nvSpPr>
        <p:spPr>
          <a:xfrm>
            <a:off x="35496" y="2837211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28"/>
          <p:cNvSpPr txBox="1"/>
          <p:nvPr/>
        </p:nvSpPr>
        <p:spPr>
          <a:xfrm>
            <a:off x="35497" y="3023503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1655808" y="1253751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28"/>
          <p:cNvSpPr txBox="1"/>
          <p:nvPr/>
        </p:nvSpPr>
        <p:spPr>
          <a:xfrm>
            <a:off x="2025572" y="125816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28"/>
          <p:cNvSpPr txBox="1"/>
          <p:nvPr/>
        </p:nvSpPr>
        <p:spPr>
          <a:xfrm>
            <a:off x="2428144" y="12545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28"/>
          <p:cNvSpPr txBox="1"/>
          <p:nvPr/>
        </p:nvSpPr>
        <p:spPr>
          <a:xfrm>
            <a:off x="2811329" y="1254592"/>
            <a:ext cx="537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28"/>
          <p:cNvSpPr txBox="1"/>
          <p:nvPr/>
        </p:nvSpPr>
        <p:spPr>
          <a:xfrm>
            <a:off x="3250915" y="125789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28"/>
          <p:cNvSpPr txBox="1"/>
          <p:nvPr/>
        </p:nvSpPr>
        <p:spPr>
          <a:xfrm>
            <a:off x="3615718" y="1261317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28"/>
          <p:cNvSpPr txBox="1"/>
          <p:nvPr/>
        </p:nvSpPr>
        <p:spPr>
          <a:xfrm>
            <a:off x="4158442" y="1266150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28"/>
          <p:cNvSpPr txBox="1"/>
          <p:nvPr/>
        </p:nvSpPr>
        <p:spPr>
          <a:xfrm>
            <a:off x="4494103" y="126489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711" name="Google Shape;711;p28"/>
          <p:cNvSpPr txBox="1"/>
          <p:nvPr/>
        </p:nvSpPr>
        <p:spPr>
          <a:xfrm>
            <a:off x="4894217" y="1261317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28"/>
          <p:cNvSpPr txBox="1"/>
          <p:nvPr/>
        </p:nvSpPr>
        <p:spPr>
          <a:xfrm>
            <a:off x="5310638" y="1265671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28"/>
          <p:cNvSpPr txBox="1"/>
          <p:nvPr/>
        </p:nvSpPr>
        <p:spPr>
          <a:xfrm>
            <a:off x="5776178" y="1262155"/>
            <a:ext cx="38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28"/>
          <p:cNvSpPr/>
          <p:nvPr/>
        </p:nvSpPr>
        <p:spPr>
          <a:xfrm>
            <a:off x="1547665" y="1491630"/>
            <a:ext cx="4752600" cy="3348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5" name="Google Shape;715;p28"/>
          <p:cNvGraphicFramePr/>
          <p:nvPr/>
        </p:nvGraphicFramePr>
        <p:xfrm>
          <a:off x="1724428" y="2036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608250"/>
                <a:gridCol w="936100"/>
                <a:gridCol w="820125"/>
                <a:gridCol w="935150"/>
                <a:gridCol w="935150"/>
              </a:tblGrid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기초정보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과정 인지도 설문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선수 지식 평가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사전 인성 평가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면접 평가</a:t>
                      </a:r>
                      <a:endParaRPr sz="5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pSp>
        <p:nvGrpSpPr>
          <p:cNvPr id="716" name="Google Shape;716;p28"/>
          <p:cNvGrpSpPr/>
          <p:nvPr/>
        </p:nvGrpSpPr>
        <p:grpSpPr>
          <a:xfrm>
            <a:off x="4741574" y="4470079"/>
            <a:ext cx="438600" cy="230850"/>
            <a:chOff x="4868308" y="5927413"/>
            <a:chExt cx="438600" cy="307800"/>
          </a:xfrm>
        </p:grpSpPr>
        <p:sp>
          <p:nvSpPr>
            <p:cNvPr id="717" name="Google Shape;717;p28"/>
            <p:cNvSpPr/>
            <p:nvPr/>
          </p:nvSpPr>
          <p:spPr>
            <a:xfrm>
              <a:off x="4868308" y="5943759"/>
              <a:ext cx="438600" cy="214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8" name="Google Shape;718;p28"/>
            <p:cNvSpPr txBox="1"/>
            <p:nvPr/>
          </p:nvSpPr>
          <p:spPr>
            <a:xfrm>
              <a:off x="4881435" y="5927413"/>
              <a:ext cx="42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합격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19" name="Google Shape;719;p28"/>
          <p:cNvGrpSpPr/>
          <p:nvPr/>
        </p:nvGrpSpPr>
        <p:grpSpPr>
          <a:xfrm>
            <a:off x="1735075" y="2319688"/>
            <a:ext cx="4231200" cy="1971450"/>
            <a:chOff x="1735074" y="3092917"/>
            <a:chExt cx="4231200" cy="2628600"/>
          </a:xfrm>
        </p:grpSpPr>
        <p:sp>
          <p:nvSpPr>
            <p:cNvPr id="720" name="Google Shape;720;p28"/>
            <p:cNvSpPr/>
            <p:nvPr/>
          </p:nvSpPr>
          <p:spPr>
            <a:xfrm>
              <a:off x="1735074" y="3092917"/>
              <a:ext cx="4231200" cy="2628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21" name="Google Shape;721;p28"/>
            <p:cNvGrpSpPr/>
            <p:nvPr/>
          </p:nvGrpSpPr>
          <p:grpSpPr>
            <a:xfrm>
              <a:off x="2672387" y="3425311"/>
              <a:ext cx="1529330" cy="233566"/>
              <a:chOff x="2782982" y="3191847"/>
              <a:chExt cx="1529330" cy="233566"/>
            </a:xfrm>
          </p:grpSpPr>
          <p:sp>
            <p:nvSpPr>
              <p:cNvPr id="722" name="Google Shape;722;p28"/>
              <p:cNvSpPr/>
              <p:nvPr/>
            </p:nvSpPr>
            <p:spPr>
              <a:xfrm>
                <a:off x="2782982" y="3191847"/>
                <a:ext cx="7014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접수번호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3484312" y="3197713"/>
                <a:ext cx="8280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24" name="Google Shape;724;p28"/>
            <p:cNvGrpSpPr/>
            <p:nvPr/>
          </p:nvGrpSpPr>
          <p:grpSpPr>
            <a:xfrm>
              <a:off x="4202130" y="3428251"/>
              <a:ext cx="1529330" cy="230626"/>
              <a:chOff x="2782982" y="3197713"/>
              <a:chExt cx="1529330" cy="230626"/>
            </a:xfrm>
          </p:grpSpPr>
          <p:sp>
            <p:nvSpPr>
              <p:cNvPr id="725" name="Google Shape;725;p28"/>
              <p:cNvSpPr/>
              <p:nvPr/>
            </p:nvSpPr>
            <p:spPr>
              <a:xfrm>
                <a:off x="2782982" y="3200639"/>
                <a:ext cx="7014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이름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3484312" y="3197713"/>
                <a:ext cx="8280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27" name="Google Shape;727;p28"/>
            <p:cNvGrpSpPr/>
            <p:nvPr/>
          </p:nvGrpSpPr>
          <p:grpSpPr>
            <a:xfrm>
              <a:off x="2672789" y="4040235"/>
              <a:ext cx="1713121" cy="228159"/>
              <a:chOff x="2782982" y="3200180"/>
              <a:chExt cx="1535880" cy="228159"/>
            </a:xfrm>
          </p:grpSpPr>
          <p:sp>
            <p:nvSpPr>
              <p:cNvPr id="728" name="Google Shape;728;p28"/>
              <p:cNvSpPr/>
              <p:nvPr/>
            </p:nvSpPr>
            <p:spPr>
              <a:xfrm>
                <a:off x="2782982" y="3200639"/>
                <a:ext cx="7632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주민등록번호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3546062" y="3200180"/>
                <a:ext cx="7728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30" name="Google Shape;730;p28"/>
            <p:cNvGrpSpPr/>
            <p:nvPr/>
          </p:nvGrpSpPr>
          <p:grpSpPr>
            <a:xfrm>
              <a:off x="4201809" y="3655863"/>
              <a:ext cx="1529330" cy="233566"/>
              <a:chOff x="2782982" y="3200639"/>
              <a:chExt cx="1529330" cy="233566"/>
            </a:xfrm>
          </p:grpSpPr>
          <p:sp>
            <p:nvSpPr>
              <p:cNvPr id="731" name="Google Shape;731;p28"/>
              <p:cNvSpPr/>
              <p:nvPr/>
            </p:nvSpPr>
            <p:spPr>
              <a:xfrm>
                <a:off x="2782982" y="3200639"/>
                <a:ext cx="7014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비밀번호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3484312" y="3206505"/>
                <a:ext cx="8280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33" name="Google Shape;733;p28"/>
            <p:cNvGrpSpPr/>
            <p:nvPr/>
          </p:nvGrpSpPr>
          <p:grpSpPr>
            <a:xfrm>
              <a:off x="2674227" y="3655863"/>
              <a:ext cx="1527811" cy="233552"/>
              <a:chOff x="2782982" y="3191847"/>
              <a:chExt cx="1527811" cy="233552"/>
            </a:xfrm>
          </p:grpSpPr>
          <p:sp>
            <p:nvSpPr>
              <p:cNvPr id="734" name="Google Shape;734;p28"/>
              <p:cNvSpPr/>
              <p:nvPr/>
            </p:nvSpPr>
            <p:spPr>
              <a:xfrm>
                <a:off x="2782982" y="3191847"/>
                <a:ext cx="7014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3482793" y="3197699"/>
                <a:ext cx="828000" cy="2277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736" name="Google Shape;736;p28"/>
          <p:cNvGrpSpPr/>
          <p:nvPr/>
        </p:nvGrpSpPr>
        <p:grpSpPr>
          <a:xfrm>
            <a:off x="4486513" y="4415449"/>
            <a:ext cx="240900" cy="215550"/>
            <a:chOff x="292829" y="1695755"/>
            <a:chExt cx="240900" cy="287400"/>
          </a:xfrm>
        </p:grpSpPr>
        <p:sp>
          <p:nvSpPr>
            <p:cNvPr id="737" name="Google Shape;737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8" name="Google Shape;738;p28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39" name="Google Shape;739;p28"/>
          <p:cNvGrpSpPr/>
          <p:nvPr/>
        </p:nvGrpSpPr>
        <p:grpSpPr>
          <a:xfrm>
            <a:off x="5131459" y="4389288"/>
            <a:ext cx="240900" cy="215550"/>
            <a:chOff x="292829" y="1695755"/>
            <a:chExt cx="240900" cy="287400"/>
          </a:xfrm>
        </p:grpSpPr>
        <p:sp>
          <p:nvSpPr>
            <p:cNvPr id="740" name="Google Shape;740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1" name="Google Shape;741;p28"/>
            <p:cNvSpPr txBox="1"/>
            <p:nvPr/>
          </p:nvSpPr>
          <p:spPr>
            <a:xfrm>
              <a:off x="292829" y="1695755"/>
              <a:ext cx="240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29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전체 상품 목록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전체상품 페이지</a:t>
                      </a:r>
                      <a:endParaRPr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메인 메뉴 &gt; 전체상품 목록 페이지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748" name="Google Shape;7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0" y="836723"/>
            <a:ext cx="6138863" cy="3852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9" name="Google Shape;749;p29"/>
          <p:cNvGrpSpPr/>
          <p:nvPr/>
        </p:nvGrpSpPr>
        <p:grpSpPr>
          <a:xfrm>
            <a:off x="9262" y="2091080"/>
            <a:ext cx="240900" cy="216085"/>
            <a:chOff x="292829" y="1695755"/>
            <a:chExt cx="240900" cy="191548"/>
          </a:xfrm>
        </p:grpSpPr>
        <p:sp>
          <p:nvSpPr>
            <p:cNvPr id="750" name="Google Shape;750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1" name="Google Shape;751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52" name="Google Shape;752;p29"/>
          <p:cNvGrpSpPr/>
          <p:nvPr/>
        </p:nvGrpSpPr>
        <p:grpSpPr>
          <a:xfrm>
            <a:off x="9262" y="2355655"/>
            <a:ext cx="240900" cy="216085"/>
            <a:chOff x="292829" y="1695755"/>
            <a:chExt cx="240900" cy="191548"/>
          </a:xfrm>
        </p:grpSpPr>
        <p:sp>
          <p:nvSpPr>
            <p:cNvPr id="753" name="Google Shape;753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4" name="Google Shape;754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55" name="Google Shape;755;p29"/>
          <p:cNvGrpSpPr/>
          <p:nvPr/>
        </p:nvGrpSpPr>
        <p:grpSpPr>
          <a:xfrm>
            <a:off x="9262" y="2591405"/>
            <a:ext cx="240900" cy="216085"/>
            <a:chOff x="292829" y="1695755"/>
            <a:chExt cx="240900" cy="191548"/>
          </a:xfrm>
        </p:grpSpPr>
        <p:sp>
          <p:nvSpPr>
            <p:cNvPr id="756" name="Google Shape;756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7" name="Google Shape;757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58" name="Google Shape;758;p29"/>
          <p:cNvGrpSpPr/>
          <p:nvPr/>
        </p:nvGrpSpPr>
        <p:grpSpPr>
          <a:xfrm>
            <a:off x="9262" y="2864355"/>
            <a:ext cx="240900" cy="216085"/>
            <a:chOff x="292829" y="1695755"/>
            <a:chExt cx="240900" cy="191548"/>
          </a:xfrm>
        </p:grpSpPr>
        <p:sp>
          <p:nvSpPr>
            <p:cNvPr id="759" name="Google Shape;759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0" name="Google Shape;760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61" name="Google Shape;761;p29"/>
          <p:cNvGrpSpPr/>
          <p:nvPr/>
        </p:nvGrpSpPr>
        <p:grpSpPr>
          <a:xfrm>
            <a:off x="9262" y="3091730"/>
            <a:ext cx="240900" cy="216085"/>
            <a:chOff x="292829" y="1695755"/>
            <a:chExt cx="240900" cy="191548"/>
          </a:xfrm>
        </p:grpSpPr>
        <p:sp>
          <p:nvSpPr>
            <p:cNvPr id="762" name="Google Shape;762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3" name="Google Shape;763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64" name="Google Shape;764;p29"/>
          <p:cNvGrpSpPr/>
          <p:nvPr/>
        </p:nvGrpSpPr>
        <p:grpSpPr>
          <a:xfrm>
            <a:off x="9262" y="3364680"/>
            <a:ext cx="240900" cy="216085"/>
            <a:chOff x="292829" y="1695755"/>
            <a:chExt cx="240900" cy="191548"/>
          </a:xfrm>
        </p:grpSpPr>
        <p:sp>
          <p:nvSpPr>
            <p:cNvPr id="765" name="Google Shape;765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6" name="Google Shape;766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67" name="Google Shape;767;p29"/>
          <p:cNvGrpSpPr/>
          <p:nvPr/>
        </p:nvGrpSpPr>
        <p:grpSpPr>
          <a:xfrm>
            <a:off x="9262" y="3637630"/>
            <a:ext cx="240900" cy="216085"/>
            <a:chOff x="292829" y="1695755"/>
            <a:chExt cx="240900" cy="191548"/>
          </a:xfrm>
        </p:grpSpPr>
        <p:sp>
          <p:nvSpPr>
            <p:cNvPr id="768" name="Google Shape;768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9" name="Google Shape;769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70" name="Google Shape;770;p29"/>
          <p:cNvGrpSpPr/>
          <p:nvPr/>
        </p:nvGrpSpPr>
        <p:grpSpPr>
          <a:xfrm>
            <a:off x="9262" y="3887792"/>
            <a:ext cx="240900" cy="216085"/>
            <a:chOff x="292829" y="1695755"/>
            <a:chExt cx="240900" cy="191548"/>
          </a:xfrm>
        </p:grpSpPr>
        <p:sp>
          <p:nvSpPr>
            <p:cNvPr id="771" name="Google Shape;771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2" name="Google Shape;772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73" name="Google Shape;773;p29"/>
          <p:cNvGrpSpPr/>
          <p:nvPr/>
        </p:nvGrpSpPr>
        <p:grpSpPr>
          <a:xfrm>
            <a:off x="9262" y="4149342"/>
            <a:ext cx="240900" cy="216085"/>
            <a:chOff x="292829" y="1695755"/>
            <a:chExt cx="240900" cy="191548"/>
          </a:xfrm>
        </p:grpSpPr>
        <p:sp>
          <p:nvSpPr>
            <p:cNvPr id="774" name="Google Shape;774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5" name="Google Shape;775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76" name="Google Shape;776;p29"/>
          <p:cNvGrpSpPr/>
          <p:nvPr/>
        </p:nvGrpSpPr>
        <p:grpSpPr>
          <a:xfrm>
            <a:off x="9250" y="4410899"/>
            <a:ext cx="307200" cy="216079"/>
            <a:chOff x="292817" y="1695761"/>
            <a:chExt cx="307200" cy="191542"/>
          </a:xfrm>
        </p:grpSpPr>
        <p:sp>
          <p:nvSpPr>
            <p:cNvPr id="777" name="Google Shape;777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8" name="Google Shape;778;p29"/>
            <p:cNvSpPr txBox="1"/>
            <p:nvPr/>
          </p:nvSpPr>
          <p:spPr>
            <a:xfrm>
              <a:off x="292817" y="1695761"/>
              <a:ext cx="307200" cy="1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6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79" name="Google Shape;779;p29"/>
          <p:cNvGrpSpPr/>
          <p:nvPr/>
        </p:nvGrpSpPr>
        <p:grpSpPr>
          <a:xfrm>
            <a:off x="2857100" y="1737974"/>
            <a:ext cx="307200" cy="216079"/>
            <a:chOff x="292817" y="1695761"/>
            <a:chExt cx="307200" cy="191542"/>
          </a:xfrm>
        </p:grpSpPr>
        <p:sp>
          <p:nvSpPr>
            <p:cNvPr id="780" name="Google Shape;780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1" name="Google Shape;781;p29"/>
            <p:cNvSpPr txBox="1"/>
            <p:nvPr/>
          </p:nvSpPr>
          <p:spPr>
            <a:xfrm>
              <a:off x="292817" y="1695761"/>
              <a:ext cx="307200" cy="1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6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2" name="Google Shape;782;p29"/>
          <p:cNvGrpSpPr/>
          <p:nvPr/>
        </p:nvGrpSpPr>
        <p:grpSpPr>
          <a:xfrm>
            <a:off x="5913300" y="1701224"/>
            <a:ext cx="307200" cy="216079"/>
            <a:chOff x="292817" y="1695761"/>
            <a:chExt cx="307200" cy="191542"/>
          </a:xfrm>
        </p:grpSpPr>
        <p:sp>
          <p:nvSpPr>
            <p:cNvPr id="783" name="Google Shape;783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4" name="Google Shape;784;p29"/>
            <p:cNvSpPr txBox="1"/>
            <p:nvPr/>
          </p:nvSpPr>
          <p:spPr>
            <a:xfrm>
              <a:off x="292817" y="1695761"/>
              <a:ext cx="307200" cy="1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6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85" name="Google Shape;785;p29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강원도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경기도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충청북도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충청남도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경상북도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경상남도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전라북도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전라남도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제주도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울릉도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전주의 상세정보로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무주의 상세정보로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27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6454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. 전체 지역 리스트 중 원하는 도를 클릭하면 도안에 속한 지역들의 목록들이 나온다.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. 원하는 지역을 클릭하면 그 지역의 상세정보 및 결제 페이지가 나오는         화면으로 이동한다.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1" name="Google Shape;791;gc0877e8308_2_0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상세페이지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/>
                        <a:t>상품 상세페이지</a:t>
                      </a:r>
                      <a:endParaRPr sz="800"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상품상세 페이지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92" name="Google Shape;792;gc0877e8308_2_0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3759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해당 여행상품의 미리보기 영상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찜목록에 상품정보가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결제 방식 선택필드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/>
                        <a:t>가이드 선택 필드</a:t>
                      </a:r>
                      <a:endParaRPr sz="600"/>
                    </a:p>
                  </a:txBody>
                  <a:tcPr marT="34300" marB="34300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여행 날짜 선택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여행내용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상품 정보 및 안내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상품 리뷰 및 평점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가이드 정보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상품 문의 정보 출력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8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232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. 상품의 상세정보들이 출력 되는 페이지이며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결제금액을 맞추고 결제하기 버튼 클릭시 여행 시작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793" name="Google Shape;793;gc0877e830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0975"/>
            <a:ext cx="6372176" cy="4392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4" name="Google Shape;794;gc0877e8308_2_0"/>
          <p:cNvGrpSpPr/>
          <p:nvPr/>
        </p:nvGrpSpPr>
        <p:grpSpPr>
          <a:xfrm>
            <a:off x="9262" y="1568855"/>
            <a:ext cx="240900" cy="216085"/>
            <a:chOff x="292829" y="1695755"/>
            <a:chExt cx="240900" cy="191548"/>
          </a:xfrm>
        </p:grpSpPr>
        <p:sp>
          <p:nvSpPr>
            <p:cNvPr id="795" name="Google Shape;795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6" name="Google Shape;796;gc0877e8308_2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97" name="Google Shape;797;gc0877e8308_2_0"/>
          <p:cNvGrpSpPr/>
          <p:nvPr/>
        </p:nvGrpSpPr>
        <p:grpSpPr>
          <a:xfrm>
            <a:off x="5566537" y="1568855"/>
            <a:ext cx="240900" cy="216085"/>
            <a:chOff x="292829" y="1695755"/>
            <a:chExt cx="240900" cy="191548"/>
          </a:xfrm>
        </p:grpSpPr>
        <p:sp>
          <p:nvSpPr>
            <p:cNvPr id="798" name="Google Shape;798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9" name="Google Shape;799;gc0877e8308_2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00" name="Google Shape;800;gc0877e8308_2_0"/>
          <p:cNvGrpSpPr/>
          <p:nvPr/>
        </p:nvGrpSpPr>
        <p:grpSpPr>
          <a:xfrm>
            <a:off x="3821487" y="2719230"/>
            <a:ext cx="240900" cy="216085"/>
            <a:chOff x="292829" y="1695755"/>
            <a:chExt cx="240900" cy="191548"/>
          </a:xfrm>
        </p:grpSpPr>
        <p:sp>
          <p:nvSpPr>
            <p:cNvPr id="801" name="Google Shape;801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2" name="Google Shape;802;gc0877e8308_2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03" name="Google Shape;803;gc0877e8308_2_0"/>
          <p:cNvGrpSpPr/>
          <p:nvPr/>
        </p:nvGrpSpPr>
        <p:grpSpPr>
          <a:xfrm>
            <a:off x="3682387" y="2273655"/>
            <a:ext cx="240900" cy="216085"/>
            <a:chOff x="292829" y="1695755"/>
            <a:chExt cx="240900" cy="191548"/>
          </a:xfrm>
        </p:grpSpPr>
        <p:sp>
          <p:nvSpPr>
            <p:cNvPr id="804" name="Google Shape;804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5" name="Google Shape;805;gc0877e8308_2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06" name="Google Shape;806;gc0877e8308_2_0"/>
          <p:cNvGrpSpPr/>
          <p:nvPr/>
        </p:nvGrpSpPr>
        <p:grpSpPr>
          <a:xfrm>
            <a:off x="4847187" y="3151855"/>
            <a:ext cx="240900" cy="216085"/>
            <a:chOff x="292829" y="1695755"/>
            <a:chExt cx="240900" cy="191548"/>
          </a:xfrm>
        </p:grpSpPr>
        <p:sp>
          <p:nvSpPr>
            <p:cNvPr id="807" name="Google Shape;807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8" name="Google Shape;808;gc0877e8308_2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09" name="Google Shape;809;gc0877e8308_2_0"/>
          <p:cNvGrpSpPr/>
          <p:nvPr/>
        </p:nvGrpSpPr>
        <p:grpSpPr>
          <a:xfrm>
            <a:off x="5414350" y="4004175"/>
            <a:ext cx="240900" cy="216090"/>
            <a:chOff x="292817" y="1695751"/>
            <a:chExt cx="240900" cy="191552"/>
          </a:xfrm>
        </p:grpSpPr>
        <p:sp>
          <p:nvSpPr>
            <p:cNvPr id="810" name="Google Shape;810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gc0877e8308_2_0"/>
            <p:cNvSpPr txBox="1"/>
            <p:nvPr/>
          </p:nvSpPr>
          <p:spPr>
            <a:xfrm>
              <a:off x="292817" y="1695751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12" name="Google Shape;812;gc0877e8308_2_0"/>
          <p:cNvGrpSpPr/>
          <p:nvPr/>
        </p:nvGrpSpPr>
        <p:grpSpPr>
          <a:xfrm>
            <a:off x="1292662" y="4388105"/>
            <a:ext cx="240900" cy="216085"/>
            <a:chOff x="292829" y="1695755"/>
            <a:chExt cx="240900" cy="191548"/>
          </a:xfrm>
        </p:grpSpPr>
        <p:sp>
          <p:nvSpPr>
            <p:cNvPr id="813" name="Google Shape;813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4" name="Google Shape;814;gc0877e8308_2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15" name="Google Shape;815;gc0877e8308_2_0"/>
          <p:cNvGrpSpPr/>
          <p:nvPr/>
        </p:nvGrpSpPr>
        <p:grpSpPr>
          <a:xfrm>
            <a:off x="2849012" y="4388105"/>
            <a:ext cx="240900" cy="216085"/>
            <a:chOff x="292829" y="1695755"/>
            <a:chExt cx="240900" cy="191548"/>
          </a:xfrm>
        </p:grpSpPr>
        <p:sp>
          <p:nvSpPr>
            <p:cNvPr id="816" name="Google Shape;816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7" name="Google Shape;817;gc0877e8308_2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18" name="Google Shape;818;gc0877e8308_2_0"/>
          <p:cNvGrpSpPr/>
          <p:nvPr/>
        </p:nvGrpSpPr>
        <p:grpSpPr>
          <a:xfrm>
            <a:off x="4405362" y="4388105"/>
            <a:ext cx="240900" cy="216085"/>
            <a:chOff x="292829" y="1695755"/>
            <a:chExt cx="240900" cy="191548"/>
          </a:xfrm>
        </p:grpSpPr>
        <p:sp>
          <p:nvSpPr>
            <p:cNvPr id="819" name="Google Shape;819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0" name="Google Shape;820;gc0877e8308_2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1" name="Google Shape;821;gc0877e8308_2_0"/>
          <p:cNvGrpSpPr/>
          <p:nvPr/>
        </p:nvGrpSpPr>
        <p:grpSpPr>
          <a:xfrm>
            <a:off x="5924798" y="4388100"/>
            <a:ext cx="277800" cy="216090"/>
            <a:chOff x="255915" y="1695751"/>
            <a:chExt cx="277800" cy="191552"/>
          </a:xfrm>
        </p:grpSpPr>
        <p:sp>
          <p:nvSpPr>
            <p:cNvPr id="822" name="Google Shape;822;gc0877e8308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3" name="Google Shape;823;gc0877e8308_2_0"/>
            <p:cNvSpPr txBox="1"/>
            <p:nvPr/>
          </p:nvSpPr>
          <p:spPr>
            <a:xfrm>
              <a:off x="255915" y="1695751"/>
              <a:ext cx="277800" cy="1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" name="Google Shape;829;gc0877e8308_1_106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C0C0C"/>
                          </a:solidFill>
                        </a:rPr>
                        <a:t>여행화면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여행화면</a:t>
                      </a:r>
                      <a:endParaRPr sz="800"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결제 &gt;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여행화면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30" name="Google Shape;830;gc0877e8308_1_106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3759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여행화면 메인화면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여행 타이틀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/>
                        <a:t>채팅방</a:t>
                      </a:r>
                      <a:endParaRPr sz="600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/>
                        <a:t>채팅입력창</a:t>
                      </a:r>
                      <a:endParaRPr sz="600"/>
                    </a:p>
                  </a:txBody>
                  <a:tcPr marT="34300" marB="34300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/>
                        <a:t>미니맵</a:t>
                      </a:r>
                      <a:endParaRPr sz="600"/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8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232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. 상품의 상세정보들이 출력 되는 페이지이며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결제금액을 맞추고 결제하기 버튼 클릭시 여행 시작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831" name="Google Shape;831;gc0877e8308_1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50" y="1148200"/>
            <a:ext cx="5948176" cy="35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2" name="Google Shape;832;gc0877e8308_1_106"/>
          <p:cNvGrpSpPr/>
          <p:nvPr/>
        </p:nvGrpSpPr>
        <p:grpSpPr>
          <a:xfrm>
            <a:off x="830371" y="1927047"/>
            <a:ext cx="240900" cy="216085"/>
            <a:chOff x="292829" y="1695755"/>
            <a:chExt cx="240900" cy="191548"/>
          </a:xfrm>
        </p:grpSpPr>
        <p:sp>
          <p:nvSpPr>
            <p:cNvPr id="833" name="Google Shape;833;gc0877e8308_1_10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4" name="Google Shape;834;gc0877e8308_1_10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35" name="Google Shape;835;gc0877e8308_1_106"/>
          <p:cNvGrpSpPr/>
          <p:nvPr/>
        </p:nvGrpSpPr>
        <p:grpSpPr>
          <a:xfrm>
            <a:off x="975331" y="932125"/>
            <a:ext cx="240900" cy="216085"/>
            <a:chOff x="292829" y="1695755"/>
            <a:chExt cx="240900" cy="191548"/>
          </a:xfrm>
        </p:grpSpPr>
        <p:sp>
          <p:nvSpPr>
            <p:cNvPr id="836" name="Google Shape;836;gc0877e8308_1_10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7" name="Google Shape;837;gc0877e8308_1_10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38" name="Google Shape;838;gc0877e8308_1_106"/>
          <p:cNvGrpSpPr/>
          <p:nvPr/>
        </p:nvGrpSpPr>
        <p:grpSpPr>
          <a:xfrm>
            <a:off x="4850673" y="2243763"/>
            <a:ext cx="240900" cy="216086"/>
            <a:chOff x="292829" y="1695754"/>
            <a:chExt cx="240900" cy="191549"/>
          </a:xfrm>
        </p:grpSpPr>
        <p:sp>
          <p:nvSpPr>
            <p:cNvPr id="839" name="Google Shape;839;gc0877e8308_1_10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0" name="Google Shape;840;gc0877e8308_1_106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1" name="Google Shape;841;gc0877e8308_1_106"/>
          <p:cNvGrpSpPr/>
          <p:nvPr/>
        </p:nvGrpSpPr>
        <p:grpSpPr>
          <a:xfrm>
            <a:off x="5606441" y="3005539"/>
            <a:ext cx="240900" cy="216085"/>
            <a:chOff x="292829" y="1695755"/>
            <a:chExt cx="240900" cy="191548"/>
          </a:xfrm>
        </p:grpSpPr>
        <p:sp>
          <p:nvSpPr>
            <p:cNvPr id="842" name="Google Shape;842;gc0877e8308_1_10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3" name="Google Shape;843;gc0877e8308_1_10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4" name="Google Shape;844;gc0877e8308_1_106"/>
          <p:cNvGrpSpPr/>
          <p:nvPr/>
        </p:nvGrpSpPr>
        <p:grpSpPr>
          <a:xfrm>
            <a:off x="4770967" y="3878768"/>
            <a:ext cx="240900" cy="216085"/>
            <a:chOff x="292829" y="1695755"/>
            <a:chExt cx="240900" cy="191548"/>
          </a:xfrm>
        </p:grpSpPr>
        <p:sp>
          <p:nvSpPr>
            <p:cNvPr id="845" name="Google Shape;845;gc0877e8308_1_10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6" name="Google Shape;846;gc0877e8308_1_10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2" name="Google Shape;852;gc0877e8308_2_140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리뷰페이지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/>
                        <a:t>상품 리뷰페이지</a:t>
                      </a:r>
                      <a:endParaRPr sz="800"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상세정보 페이지 &gt; 상품 리뷰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53" name="Google Shape;853;gc0877e8308_2_140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3073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상품 리뷰 필드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평점을 알려주는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리뷰 갯수를 알려주는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/>
                        <a:t>점수별 통계 필드</a:t>
                      </a:r>
                      <a:endParaRPr sz="600"/>
                    </a:p>
                  </a:txBody>
                  <a:tcPr marT="34300" marB="34300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리뷰 작성페이지로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작성자가 남긴 평점이 출력되는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작성자 정보가 출력되는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리뷰 제목, 내용이 출력되는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관리자가 남긴 리뷰가 출력되는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2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7548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. 상품의 리뷰가 나오는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평점, 작성자정보, 답변등의 정보들이 나와있는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854" name="Google Shape;854;gc0877e8308_2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0" y="750975"/>
            <a:ext cx="6372174" cy="3463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5" name="Google Shape;855;gc0877e8308_2_140"/>
          <p:cNvGrpSpPr/>
          <p:nvPr/>
        </p:nvGrpSpPr>
        <p:grpSpPr>
          <a:xfrm>
            <a:off x="3835012" y="750980"/>
            <a:ext cx="240900" cy="216085"/>
            <a:chOff x="292829" y="1695755"/>
            <a:chExt cx="240900" cy="191548"/>
          </a:xfrm>
        </p:grpSpPr>
        <p:sp>
          <p:nvSpPr>
            <p:cNvPr id="856" name="Google Shape;856;gc0877e8308_2_1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7" name="Google Shape;857;gc0877e8308_2_14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8" name="Google Shape;858;gc0877e8308_2_140"/>
          <p:cNvGrpSpPr/>
          <p:nvPr/>
        </p:nvGrpSpPr>
        <p:grpSpPr>
          <a:xfrm>
            <a:off x="1266862" y="1441930"/>
            <a:ext cx="240900" cy="216085"/>
            <a:chOff x="292829" y="1695755"/>
            <a:chExt cx="240900" cy="191548"/>
          </a:xfrm>
        </p:grpSpPr>
        <p:sp>
          <p:nvSpPr>
            <p:cNvPr id="859" name="Google Shape;859;gc0877e8308_2_1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0" name="Google Shape;860;gc0877e8308_2_14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61" name="Google Shape;861;gc0877e8308_2_140"/>
          <p:cNvGrpSpPr/>
          <p:nvPr/>
        </p:nvGrpSpPr>
        <p:grpSpPr>
          <a:xfrm>
            <a:off x="3520387" y="1408730"/>
            <a:ext cx="240900" cy="216085"/>
            <a:chOff x="292829" y="1695755"/>
            <a:chExt cx="240900" cy="191548"/>
          </a:xfrm>
        </p:grpSpPr>
        <p:sp>
          <p:nvSpPr>
            <p:cNvPr id="862" name="Google Shape;862;gc0877e8308_2_1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3" name="Google Shape;863;gc0877e8308_2_14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64" name="Google Shape;864;gc0877e8308_2_140"/>
          <p:cNvGrpSpPr/>
          <p:nvPr/>
        </p:nvGrpSpPr>
        <p:grpSpPr>
          <a:xfrm>
            <a:off x="4451562" y="1932930"/>
            <a:ext cx="240900" cy="216085"/>
            <a:chOff x="292829" y="1695755"/>
            <a:chExt cx="240900" cy="191548"/>
          </a:xfrm>
        </p:grpSpPr>
        <p:sp>
          <p:nvSpPr>
            <p:cNvPr id="865" name="Google Shape;865;gc0877e8308_2_1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6" name="Google Shape;866;gc0877e8308_2_14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67" name="Google Shape;867;gc0877e8308_2_140"/>
          <p:cNvGrpSpPr/>
          <p:nvPr/>
        </p:nvGrpSpPr>
        <p:grpSpPr>
          <a:xfrm>
            <a:off x="5167237" y="2293830"/>
            <a:ext cx="240900" cy="216085"/>
            <a:chOff x="292829" y="1695755"/>
            <a:chExt cx="240900" cy="191548"/>
          </a:xfrm>
        </p:grpSpPr>
        <p:sp>
          <p:nvSpPr>
            <p:cNvPr id="868" name="Google Shape;868;gc0877e8308_2_1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9" name="Google Shape;869;gc0877e8308_2_14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0" name="Google Shape;870;gc0877e8308_2_140"/>
          <p:cNvGrpSpPr/>
          <p:nvPr/>
        </p:nvGrpSpPr>
        <p:grpSpPr>
          <a:xfrm>
            <a:off x="9262" y="2571755"/>
            <a:ext cx="240900" cy="216085"/>
            <a:chOff x="292829" y="1695755"/>
            <a:chExt cx="240900" cy="191548"/>
          </a:xfrm>
        </p:grpSpPr>
        <p:sp>
          <p:nvSpPr>
            <p:cNvPr id="871" name="Google Shape;871;gc0877e8308_2_1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2" name="Google Shape;872;gc0877e8308_2_14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3" name="Google Shape;873;gc0877e8308_2_140"/>
          <p:cNvGrpSpPr/>
          <p:nvPr/>
        </p:nvGrpSpPr>
        <p:grpSpPr>
          <a:xfrm>
            <a:off x="2065312" y="2571755"/>
            <a:ext cx="240900" cy="216085"/>
            <a:chOff x="292829" y="1695755"/>
            <a:chExt cx="240900" cy="191548"/>
          </a:xfrm>
        </p:grpSpPr>
        <p:sp>
          <p:nvSpPr>
            <p:cNvPr id="874" name="Google Shape;874;gc0877e8308_2_1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5" name="Google Shape;875;gc0877e8308_2_14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6" name="Google Shape;876;gc0877e8308_2_140"/>
          <p:cNvGrpSpPr/>
          <p:nvPr/>
        </p:nvGrpSpPr>
        <p:grpSpPr>
          <a:xfrm>
            <a:off x="830387" y="3036430"/>
            <a:ext cx="240900" cy="216085"/>
            <a:chOff x="292829" y="1695755"/>
            <a:chExt cx="240900" cy="191548"/>
          </a:xfrm>
        </p:grpSpPr>
        <p:sp>
          <p:nvSpPr>
            <p:cNvPr id="877" name="Google Shape;877;gc0877e8308_2_1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8" name="Google Shape;878;gc0877e8308_2_14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9" name="Google Shape;879;gc0877e8308_2_140"/>
          <p:cNvGrpSpPr/>
          <p:nvPr/>
        </p:nvGrpSpPr>
        <p:grpSpPr>
          <a:xfrm>
            <a:off x="2187937" y="3856830"/>
            <a:ext cx="240900" cy="216085"/>
            <a:chOff x="292829" y="1695755"/>
            <a:chExt cx="240900" cy="191548"/>
          </a:xfrm>
        </p:grpSpPr>
        <p:sp>
          <p:nvSpPr>
            <p:cNvPr id="880" name="Google Shape;880;gc0877e8308_2_1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1" name="Google Shape;881;gc0877e8308_2_14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7" name="Google Shape;887;gbf1f9a2da7_1_0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리뷰페이지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/>
                        <a:t>상품 리뷰페이지</a:t>
                      </a:r>
                      <a:endParaRPr sz="800"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상세정보 페이지 &gt; 상품 리뷰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88" name="Google Shape;888;gbf1f9a2da7_1_0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908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상품 리뷰 필드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평점을 알려주는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리뷰 갯수를 알려주는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/>
                        <a:t>점수별 통계 필드</a:t>
                      </a:r>
                      <a:endParaRPr sz="600"/>
                    </a:p>
                  </a:txBody>
                  <a:tcPr marT="34300" marB="34300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리뷰 작성페이지로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작성자가 남긴 평점이 출력되는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작성자 정보가 출력되는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리뷰 제목, 내용이 출력되는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관리자가 남긴 리뷰가 출력되는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3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7143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가이드 정보가 출력되는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가이드를 선택하기 전에 원하는 가이드를 선택해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여행의 만족도를 높이기 위해 만들어진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889" name="Google Shape;889;gbf1f9a2da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0" y="750975"/>
            <a:ext cx="6372175" cy="324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0" name="Google Shape;890;gbf1f9a2da7_1_0"/>
          <p:cNvGrpSpPr/>
          <p:nvPr/>
        </p:nvGrpSpPr>
        <p:grpSpPr>
          <a:xfrm>
            <a:off x="5521287" y="796555"/>
            <a:ext cx="240900" cy="216085"/>
            <a:chOff x="292829" y="1695755"/>
            <a:chExt cx="240900" cy="191548"/>
          </a:xfrm>
        </p:grpSpPr>
        <p:sp>
          <p:nvSpPr>
            <p:cNvPr id="891" name="Google Shape;891;gbf1f9a2da7_1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2" name="Google Shape;892;gbf1f9a2da7_1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3" name="Google Shape;893;gbf1f9a2da7_1_0"/>
          <p:cNvGrpSpPr/>
          <p:nvPr/>
        </p:nvGrpSpPr>
        <p:grpSpPr>
          <a:xfrm>
            <a:off x="9262" y="2042755"/>
            <a:ext cx="240900" cy="216085"/>
            <a:chOff x="292829" y="1695755"/>
            <a:chExt cx="240900" cy="191548"/>
          </a:xfrm>
        </p:grpSpPr>
        <p:sp>
          <p:nvSpPr>
            <p:cNvPr id="894" name="Google Shape;894;gbf1f9a2da7_1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5" name="Google Shape;895;gbf1f9a2da7_1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6" name="Google Shape;896;gbf1f9a2da7_1_0"/>
          <p:cNvGrpSpPr/>
          <p:nvPr/>
        </p:nvGrpSpPr>
        <p:grpSpPr>
          <a:xfrm>
            <a:off x="3658012" y="2042755"/>
            <a:ext cx="240900" cy="216085"/>
            <a:chOff x="292829" y="1695755"/>
            <a:chExt cx="240900" cy="191548"/>
          </a:xfrm>
        </p:grpSpPr>
        <p:sp>
          <p:nvSpPr>
            <p:cNvPr id="897" name="Google Shape;897;gbf1f9a2da7_1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8" name="Google Shape;898;gbf1f9a2da7_1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3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인트로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SS-RC-01-00-01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로그인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홈페이지 첫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2" name="Google Shape;112;p3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아이디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비밀번호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 시 로그인되며 메인 홈으로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회원 가입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로그인을 해야 메인 홈으로 넘어갈 수 있다.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아이디와 비밀번호를 입력한 후 여행 시작을 눌러 로그인한다.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계정이 없다면 회원 가입버튼을 누르고 회원 가입을 누르면 회원 가입을 할 수 있는 팝업창이 뜬다.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descr="C:\Users\PC-14\Downloads\[Hello, World!] 첫 화면.jpg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00" y="1025359"/>
            <a:ext cx="5688632" cy="3751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"/>
          <p:cNvGrpSpPr/>
          <p:nvPr/>
        </p:nvGrpSpPr>
        <p:grpSpPr>
          <a:xfrm>
            <a:off x="179512" y="2427839"/>
            <a:ext cx="240772" cy="324050"/>
            <a:chOff x="292829" y="1695755"/>
            <a:chExt cx="240772" cy="287259"/>
          </a:xfrm>
        </p:grpSpPr>
        <p:sp>
          <p:nvSpPr>
            <p:cNvPr id="115" name="Google Shape;115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174894" y="2779681"/>
            <a:ext cx="240772" cy="216157"/>
            <a:chOff x="292829" y="1695755"/>
            <a:chExt cx="240772" cy="191616"/>
          </a:xfrm>
        </p:grpSpPr>
        <p:sp>
          <p:nvSpPr>
            <p:cNvPr id="118" name="Google Shape;118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174894" y="3213469"/>
            <a:ext cx="240772" cy="216158"/>
            <a:chOff x="292829" y="1695754"/>
            <a:chExt cx="240772" cy="191617"/>
          </a:xfrm>
        </p:grpSpPr>
        <p:sp>
          <p:nvSpPr>
            <p:cNvPr id="121" name="Google Shape;121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292829" y="1695754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173162" y="3507854"/>
            <a:ext cx="240772" cy="216157"/>
            <a:chOff x="292829" y="1695755"/>
            <a:chExt cx="240772" cy="191616"/>
          </a:xfrm>
        </p:grpSpPr>
        <p:sp>
          <p:nvSpPr>
            <p:cNvPr id="124" name="Google Shape;124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4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회원가입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SS-RC-01-00-02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로그인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홈페이지 첫 화면 &gt; 회원가입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1" name="Google Shape;131;p4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아이디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중복체크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비밀번호 입력 및 비밀번호 확인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이름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생년월일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이메일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휴대폰 번호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검색 버튼 클릭 시 우편번호를 검색하는 팝업창이 뜨고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우편번호 검색 가능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상세 주소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선호하는 지역 선택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선호하는 여행 컨셉 선택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취소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회원가입 완료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입력하지 않은 항목이 있을 경우 뜨는 경고창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27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6454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아이디를 입력하고 중복체크를 한다.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비밀번호를 입력하고 비밀번호 확인 항목에 입력한 비밀번호와 완전히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일치하는 문자열을 다시 한 번 입력한다.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기타 필수 항목을 모두 입력한 후에 회원가입 버튼을 눌러 완료한다.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필수 항목을 기입하지 않을 경우 입력하라는 경고창이 뜬다.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descr="C:\Users\PC-14\Downloads\[Hello, World!] 첫 화면.jpg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00" y="1025359"/>
            <a:ext cx="5688632" cy="3751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4"/>
          <p:cNvGrpSpPr/>
          <p:nvPr/>
        </p:nvGrpSpPr>
        <p:grpSpPr>
          <a:xfrm>
            <a:off x="2555776" y="1421250"/>
            <a:ext cx="240772" cy="216157"/>
            <a:chOff x="292829" y="1695755"/>
            <a:chExt cx="240772" cy="191616"/>
          </a:xfrm>
        </p:grpSpPr>
        <p:sp>
          <p:nvSpPr>
            <p:cNvPr id="134" name="Google Shape;134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C:\Users\PC-14\Downloads\[Hello, World!] Untitled 5.jpg" id="136" name="Google Shape;136;p4"/>
          <p:cNvPicPr preferRelativeResize="0"/>
          <p:nvPr/>
        </p:nvPicPr>
        <p:blipFill rotWithShape="1">
          <a:blip r:embed="rId4">
            <a:alphaModFix/>
          </a:blip>
          <a:srcRect b="5350" l="33745" r="17633" t="5060"/>
          <a:stretch/>
        </p:blipFill>
        <p:spPr>
          <a:xfrm>
            <a:off x="2399059" y="1133218"/>
            <a:ext cx="3037037" cy="359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4"/>
          <p:cNvGrpSpPr/>
          <p:nvPr/>
        </p:nvGrpSpPr>
        <p:grpSpPr>
          <a:xfrm>
            <a:off x="2569128" y="1355354"/>
            <a:ext cx="240772" cy="324050"/>
            <a:chOff x="292829" y="1695755"/>
            <a:chExt cx="240772" cy="287259"/>
          </a:xfrm>
        </p:grpSpPr>
        <p:sp>
          <p:nvSpPr>
            <p:cNvPr id="138" name="Google Shape;138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639390" y="1205093"/>
            <a:ext cx="240772" cy="216157"/>
            <a:chOff x="292829" y="1695755"/>
            <a:chExt cx="240772" cy="191616"/>
          </a:xfrm>
        </p:grpSpPr>
        <p:sp>
          <p:nvSpPr>
            <p:cNvPr id="141" name="Google Shape;141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2569128" y="1562832"/>
            <a:ext cx="240772" cy="216157"/>
            <a:chOff x="292829" y="1695755"/>
            <a:chExt cx="240772" cy="191616"/>
          </a:xfrm>
        </p:grpSpPr>
        <p:sp>
          <p:nvSpPr>
            <p:cNvPr id="144" name="Google Shape;144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2569128" y="1972350"/>
            <a:ext cx="240772" cy="216157"/>
            <a:chOff x="292829" y="1695755"/>
            <a:chExt cx="240772" cy="191616"/>
          </a:xfrm>
        </p:grpSpPr>
        <p:sp>
          <p:nvSpPr>
            <p:cNvPr id="147" name="Google Shape;147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2569128" y="2181440"/>
            <a:ext cx="240772" cy="216157"/>
            <a:chOff x="292829" y="1695755"/>
            <a:chExt cx="240772" cy="191616"/>
          </a:xfrm>
        </p:grpSpPr>
        <p:sp>
          <p:nvSpPr>
            <p:cNvPr id="150" name="Google Shape;150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2" name="Google Shape;152;p4"/>
          <p:cNvGrpSpPr/>
          <p:nvPr/>
        </p:nvGrpSpPr>
        <p:grpSpPr>
          <a:xfrm>
            <a:off x="2569128" y="2389945"/>
            <a:ext cx="240772" cy="216157"/>
            <a:chOff x="292829" y="1695755"/>
            <a:chExt cx="240772" cy="191616"/>
          </a:xfrm>
        </p:grpSpPr>
        <p:sp>
          <p:nvSpPr>
            <p:cNvPr id="153" name="Google Shape;153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" name="Google Shape;155;p4"/>
          <p:cNvGrpSpPr/>
          <p:nvPr/>
        </p:nvGrpSpPr>
        <p:grpSpPr>
          <a:xfrm>
            <a:off x="2577210" y="2602222"/>
            <a:ext cx="240772" cy="216157"/>
            <a:chOff x="292829" y="1695755"/>
            <a:chExt cx="240772" cy="191616"/>
          </a:xfrm>
        </p:grpSpPr>
        <p:sp>
          <p:nvSpPr>
            <p:cNvPr id="156" name="Google Shape;156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8" name="Google Shape;158;p4"/>
          <p:cNvGrpSpPr/>
          <p:nvPr/>
        </p:nvGrpSpPr>
        <p:grpSpPr>
          <a:xfrm>
            <a:off x="4644008" y="2664368"/>
            <a:ext cx="240772" cy="216157"/>
            <a:chOff x="292829" y="1695755"/>
            <a:chExt cx="240772" cy="191616"/>
          </a:xfrm>
        </p:grpSpPr>
        <p:sp>
          <p:nvSpPr>
            <p:cNvPr id="159" name="Google Shape;159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1" name="Google Shape;161;p4"/>
          <p:cNvGrpSpPr/>
          <p:nvPr/>
        </p:nvGrpSpPr>
        <p:grpSpPr>
          <a:xfrm>
            <a:off x="2570860" y="3052158"/>
            <a:ext cx="240772" cy="216157"/>
            <a:chOff x="292829" y="1695755"/>
            <a:chExt cx="240772" cy="191616"/>
          </a:xfrm>
        </p:grpSpPr>
        <p:sp>
          <p:nvSpPr>
            <p:cNvPr id="162" name="Google Shape;162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2551472" y="3522182"/>
            <a:ext cx="358476" cy="216157"/>
            <a:chOff x="292829" y="1695755"/>
            <a:chExt cx="296876" cy="191616"/>
          </a:xfrm>
        </p:grpSpPr>
        <p:sp>
          <p:nvSpPr>
            <p:cNvPr id="165" name="Google Shape;165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292829" y="1695755"/>
              <a:ext cx="296876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2543076" y="3775177"/>
            <a:ext cx="290464" cy="216157"/>
            <a:chOff x="285152" y="1695755"/>
            <a:chExt cx="240551" cy="191616"/>
          </a:xfrm>
        </p:grpSpPr>
        <p:sp>
          <p:nvSpPr>
            <p:cNvPr id="168" name="Google Shape;168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285152" y="1695755"/>
              <a:ext cx="240551" cy="185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2652597" y="4208354"/>
            <a:ext cx="290464" cy="216157"/>
            <a:chOff x="285152" y="1695755"/>
            <a:chExt cx="240551" cy="191616"/>
          </a:xfrm>
        </p:grpSpPr>
        <p:sp>
          <p:nvSpPr>
            <p:cNvPr id="171" name="Google Shape;171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285152" y="1695755"/>
              <a:ext cx="240551" cy="185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3" name="Google Shape;173;p4"/>
          <p:cNvSpPr/>
          <p:nvPr/>
        </p:nvSpPr>
        <p:spPr>
          <a:xfrm>
            <a:off x="4302438" y="4248612"/>
            <a:ext cx="637409" cy="1892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38CD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>
              <a:solidFill>
                <a:srgbClr val="538C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4" name="Google Shape;174;p4"/>
          <p:cNvGrpSpPr/>
          <p:nvPr/>
        </p:nvGrpSpPr>
        <p:grpSpPr>
          <a:xfrm>
            <a:off x="4158025" y="4237127"/>
            <a:ext cx="290464" cy="216157"/>
            <a:chOff x="285152" y="1695755"/>
            <a:chExt cx="240551" cy="191616"/>
          </a:xfrm>
        </p:grpSpPr>
        <p:sp>
          <p:nvSpPr>
            <p:cNvPr id="175" name="Google Shape;175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285152" y="1695755"/>
              <a:ext cx="240551" cy="185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13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C:\Users\PC-14\Downloads\[Hello, World!] 회원가입.jpg" id="177" name="Google Shape;177;p4"/>
          <p:cNvPicPr preferRelativeResize="0"/>
          <p:nvPr/>
        </p:nvPicPr>
        <p:blipFill rotWithShape="1">
          <a:blip r:embed="rId5">
            <a:alphaModFix/>
          </a:blip>
          <a:srcRect b="61522" l="2102" r="63930" t="16059"/>
          <a:stretch/>
        </p:blipFill>
        <p:spPr>
          <a:xfrm>
            <a:off x="539552" y="1086857"/>
            <a:ext cx="1926493" cy="780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4"/>
          <p:cNvCxnSpPr/>
          <p:nvPr/>
        </p:nvCxnSpPr>
        <p:spPr>
          <a:xfrm>
            <a:off x="2267744" y="1866909"/>
            <a:ext cx="1890281" cy="2368347"/>
          </a:xfrm>
          <a:prstGeom prst="straightConnector1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" name="Google Shape;179;p4"/>
          <p:cNvGrpSpPr/>
          <p:nvPr/>
        </p:nvGrpSpPr>
        <p:grpSpPr>
          <a:xfrm>
            <a:off x="467544" y="1086857"/>
            <a:ext cx="290464" cy="216157"/>
            <a:chOff x="285152" y="1695755"/>
            <a:chExt cx="240551" cy="191616"/>
          </a:xfrm>
        </p:grpSpPr>
        <p:sp>
          <p:nvSpPr>
            <p:cNvPr id="180" name="Google Shape;180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285152" y="1695755"/>
              <a:ext cx="240551" cy="185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14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 b="0" l="0" r="0" t="10889"/>
          <a:stretch/>
        </p:blipFill>
        <p:spPr>
          <a:xfrm>
            <a:off x="133625" y="1306876"/>
            <a:ext cx="5688600" cy="33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5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메인화면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SS-RC-02-00-01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메인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홈페이지 메인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8" name="Google Shape;188;p5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게시판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홍보 게시판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이벤트 게시판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페이지로 이동</a:t>
                      </a:r>
                      <a:endParaRPr/>
                    </a:p>
                  </a:txBody>
                  <a:tcPr marT="34300" marB="34300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검색창으로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찜목록으로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마이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전체 여행 상품 목록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해당 상품의 상세정보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버튼을 클릭해서 다음 목록 조회 가능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메인홈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게시판 버튼을 클릭하면 각 게시판으로 이동할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돋보기 버튼을 클릭하면 검색창으로, 하트 버튼을 클릭하면 찜목록으로,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사람 버튼을 클릭하면 마이페이지로 이동할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여행 시작을 누르면 전체 여행 상품 목록 페이지로 이동할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TOP10여행지를 누르면 TOP10여행지 목록이 있는 페이지로 이동할 수 있으며 화면을 슬라이드하거나 화살표를 클릭하면 다음 여행지를 볼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189" name="Google Shape;189;p5"/>
          <p:cNvGrpSpPr/>
          <p:nvPr/>
        </p:nvGrpSpPr>
        <p:grpSpPr>
          <a:xfrm>
            <a:off x="794121" y="1454797"/>
            <a:ext cx="240900" cy="216162"/>
            <a:chOff x="292829" y="1695755"/>
            <a:chExt cx="240900" cy="191616"/>
          </a:xfrm>
        </p:grpSpPr>
        <p:sp>
          <p:nvSpPr>
            <p:cNvPr id="190" name="Google Shape;190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2" name="Google Shape;192;p5"/>
          <p:cNvGrpSpPr/>
          <p:nvPr/>
        </p:nvGrpSpPr>
        <p:grpSpPr>
          <a:xfrm>
            <a:off x="1883156" y="1454800"/>
            <a:ext cx="240900" cy="216162"/>
            <a:chOff x="292829" y="1695755"/>
            <a:chExt cx="240900" cy="191616"/>
          </a:xfrm>
        </p:grpSpPr>
        <p:sp>
          <p:nvSpPr>
            <p:cNvPr id="193" name="Google Shape;193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5" name="Google Shape;195;p5"/>
          <p:cNvGrpSpPr/>
          <p:nvPr/>
        </p:nvGrpSpPr>
        <p:grpSpPr>
          <a:xfrm>
            <a:off x="3148148" y="1454788"/>
            <a:ext cx="240772" cy="216163"/>
            <a:chOff x="292829" y="1695754"/>
            <a:chExt cx="240772" cy="191617"/>
          </a:xfrm>
        </p:grpSpPr>
        <p:sp>
          <p:nvSpPr>
            <p:cNvPr id="196" name="Google Shape;196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292829" y="1695754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4222466" y="1454789"/>
            <a:ext cx="240772" cy="216162"/>
            <a:chOff x="292829" y="1695755"/>
            <a:chExt cx="240772" cy="191616"/>
          </a:xfrm>
        </p:grpSpPr>
        <p:sp>
          <p:nvSpPr>
            <p:cNvPr id="199" name="Google Shape;199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5197525" y="3783098"/>
            <a:ext cx="355591" cy="215580"/>
            <a:chOff x="292829" y="1707907"/>
            <a:chExt cx="343500" cy="191100"/>
          </a:xfrm>
        </p:grpSpPr>
        <p:sp>
          <p:nvSpPr>
            <p:cNvPr id="202" name="Google Shape;202;p5"/>
            <p:cNvSpPr/>
            <p:nvPr/>
          </p:nvSpPr>
          <p:spPr>
            <a:xfrm>
              <a:off x="324705" y="1719609"/>
              <a:ext cx="2325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292829" y="1707907"/>
              <a:ext cx="3435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4" name="Google Shape;204;p5"/>
          <p:cNvGrpSpPr/>
          <p:nvPr/>
        </p:nvGrpSpPr>
        <p:grpSpPr>
          <a:xfrm>
            <a:off x="276317" y="3794293"/>
            <a:ext cx="240900" cy="216085"/>
            <a:chOff x="292829" y="1695755"/>
            <a:chExt cx="240900" cy="191548"/>
          </a:xfrm>
        </p:grpSpPr>
        <p:sp>
          <p:nvSpPr>
            <p:cNvPr id="205" name="Google Shape;205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7" name="Google Shape;207;p5"/>
          <p:cNvGrpSpPr/>
          <p:nvPr/>
        </p:nvGrpSpPr>
        <p:grpSpPr>
          <a:xfrm>
            <a:off x="-578575" y="343873"/>
            <a:ext cx="6459900" cy="1586626"/>
            <a:chOff x="-578575" y="343873"/>
            <a:chExt cx="6459900" cy="1586626"/>
          </a:xfrm>
        </p:grpSpPr>
        <p:pic>
          <p:nvPicPr>
            <p:cNvPr id="208" name="Google Shape;208;p5"/>
            <p:cNvPicPr preferRelativeResize="0"/>
            <p:nvPr/>
          </p:nvPicPr>
          <p:blipFill rotWithShape="1">
            <a:blip r:embed="rId3">
              <a:alphaModFix/>
            </a:blip>
            <a:srcRect b="89393" l="56891" r="637" t="0"/>
            <a:stretch/>
          </p:blipFill>
          <p:spPr>
            <a:xfrm>
              <a:off x="3465125" y="1036325"/>
              <a:ext cx="2416200" cy="3978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Google Shape;209;p5"/>
            <p:cNvGrpSpPr/>
            <p:nvPr/>
          </p:nvGrpSpPr>
          <p:grpSpPr>
            <a:xfrm>
              <a:off x="-578575" y="343873"/>
              <a:ext cx="2602125" cy="1586626"/>
              <a:chOff x="-578575" y="267673"/>
              <a:chExt cx="2602125" cy="1586626"/>
            </a:xfrm>
          </p:grpSpPr>
          <p:pic>
            <p:nvPicPr>
              <p:cNvPr id="210" name="Google Shape;210;p5"/>
              <p:cNvPicPr preferRelativeResize="0"/>
              <p:nvPr/>
            </p:nvPicPr>
            <p:blipFill rotWithShape="1">
              <a:blip r:embed="rId3">
                <a:alphaModFix/>
              </a:blip>
              <a:srcRect b="91477" l="0" r="76812" t="0"/>
              <a:stretch/>
            </p:blipFill>
            <p:spPr>
              <a:xfrm>
                <a:off x="704502" y="1036321"/>
                <a:ext cx="1319048" cy="3197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-578575" y="267673"/>
                <a:ext cx="2116224" cy="15866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2" name="Google Shape;212;p5"/>
          <p:cNvGrpSpPr/>
          <p:nvPr/>
        </p:nvGrpSpPr>
        <p:grpSpPr>
          <a:xfrm>
            <a:off x="3907530" y="960812"/>
            <a:ext cx="240900" cy="216085"/>
            <a:chOff x="292829" y="1695755"/>
            <a:chExt cx="240900" cy="191548"/>
          </a:xfrm>
        </p:grpSpPr>
        <p:sp>
          <p:nvSpPr>
            <p:cNvPr id="213" name="Google Shape;213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" name="Google Shape;215;p5"/>
          <p:cNvGrpSpPr/>
          <p:nvPr/>
        </p:nvGrpSpPr>
        <p:grpSpPr>
          <a:xfrm>
            <a:off x="3465117" y="960768"/>
            <a:ext cx="240900" cy="216085"/>
            <a:chOff x="292829" y="1695755"/>
            <a:chExt cx="240900" cy="191548"/>
          </a:xfrm>
        </p:grpSpPr>
        <p:sp>
          <p:nvSpPr>
            <p:cNvPr id="216" name="Google Shape;216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4419092" y="960768"/>
            <a:ext cx="240900" cy="216085"/>
            <a:chOff x="292829" y="1695755"/>
            <a:chExt cx="240900" cy="191548"/>
          </a:xfrm>
        </p:grpSpPr>
        <p:sp>
          <p:nvSpPr>
            <p:cNvPr id="219" name="Google Shape;219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4814417" y="960768"/>
            <a:ext cx="240900" cy="216085"/>
            <a:chOff x="292829" y="1695755"/>
            <a:chExt cx="240900" cy="191548"/>
          </a:xfrm>
        </p:grpSpPr>
        <p:sp>
          <p:nvSpPr>
            <p:cNvPr id="222" name="Google Shape;222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bfe6c63a2a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8" y="1062567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9" name="Google Shape;229;gbfe6c63a2a_2_9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자주 묻는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문의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문의 게시판 &gt; 자주 묻는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30" name="Google Shape;230;gbfe6c63a2a_2_9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자주 묻는 질문 영역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 시 내가 한 질문 목록으로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키워드를 검색하여 해당 키워드를 포함한 게시글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게시글을 클릭하여 해당 게시글의 내용 및 답변 확인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작성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게시판 페이지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자주 묻는 질문 영역으로 자주 묻는 질문 목록을 확인할 수 있다.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제목을 클릭하여 해당 게시글의 내용 및 답변을 확인할 수 있고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내가 궁금한 것에 대한 사항이 없을 경우 직접 문의글 작성하기 버튼을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클릭하여 직접 문의글을 작성할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31" name="Google Shape;231;gbfe6c63a2a_2_9"/>
          <p:cNvGrpSpPr/>
          <p:nvPr/>
        </p:nvGrpSpPr>
        <p:grpSpPr>
          <a:xfrm>
            <a:off x="232251" y="1924753"/>
            <a:ext cx="240900" cy="216085"/>
            <a:chOff x="292829" y="1695755"/>
            <a:chExt cx="240900" cy="191548"/>
          </a:xfrm>
        </p:grpSpPr>
        <p:sp>
          <p:nvSpPr>
            <p:cNvPr id="232" name="Google Shape;232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gbfe6c63a2a_2_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4" name="Google Shape;234;gbfe6c63a2a_2_9"/>
          <p:cNvGrpSpPr/>
          <p:nvPr/>
        </p:nvGrpSpPr>
        <p:grpSpPr>
          <a:xfrm>
            <a:off x="1106559" y="1924753"/>
            <a:ext cx="240900" cy="216085"/>
            <a:chOff x="292829" y="1695755"/>
            <a:chExt cx="240900" cy="191548"/>
          </a:xfrm>
        </p:grpSpPr>
        <p:sp>
          <p:nvSpPr>
            <p:cNvPr id="235" name="Google Shape;235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gbfe6c63a2a_2_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7" name="Google Shape;237;gbfe6c63a2a_2_9"/>
          <p:cNvGrpSpPr/>
          <p:nvPr/>
        </p:nvGrpSpPr>
        <p:grpSpPr>
          <a:xfrm>
            <a:off x="3775371" y="2034724"/>
            <a:ext cx="240900" cy="216086"/>
            <a:chOff x="292829" y="1695754"/>
            <a:chExt cx="240900" cy="191549"/>
          </a:xfrm>
        </p:grpSpPr>
        <p:sp>
          <p:nvSpPr>
            <p:cNvPr id="238" name="Google Shape;238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gbfe6c63a2a_2_9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0" name="Google Shape;240;gbfe6c63a2a_2_9"/>
          <p:cNvGrpSpPr/>
          <p:nvPr/>
        </p:nvGrpSpPr>
        <p:grpSpPr>
          <a:xfrm>
            <a:off x="2554352" y="2463706"/>
            <a:ext cx="240900" cy="216085"/>
            <a:chOff x="292829" y="1695755"/>
            <a:chExt cx="240900" cy="191548"/>
          </a:xfrm>
        </p:grpSpPr>
        <p:sp>
          <p:nvSpPr>
            <p:cNvPr id="241" name="Google Shape;241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gbfe6c63a2a_2_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3" name="Google Shape;243;gbfe6c63a2a_2_9"/>
          <p:cNvGrpSpPr/>
          <p:nvPr/>
        </p:nvGrpSpPr>
        <p:grpSpPr>
          <a:xfrm>
            <a:off x="3931449" y="4177770"/>
            <a:ext cx="240900" cy="216085"/>
            <a:chOff x="292829" y="1695755"/>
            <a:chExt cx="240900" cy="191548"/>
          </a:xfrm>
        </p:grpSpPr>
        <p:sp>
          <p:nvSpPr>
            <p:cNvPr id="244" name="Google Shape;244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gbfe6c63a2a_2_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8" y="1062583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1" name="Google Shape;251;p7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내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문의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문의 게시판 &gt; 내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52" name="Google Shape;252;p7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 시 자주 묻는 질문 영역 목록으로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내가 한 질문 목록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 시 해당 게시글의 내용 확인 가능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게시글의 상태 확인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작성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게시판 페이지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내 질문 영역으로 내가 작성한 문의글을 확인할 수 있다.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제목을 클릭하여 해당 게시글의 내용 및 답변(답변 완료 게시글의 경우)을 확인할 수 있다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추가로 문의할 내용이 있는 경우 새 문의글 작성하기 버튼을 클릭하여 직접 문의글을 작성할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53" name="Google Shape;253;p7"/>
          <p:cNvGrpSpPr/>
          <p:nvPr/>
        </p:nvGrpSpPr>
        <p:grpSpPr>
          <a:xfrm>
            <a:off x="321917" y="2092268"/>
            <a:ext cx="247260" cy="218480"/>
            <a:chOff x="292829" y="1695755"/>
            <a:chExt cx="240900" cy="191616"/>
          </a:xfrm>
        </p:grpSpPr>
        <p:sp>
          <p:nvSpPr>
            <p:cNvPr id="254" name="Google Shape;254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7"/>
            <p:cNvSpPr txBox="1"/>
            <p:nvPr/>
          </p:nvSpPr>
          <p:spPr>
            <a:xfrm>
              <a:off x="292829" y="1695755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1225434" y="2032319"/>
            <a:ext cx="247260" cy="218480"/>
            <a:chOff x="292829" y="1695755"/>
            <a:chExt cx="240900" cy="191616"/>
          </a:xfrm>
        </p:grpSpPr>
        <p:sp>
          <p:nvSpPr>
            <p:cNvPr id="257" name="Google Shape;257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7"/>
            <p:cNvSpPr txBox="1"/>
            <p:nvPr/>
          </p:nvSpPr>
          <p:spPr>
            <a:xfrm>
              <a:off x="292829" y="1695755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9" name="Google Shape;259;p7"/>
          <p:cNvGrpSpPr/>
          <p:nvPr/>
        </p:nvGrpSpPr>
        <p:grpSpPr>
          <a:xfrm>
            <a:off x="2659594" y="2599926"/>
            <a:ext cx="247260" cy="218482"/>
            <a:chOff x="292829" y="1695754"/>
            <a:chExt cx="240900" cy="191617"/>
          </a:xfrm>
        </p:grpSpPr>
        <p:sp>
          <p:nvSpPr>
            <p:cNvPr id="260" name="Google Shape;260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292829" y="1695754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2" name="Google Shape;262;p7"/>
          <p:cNvGrpSpPr/>
          <p:nvPr/>
        </p:nvGrpSpPr>
        <p:grpSpPr>
          <a:xfrm>
            <a:off x="5062900" y="2571748"/>
            <a:ext cx="247260" cy="218480"/>
            <a:chOff x="292829" y="1695755"/>
            <a:chExt cx="240900" cy="191616"/>
          </a:xfrm>
        </p:grpSpPr>
        <p:sp>
          <p:nvSpPr>
            <p:cNvPr id="263" name="Google Shape;263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292829" y="1695755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5" name="Google Shape;265;p7"/>
          <p:cNvGrpSpPr/>
          <p:nvPr/>
        </p:nvGrpSpPr>
        <p:grpSpPr>
          <a:xfrm>
            <a:off x="4071703" y="4199289"/>
            <a:ext cx="247260" cy="218480"/>
            <a:chOff x="292829" y="1695755"/>
            <a:chExt cx="240900" cy="191616"/>
          </a:xfrm>
        </p:grpSpPr>
        <p:sp>
          <p:nvSpPr>
            <p:cNvPr id="266" name="Google Shape;266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292829" y="1695755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95" y="1062578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8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문의글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문의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문의 게시판 &gt; 문의글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74" name="Google Shape;274;p8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카테고리 선택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지금 로그인되어 있는 계정의 이름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제목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문의글을 작성하는 당시의 날짜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내용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입력 취소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입력 완료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게시판 페이지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작성 영역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카테고리를 선택하고 제목 및 내용을 입력한 후 확인 버튼을 클릭하면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문의글을 게시할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75" name="Google Shape;275;p8"/>
          <p:cNvGrpSpPr/>
          <p:nvPr/>
        </p:nvGrpSpPr>
        <p:grpSpPr>
          <a:xfrm>
            <a:off x="997826" y="2427334"/>
            <a:ext cx="240900" cy="216162"/>
            <a:chOff x="292829" y="1695755"/>
            <a:chExt cx="240900" cy="191616"/>
          </a:xfrm>
        </p:grpSpPr>
        <p:sp>
          <p:nvSpPr>
            <p:cNvPr id="276" name="Google Shape;276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8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8" name="Google Shape;278;p8"/>
          <p:cNvGrpSpPr/>
          <p:nvPr/>
        </p:nvGrpSpPr>
        <p:grpSpPr>
          <a:xfrm>
            <a:off x="3552440" y="2438295"/>
            <a:ext cx="240772" cy="216162"/>
            <a:chOff x="292829" y="1695755"/>
            <a:chExt cx="240772" cy="191616"/>
          </a:xfrm>
        </p:grpSpPr>
        <p:sp>
          <p:nvSpPr>
            <p:cNvPr id="279" name="Google Shape;279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1" name="Google Shape;281;p8"/>
          <p:cNvGrpSpPr/>
          <p:nvPr/>
        </p:nvGrpSpPr>
        <p:grpSpPr>
          <a:xfrm>
            <a:off x="997888" y="2653015"/>
            <a:ext cx="240772" cy="216163"/>
            <a:chOff x="292829" y="1695754"/>
            <a:chExt cx="240772" cy="191617"/>
          </a:xfrm>
        </p:grpSpPr>
        <p:sp>
          <p:nvSpPr>
            <p:cNvPr id="282" name="Google Shape;282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p8"/>
            <p:cNvSpPr txBox="1"/>
            <p:nvPr/>
          </p:nvSpPr>
          <p:spPr>
            <a:xfrm>
              <a:off x="292829" y="1695754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3552434" y="2653025"/>
            <a:ext cx="240772" cy="216162"/>
            <a:chOff x="292829" y="1695755"/>
            <a:chExt cx="240772" cy="191616"/>
          </a:xfrm>
        </p:grpSpPr>
        <p:sp>
          <p:nvSpPr>
            <p:cNvPr id="285" name="Google Shape;285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7" name="Google Shape;287;p8"/>
          <p:cNvGrpSpPr/>
          <p:nvPr/>
        </p:nvGrpSpPr>
        <p:grpSpPr>
          <a:xfrm>
            <a:off x="396110" y="3081649"/>
            <a:ext cx="240772" cy="216162"/>
            <a:chOff x="292829" y="1695755"/>
            <a:chExt cx="240772" cy="191616"/>
          </a:xfrm>
        </p:grpSpPr>
        <p:sp>
          <p:nvSpPr>
            <p:cNvPr id="288" name="Google Shape;288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0" name="Google Shape;290;p8"/>
          <p:cNvGrpSpPr/>
          <p:nvPr/>
        </p:nvGrpSpPr>
        <p:grpSpPr>
          <a:xfrm>
            <a:off x="4016687" y="4252370"/>
            <a:ext cx="240772" cy="216162"/>
            <a:chOff x="292829" y="1695755"/>
            <a:chExt cx="240772" cy="191616"/>
          </a:xfrm>
        </p:grpSpPr>
        <p:sp>
          <p:nvSpPr>
            <p:cNvPr id="291" name="Google Shape;291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3" name="Google Shape;293;p8"/>
          <p:cNvGrpSpPr/>
          <p:nvPr/>
        </p:nvGrpSpPr>
        <p:grpSpPr>
          <a:xfrm>
            <a:off x="4786925" y="4252369"/>
            <a:ext cx="240772" cy="216162"/>
            <a:chOff x="292829" y="1695755"/>
            <a:chExt cx="240772" cy="191616"/>
          </a:xfrm>
        </p:grpSpPr>
        <p:sp>
          <p:nvSpPr>
            <p:cNvPr id="294" name="Google Shape;294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c0877e830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8" y="1062564"/>
            <a:ext cx="5579999" cy="36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1" name="Google Shape;301;gc0877e8308_0_0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{C0625134-26EB-4CB0-8D03-AA3FFF6E782A}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홍보글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-00-0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홍보</a:t>
                      </a: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홍보게시판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02" name="Google Shape;302;gc0877e8308_0_0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{3D3A0065-6C1B-465D-8C2A-E043F0B5BC29}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홍보물 이미지 확인 / 클릭 시 해당 홍보 게시물로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홍보물 제목 확인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/ 클릭 시 해당 홍보 게시물로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 대상의 기간이 있을 경우 기간 표시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새 글 작성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홍보물 게시판 페이지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업로드된 홍보물의 이미지 및 제목, 기간을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이미지 또는 제목을 클릭하면 해당 홍보 게시물로 이동한다.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새 글 작성 버튼을 클릭하면 새 글을 작성하는 페이지로 이동하며, 해당 버튼은 가이드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계정으로 로그인 했을 경우에만 나타난다.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303" name="Google Shape;303;gc0877e8308_0_0"/>
          <p:cNvGrpSpPr/>
          <p:nvPr/>
        </p:nvGrpSpPr>
        <p:grpSpPr>
          <a:xfrm>
            <a:off x="396101" y="2290109"/>
            <a:ext cx="240900" cy="216085"/>
            <a:chOff x="292829" y="1695755"/>
            <a:chExt cx="240900" cy="191548"/>
          </a:xfrm>
        </p:grpSpPr>
        <p:sp>
          <p:nvSpPr>
            <p:cNvPr id="304" name="Google Shape;304;gc0877e8308_0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" name="Google Shape;305;gc0877e8308_0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06" name="Google Shape;306;gc0877e8308_0_0"/>
          <p:cNvGrpSpPr/>
          <p:nvPr/>
        </p:nvGrpSpPr>
        <p:grpSpPr>
          <a:xfrm>
            <a:off x="576140" y="2675082"/>
            <a:ext cx="240900" cy="216085"/>
            <a:chOff x="292829" y="1695755"/>
            <a:chExt cx="240900" cy="191548"/>
          </a:xfrm>
        </p:grpSpPr>
        <p:sp>
          <p:nvSpPr>
            <p:cNvPr id="307" name="Google Shape;307;gc0877e8308_0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8" name="Google Shape;308;gc0877e8308_0_0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09" name="Google Shape;309;gc0877e8308_0_0"/>
          <p:cNvGrpSpPr/>
          <p:nvPr/>
        </p:nvGrpSpPr>
        <p:grpSpPr>
          <a:xfrm>
            <a:off x="576151" y="3862302"/>
            <a:ext cx="240900" cy="216086"/>
            <a:chOff x="292829" y="1695754"/>
            <a:chExt cx="240900" cy="191549"/>
          </a:xfrm>
        </p:grpSpPr>
        <p:sp>
          <p:nvSpPr>
            <p:cNvPr id="310" name="Google Shape;310;gc0877e8308_0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" name="Google Shape;311;gc0877e8308_0_0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2" name="Google Shape;312;gc0877e8308_0_0"/>
          <p:cNvGrpSpPr/>
          <p:nvPr/>
        </p:nvGrpSpPr>
        <p:grpSpPr>
          <a:xfrm>
            <a:off x="4572001" y="2290102"/>
            <a:ext cx="240900" cy="216086"/>
            <a:chOff x="292829" y="1695754"/>
            <a:chExt cx="240900" cy="191549"/>
          </a:xfrm>
        </p:grpSpPr>
        <p:sp>
          <p:nvSpPr>
            <p:cNvPr id="313" name="Google Shape;313;gc0877e8308_0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gc0877e8308_0_0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2016-02-22T11:51:01Z</dcterms:created>
  <dc:creator>AutoBVT</dc:creator>
</cp:coreProperties>
</file>