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y="6858000" cx="12192000"/>
  <p:notesSz cx="6858000" cy="9144000"/>
  <p:embeddedFontLst>
    <p:embeddedFont>
      <p:font typeface="Poppins"/>
      <p:regular r:id="rId62"/>
      <p:bold r:id="rId63"/>
      <p:italic r:id="rId64"/>
      <p:boldItalic r:id="rId65"/>
    </p:embeddedFont>
    <p:embeddedFont>
      <p:font typeface="Arial Black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gYvgX+bzowL0eo2qlNTxLHqiK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B9BF9D-D9C6-4612-97EA-3F6FF5CFB4CD}">
  <a:tblStyle styleId="{32B9BF9D-D9C6-4612-97EA-3F6FF5CFB4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97E64C-F044-414D-8EF6-CC11AE94A39C}" styleName="Table_1">
    <a:wholeTbl>
      <a:tcTxStyle b="off" i="off">
        <a:font>
          <a:latin typeface="맑은 고딕"/>
          <a:ea typeface="맑은 고딕"/>
          <a:cs typeface="맑은 고딕"/>
        </a:font>
        <a:srgbClr val="C0791B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B637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B637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B637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B637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Poppins-regular.fntdata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Poppins-italic.fntdata"/><Relationship Id="rId63" Type="http://schemas.openxmlformats.org/officeDocument/2006/relationships/font" Target="fonts/Poppins-bold.fntdata"/><Relationship Id="rId22" Type="http://schemas.openxmlformats.org/officeDocument/2006/relationships/slide" Target="slides/slide14.xml"/><Relationship Id="rId66" Type="http://schemas.openxmlformats.org/officeDocument/2006/relationships/font" Target="fonts/ArialBlack-regular.fntdata"/><Relationship Id="rId21" Type="http://schemas.openxmlformats.org/officeDocument/2006/relationships/slide" Target="slides/slide13.xml"/><Relationship Id="rId65" Type="http://schemas.openxmlformats.org/officeDocument/2006/relationships/font" Target="fonts/Poppins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7" Type="http://customschemas.google.com/relationships/presentationmetadata" Target="meta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fba1ee0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bfba1ee07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fba1ee0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fba1ee07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fba1ee0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bfba1ee07a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fba1ee0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bfba1ee07a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086a36a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c086a36a1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fba1ee07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bfba1ee07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Images &amp; Contents Layout">
  <p:cSld name="30_Images &amp; Contents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/>
          <p:nvPr>
            <p:ph idx="2" type="pic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1"/>
          <p:cNvSpPr/>
          <p:nvPr>
            <p:ph idx="3" type="pic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/>
          <p:nvPr/>
        </p:nvSpPr>
        <p:spPr>
          <a:xfrm rot="10800000">
            <a:off x="5119026" y="0"/>
            <a:ext cx="7072972" cy="6858000"/>
          </a:xfrm>
          <a:custGeom>
            <a:rect b="b" l="l" r="r" t="t"/>
            <a:pathLst>
              <a:path extrusionOk="0" h="6858000" w="7072972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3"/>
          <p:cNvSpPr/>
          <p:nvPr>
            <p:ph idx="2" type="pic"/>
          </p:nvPr>
        </p:nvSpPr>
        <p:spPr>
          <a:xfrm>
            <a:off x="2" y="0"/>
            <a:ext cx="70729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 Layout">
  <p:cSld name="31_Images &amp; Contents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/>
          <p:nvPr>
            <p:ph idx="2" type="pic"/>
          </p:nvPr>
        </p:nvSpPr>
        <p:spPr>
          <a:xfrm>
            <a:off x="799070" y="1223317"/>
            <a:ext cx="5441094" cy="4721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6"/>
          <p:cNvSpPr/>
          <p:nvPr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6"/>
          <p:cNvGrpSpPr/>
          <p:nvPr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44" name="Google Shape;44;p66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66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47" name="Google Shape;47;p66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66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66"/>
          <p:cNvSpPr/>
          <p:nvPr>
            <p:ph idx="2" type="pic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7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2" name="Google Shape;52;p67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67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67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" name="Google Shape;55;p67"/>
          <p:cNvSpPr/>
          <p:nvPr>
            <p:ph idx="2" type="pic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8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2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6"/>
          <p:cNvSpPr/>
          <p:nvPr>
            <p:ph idx="2" type="pic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6"/>
          <p:cNvSpPr/>
          <p:nvPr>
            <p:ph idx="3" type="pic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6"/>
          <p:cNvSpPr/>
          <p:nvPr>
            <p:ph idx="4" type="pic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6"/>
          <p:cNvSpPr/>
          <p:nvPr>
            <p:ph idx="5" type="pic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6"/>
          <p:cNvSpPr/>
          <p:nvPr>
            <p:ph idx="6" type="pic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6"/>
          <p:cNvSpPr txBox="1"/>
          <p:nvPr>
            <p:ph idx="1" type="body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9"/>
          <p:cNvSpPr/>
          <p:nvPr>
            <p:ph idx="2" type="pic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9"/>
          <p:cNvSpPr/>
          <p:nvPr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9"/>
          <p:cNvSpPr/>
          <p:nvPr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6678301" y="2945550"/>
            <a:ext cx="539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algun Gothic"/>
              <a:buNone/>
            </a:pPr>
            <a:r>
              <a:rPr b="1" lang="en-US" sz="3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R.S.P 프로세스 흐름도</a:t>
            </a:r>
            <a:endParaRPr b="1" sz="3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022863" y="3733812"/>
            <a:ext cx="4777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Team : HelloWorld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2"/>
          <p:cNvGraphicFramePr/>
          <p:nvPr/>
        </p:nvGraphicFramePr>
        <p:xfrm>
          <a:off x="7850955" y="50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{32B9BF9D-D9C6-4612-97EA-3F6FF5CFB4CD}</a:tableStyleId>
              </a:tblPr>
              <a:tblGrid>
                <a:gridCol w="1943725"/>
                <a:gridCol w="19437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791B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 성    일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     안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    반     본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Timeline Style</a:t>
            </a:r>
            <a:endParaRPr/>
          </a:p>
        </p:txBody>
      </p:sp>
      <p:sp>
        <p:nvSpPr>
          <p:cNvPr id="418" name="Google Shape;418;p4"/>
          <p:cNvSpPr/>
          <p:nvPr/>
        </p:nvSpPr>
        <p:spPr>
          <a:xfrm>
            <a:off x="3262372" y="2925876"/>
            <a:ext cx="1774869" cy="1419896"/>
          </a:xfrm>
          <a:custGeom>
            <a:rect b="b" l="l" r="r" t="t"/>
            <a:pathLst>
              <a:path extrusionOk="0" h="590237" w="73779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4671494" y="3287754"/>
            <a:ext cx="1064923" cy="1419896"/>
          </a:xfrm>
          <a:custGeom>
            <a:rect b="b" l="l" r="r" t="t"/>
            <a:pathLst>
              <a:path extrusionOk="0" h="590237" w="442678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/>
          <p:nvPr/>
        </p:nvSpPr>
        <p:spPr>
          <a:xfrm flipH="1">
            <a:off x="5377442" y="2923992"/>
            <a:ext cx="1774869" cy="1419896"/>
          </a:xfrm>
          <a:custGeom>
            <a:rect b="b" l="l" r="r" t="t"/>
            <a:pathLst>
              <a:path extrusionOk="0" h="590237" w="73779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"/>
          <p:cNvSpPr/>
          <p:nvPr/>
        </p:nvSpPr>
        <p:spPr>
          <a:xfrm flipH="1">
            <a:off x="6744749" y="3278817"/>
            <a:ext cx="1064923" cy="1419896"/>
          </a:xfrm>
          <a:custGeom>
            <a:rect b="b" l="l" r="r" t="t"/>
            <a:pathLst>
              <a:path extrusionOk="0" h="590237" w="442678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5049310" y="3988765"/>
            <a:ext cx="343081" cy="26353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"/>
          <p:cNvSpPr/>
          <p:nvPr/>
        </p:nvSpPr>
        <p:spPr>
          <a:xfrm>
            <a:off x="7123234" y="3960779"/>
            <a:ext cx="348807" cy="301016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"/>
          <p:cNvSpPr/>
          <p:nvPr/>
        </p:nvSpPr>
        <p:spPr>
          <a:xfrm>
            <a:off x="3972318" y="3445870"/>
            <a:ext cx="396792" cy="400106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7449187" y="2901245"/>
            <a:ext cx="1774869" cy="1419896"/>
          </a:xfrm>
          <a:custGeom>
            <a:rect b="b" l="l" r="r" t="t"/>
            <a:pathLst>
              <a:path extrusionOk="0" h="590237" w="73779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8234007" y="3432650"/>
            <a:ext cx="285611" cy="341396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6148408" y="3419225"/>
            <a:ext cx="237395" cy="342966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"/>
          <p:cNvCxnSpPr/>
          <p:nvPr/>
        </p:nvCxnSpPr>
        <p:spPr>
          <a:xfrm flipH="1" rot="10800000">
            <a:off x="1370417" y="4946626"/>
            <a:ext cx="1529100" cy="520800"/>
          </a:xfrm>
          <a:prstGeom prst="bentConnector3">
            <a:avLst>
              <a:gd fmla="val -21013" name="adj1"/>
            </a:avLst>
          </a:prstGeom>
          <a:noFill/>
          <a:ln cap="flat" cmpd="sng" w="25400">
            <a:solidFill>
              <a:schemeClr val="accent1">
                <a:alpha val="69803"/>
              </a:schemeClr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429" name="Google Shape;429;p4"/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430" name="Google Shape;430;p4"/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4"/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433" name="Google Shape;433;p4"/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4"/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436" name="Google Shape;436;p4"/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8" name="Google Shape;438;p4"/>
          <p:cNvCxnSpPr/>
          <p:nvPr/>
        </p:nvCxnSpPr>
        <p:spPr>
          <a:xfrm flipH="1" rot="10800000">
            <a:off x="4815954" y="4909126"/>
            <a:ext cx="1431300" cy="558300"/>
          </a:xfrm>
          <a:prstGeom prst="bentConnector3">
            <a:avLst>
              <a:gd fmla="val -15731" name="adj1"/>
            </a:avLst>
          </a:prstGeom>
          <a:noFill/>
          <a:ln cap="flat" cmpd="sng" w="25400">
            <a:solidFill>
              <a:schemeClr val="accent3">
                <a:alpha val="69803"/>
              </a:schemeClr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39" name="Google Shape;439;p4"/>
          <p:cNvCxnSpPr/>
          <p:nvPr/>
        </p:nvCxnSpPr>
        <p:spPr>
          <a:xfrm rot="10800000">
            <a:off x="8782783" y="4946626"/>
            <a:ext cx="2038800" cy="520800"/>
          </a:xfrm>
          <a:prstGeom prst="bentConnector3">
            <a:avLst>
              <a:gd fmla="val -19611" name="adj1"/>
            </a:avLst>
          </a:prstGeom>
          <a:noFill/>
          <a:ln cap="flat" cmpd="sng" w="25400">
            <a:solidFill>
              <a:schemeClr val="accent5">
                <a:alpha val="69803"/>
              </a:schemeClr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440" name="Google Shape;440;p4"/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441" name="Google Shape;441;p4"/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3" name="Google Shape;443;p4"/>
          <p:cNvCxnSpPr/>
          <p:nvPr/>
        </p:nvCxnSpPr>
        <p:spPr>
          <a:xfrm>
            <a:off x="2228690" y="1798518"/>
            <a:ext cx="2542200" cy="854100"/>
          </a:xfrm>
          <a:prstGeom prst="bentConnector3">
            <a:avLst>
              <a:gd fmla="val -6919" name="adj1"/>
            </a:avLst>
          </a:prstGeom>
          <a:noFill/>
          <a:ln cap="flat" cmpd="sng" w="25400">
            <a:solidFill>
              <a:schemeClr val="accent2">
                <a:alpha val="69803"/>
              </a:schemeClr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444" name="Google Shape;444;p4"/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445" name="Google Shape;445;p4"/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7" name="Google Shape;447;p4"/>
          <p:cNvCxnSpPr/>
          <p:nvPr/>
        </p:nvCxnSpPr>
        <p:spPr>
          <a:xfrm flipH="1" rot="10800000">
            <a:off x="7509998" y="1726268"/>
            <a:ext cx="2755800" cy="926100"/>
          </a:xfrm>
          <a:prstGeom prst="bentConnector3">
            <a:avLst>
              <a:gd fmla="val 117005" name="adj1"/>
            </a:avLst>
          </a:prstGeom>
          <a:noFill/>
          <a:ln cap="flat" cmpd="sng" w="25400">
            <a:solidFill>
              <a:schemeClr val="accent4">
                <a:alpha val="69803"/>
              </a:schemeClr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48" name="Google Shape;448;p4"/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"/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2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"/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2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"/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"/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2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"/>
          <p:cNvSpPr/>
          <p:nvPr>
            <p:ph idx="2" type="pic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"/>
          <p:cNvSpPr/>
          <p:nvPr>
            <p:ph idx="3" type="pic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"/>
          <p:cNvSpPr/>
          <p:nvPr>
            <p:ph idx="4" type="pic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"/>
          <p:cNvSpPr/>
          <p:nvPr>
            <p:ph idx="5" type="pic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"/>
          <p:cNvSpPr/>
          <p:nvPr>
            <p:ph idx="6" type="pic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"/>
          <p:cNvSpPr txBox="1"/>
          <p:nvPr>
            <p:ph idx="1" type="body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>
                <a:solidFill>
                  <a:schemeClr val="lt1"/>
                </a:solidFill>
              </a:rPr>
              <a:t>Our Team Style</a:t>
            </a:r>
            <a:endParaRPr/>
          </a:p>
        </p:txBody>
      </p:sp>
      <p:sp>
        <p:nvSpPr>
          <p:cNvPr id="463" name="Google Shape;463;p5"/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"/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"/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"/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"/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"/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"/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"/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5"/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</p:grpSpPr>
        <p:sp>
          <p:nvSpPr>
            <p:cNvPr id="472" name="Google Shape;472;p5"/>
            <p:cNvSpPr/>
            <p:nvPr/>
          </p:nvSpPr>
          <p:spPr>
            <a:xfrm>
              <a:off x="4023929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130166" y="5667342"/>
              <a:ext cx="361074" cy="361074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577047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5"/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</p:grpSpPr>
        <p:sp>
          <p:nvSpPr>
            <p:cNvPr id="476" name="Google Shape;476;p5"/>
            <p:cNvSpPr/>
            <p:nvPr/>
          </p:nvSpPr>
          <p:spPr>
            <a:xfrm>
              <a:off x="4023929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130166" y="5667342"/>
              <a:ext cx="361074" cy="361074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577047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5"/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</p:grpSpPr>
        <p:sp>
          <p:nvSpPr>
            <p:cNvPr id="480" name="Google Shape;480;p5"/>
            <p:cNvSpPr/>
            <p:nvPr/>
          </p:nvSpPr>
          <p:spPr>
            <a:xfrm>
              <a:off x="4023929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130166" y="5667342"/>
              <a:ext cx="361074" cy="361074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577047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5"/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</p:grpSpPr>
        <p:sp>
          <p:nvSpPr>
            <p:cNvPr id="484" name="Google Shape;484;p5"/>
            <p:cNvSpPr/>
            <p:nvPr/>
          </p:nvSpPr>
          <p:spPr>
            <a:xfrm>
              <a:off x="4023929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3130166" y="5667342"/>
              <a:ext cx="361074" cy="361074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3577047" y="5667342"/>
              <a:ext cx="361074" cy="361074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5"/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488" name="Google Shape;488;p5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489" name="Google Shape;489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Manager</a:t>
              </a:r>
              <a:endParaRPr/>
            </a:p>
          </p:txBody>
        </p:sp>
      </p:grpSp>
      <p:sp>
        <p:nvSpPr>
          <p:cNvPr id="490" name="Google Shape;490;p5"/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grpSp>
        <p:nvGrpSpPr>
          <p:cNvPr id="491" name="Google Shape;491;p5"/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492" name="Google Shape;492;p5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493" name="Google Shape;493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Marketing</a:t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5"/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5"/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96" name="Google Shape;496;p5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497" name="Google Shape;497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Designer</a:t>
              </a:r>
              <a:endParaRPr/>
            </a:p>
          </p:txBody>
        </p:sp>
      </p:grpSp>
      <p:sp>
        <p:nvSpPr>
          <p:cNvPr id="498" name="Google Shape;498;p5"/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5"/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500" name="Google Shape;500;p5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/>
            </a:p>
          </p:txBody>
        </p:sp>
        <p:sp>
          <p:nvSpPr>
            <p:cNvPr id="501" name="Google Shape;501;p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/>
            </a:p>
          </p:txBody>
        </p:sp>
      </p:grpSp>
      <p:sp>
        <p:nvSpPr>
          <p:cNvPr id="502" name="Google Shape;502;p5"/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"/>
          <p:cNvSpPr/>
          <p:nvPr/>
        </p:nvSpPr>
        <p:spPr>
          <a:xfrm flipH="1">
            <a:off x="1866435" y="4092564"/>
            <a:ext cx="395260" cy="251492"/>
          </a:xfrm>
          <a:custGeom>
            <a:rect b="b" l="l" r="r" t="t"/>
            <a:pathLst>
              <a:path extrusionOk="0" h="2532594" w="3980365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9926772" y="4017378"/>
            <a:ext cx="395260" cy="396194"/>
          </a:xfrm>
          <a:custGeom>
            <a:rect b="b" l="l" r="r" t="t"/>
            <a:pathLst>
              <a:path extrusionOk="0" h="3921936" w="3866431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7248261" y="4036502"/>
            <a:ext cx="395260" cy="307554"/>
          </a:xfrm>
          <a:custGeom>
            <a:rect b="b" l="l" r="r" t="t"/>
            <a:pathLst>
              <a:path extrusionOk="0" h="3007610" w="3865288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"/>
          <p:cNvSpPr/>
          <p:nvPr/>
        </p:nvSpPr>
        <p:spPr>
          <a:xfrm>
            <a:off x="4612360" y="3994177"/>
            <a:ext cx="269139" cy="395260"/>
          </a:xfrm>
          <a:custGeom>
            <a:rect b="b" l="l" r="r" t="t"/>
            <a:pathLst>
              <a:path extrusionOk="0" h="4032448" w="2745756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6"/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512" name="Google Shape;512;p6"/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</p:grpSpPr>
          <p:sp>
            <p:nvSpPr>
              <p:cNvPr id="513" name="Google Shape;513;p6"/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6"/>
            <p:cNvSpPr/>
            <p:nvPr/>
          </p:nvSpPr>
          <p:spPr>
            <a:xfrm>
              <a:off x="4580792" y="1802423"/>
              <a:ext cx="3047335" cy="2778367"/>
            </a:xfrm>
            <a:custGeom>
              <a:rect b="b" l="l" r="r" t="t"/>
              <a:pathLst>
                <a:path extrusionOk="0" h="2778367" w="3047335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6"/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  <a:endParaRPr/>
          </a:p>
        </p:txBody>
      </p:sp>
      <p:grpSp>
        <p:nvGrpSpPr>
          <p:cNvPr id="518" name="Google Shape;518;p6"/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519" name="Google Shape;519;p6"/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IG DATA</a:t>
              </a:r>
              <a:endParaRPr/>
            </a:p>
          </p:txBody>
        </p:sp>
        <p:sp>
          <p:nvSpPr>
            <p:cNvPr id="520" name="Google Shape;520;p6"/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TEMPLATE</a:t>
              </a:r>
              <a:endParaRPr/>
            </a:p>
          </p:txBody>
        </p:sp>
        <p:sp>
          <p:nvSpPr>
            <p:cNvPr id="521" name="Google Shape;521;p6"/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</a:t>
              </a:r>
              <a:endParaRPr/>
            </a:p>
          </p:txBody>
        </p:sp>
      </p:grpSp>
      <p:sp>
        <p:nvSpPr>
          <p:cNvPr id="522" name="Google Shape;522;p6"/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ALLPPT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Text Slide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your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"/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grpSp>
        <p:nvGrpSpPr>
          <p:cNvPr id="524" name="Google Shape;524;p6"/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525" name="Google Shape;525;p6"/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Easy to change colors, photos and Text.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6"/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528" name="Google Shape;528;p6"/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Easy to change colors, photos and Text.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6"/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1321126" y="3534320"/>
            <a:ext cx="698446" cy="69844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"/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2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"/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2626307" y="3559999"/>
            <a:ext cx="647088" cy="647088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"/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546" name="Google Shape;546;p7"/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547" name="Google Shape;547;p7"/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7"/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549" name="Google Shape;549;p7"/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550" name="Google Shape;550;p7"/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1" name="Google Shape;551;p7"/>
          <p:cNvCxnSpPr/>
          <p:nvPr/>
        </p:nvCxnSpPr>
        <p:spPr>
          <a:xfrm flipH="1">
            <a:off x="1670914" y="2042017"/>
            <a:ext cx="720000" cy="216000"/>
          </a:xfrm>
          <a:prstGeom prst="bentConnector2">
            <a:avLst/>
          </a:prstGeom>
          <a:noFill/>
          <a:ln cap="flat" cmpd="sng" w="25400">
            <a:solidFill>
              <a:srgbClr val="3F3F3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552" name="Google Shape;552;p7"/>
          <p:cNvCxnSpPr/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noFill/>
          <a:ln cap="flat" cmpd="sng" w="25400">
            <a:solidFill>
              <a:srgbClr val="3F3F3F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553" name="Google Shape;553;p7"/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554" name="Google Shape;554;p7"/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55" name="Google Shape;555;p7"/>
              <p:cNvCxnSpPr/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fmla="val 745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fmla="val 2889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cxnSp>
          <p:nvCxnSpPr>
            <p:cNvPr id="557" name="Google Shape;557;p7"/>
            <p:cNvCxnSpPr/>
            <p:nvPr/>
          </p:nvCxnSpPr>
          <p:spPr>
            <a:xfrm>
              <a:off x="5037112" y="3576272"/>
              <a:ext cx="10895" cy="44057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58" name="Google Shape;558;p7"/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59" name="Google Shape;559;p7"/>
              <p:cNvCxnSpPr/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fmla="val -12684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fmla="val -3597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sp>
          <p:nvSpPr>
            <p:cNvPr id="561" name="Google Shape;561;p7"/>
            <p:cNvSpPr/>
            <p:nvPr/>
          </p:nvSpPr>
          <p:spPr>
            <a:xfrm flipH="1">
              <a:off x="4572054" y="3197243"/>
              <a:ext cx="936188" cy="504402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7"/>
          <p:cNvSpPr/>
          <p:nvPr/>
        </p:nvSpPr>
        <p:spPr>
          <a:xfrm>
            <a:off x="1412003" y="2661773"/>
            <a:ext cx="521208" cy="405555"/>
          </a:xfrm>
          <a:custGeom>
            <a:rect b="b" l="l" r="r" t="t"/>
            <a:pathLst>
              <a:path extrusionOk="0" h="3007610" w="3865288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"/>
          <p:cNvSpPr/>
          <p:nvPr/>
        </p:nvSpPr>
        <p:spPr>
          <a:xfrm>
            <a:off x="1409745" y="4641332"/>
            <a:ext cx="521208" cy="521208"/>
          </a:xfrm>
          <a:custGeom>
            <a:rect b="b" l="l" r="r" t="t"/>
            <a:pathLst>
              <a:path extrusionOk="0" h="3960000" w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8"/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569" name="Google Shape;569;p8"/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570" name="Google Shape;570;p8"/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69803"/>
                </a:schemeClr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8"/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8"/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Easy to change colors, photos and Text.   </a:t>
                </a:r>
                <a:endParaRPr/>
              </a:p>
            </p:txBody>
          </p:sp>
        </p:grpSp>
        <p:grpSp>
          <p:nvGrpSpPr>
            <p:cNvPr id="574" name="Google Shape;574;p8"/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69803"/>
                </a:schemeClr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8"/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8"/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Easy to change colors, photos and Text.   </a:t>
                </a:r>
                <a:endParaRPr/>
              </a:p>
            </p:txBody>
          </p:sp>
        </p:grpSp>
      </p:grpSp>
      <p:grpSp>
        <p:nvGrpSpPr>
          <p:cNvPr id="579" name="Google Shape;579;p8"/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580" name="Google Shape;580;p8"/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581" name="Google Shape;581;p8"/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69803"/>
                </a:schemeClr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8"/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"/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Easy to change colors, photos and Text.   </a:t>
                </a:r>
                <a:endParaRPr/>
              </a:p>
            </p:txBody>
          </p:sp>
        </p:grpSp>
        <p:grpSp>
          <p:nvGrpSpPr>
            <p:cNvPr id="585" name="Google Shape;585;p8"/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586" name="Google Shape;586;p8"/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69803"/>
                </a:schemeClr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Easy to change colors, photos and Text.   </a:t>
                </a:r>
                <a:endParaRPr/>
              </a:p>
            </p:txBody>
          </p:sp>
        </p:grpSp>
      </p:grpSp>
      <p:grpSp>
        <p:nvGrpSpPr>
          <p:cNvPr id="590" name="Google Shape;590;p8"/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591" name="Google Shape;591;p8"/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69803"/>
              </a:schemeClr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 </a:t>
              </a:r>
              <a:endParaRPr/>
            </a:p>
          </p:txBody>
        </p:sp>
      </p:grpSp>
      <p:sp>
        <p:nvSpPr>
          <p:cNvPr id="595" name="Google Shape;595;p8"/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01" name="Google Shape;601;p9"/>
          <p:cNvSpPr/>
          <p:nvPr/>
        </p:nvSpPr>
        <p:spPr>
          <a:xfrm rot="-5400000">
            <a:off x="2671330" y="68088"/>
            <a:ext cx="1062000" cy="455056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9"/>
          <p:cNvSpPr/>
          <p:nvPr/>
        </p:nvSpPr>
        <p:spPr>
          <a:xfrm rot="-5400000">
            <a:off x="2315238" y="1484089"/>
            <a:ext cx="1062000" cy="383838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9"/>
          <p:cNvSpPr/>
          <p:nvPr/>
        </p:nvSpPr>
        <p:spPr>
          <a:xfrm rot="-5400000">
            <a:off x="2315238" y="2544003"/>
            <a:ext cx="1062000" cy="383838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"/>
          <p:cNvSpPr/>
          <p:nvPr/>
        </p:nvSpPr>
        <p:spPr>
          <a:xfrm rot="-5400000">
            <a:off x="2315238" y="3603917"/>
            <a:ext cx="1062000" cy="383838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"/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"/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"/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9"/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"/>
          <p:cNvSpPr/>
          <p:nvPr/>
        </p:nvSpPr>
        <p:spPr>
          <a:xfrm>
            <a:off x="1297075" y="3250789"/>
            <a:ext cx="369682" cy="324000"/>
          </a:xfrm>
          <a:custGeom>
            <a:rect b="b" l="l" r="r" t="t"/>
            <a:pathLst>
              <a:path extrusionOk="0" h="3321003" w="4088377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9"/>
          <p:cNvSpPr/>
          <p:nvPr/>
        </p:nvSpPr>
        <p:spPr>
          <a:xfrm>
            <a:off x="1296161" y="4276645"/>
            <a:ext cx="363163" cy="360634"/>
          </a:xfrm>
          <a:custGeom>
            <a:rect b="b" l="l" r="r" t="t"/>
            <a:pathLst>
              <a:path extrusionOk="0" h="3795110" w="3821708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9"/>
          <p:cNvSpPr/>
          <p:nvPr/>
        </p:nvSpPr>
        <p:spPr>
          <a:xfrm>
            <a:off x="1306098" y="2162165"/>
            <a:ext cx="343090" cy="357392"/>
          </a:xfrm>
          <a:custGeom>
            <a:rect b="b" l="l" r="r" t="t"/>
            <a:pathLst>
              <a:path extrusionOk="0" h="4259405" w="4088964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9"/>
          <p:cNvSpPr/>
          <p:nvPr/>
        </p:nvSpPr>
        <p:spPr>
          <a:xfrm>
            <a:off x="1352312" y="5343109"/>
            <a:ext cx="250621" cy="360000"/>
          </a:xfrm>
          <a:custGeom>
            <a:rect b="b" l="l" r="r" t="t"/>
            <a:pathLst>
              <a:path extrusionOk="0" h="3930092" w="2736000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"/>
          <p:cNvSpPr/>
          <p:nvPr/>
        </p:nvSpPr>
        <p:spPr>
          <a:xfrm>
            <a:off x="4453904" y="4994574"/>
            <a:ext cx="838200" cy="1104900"/>
          </a:xfrm>
          <a:custGeom>
            <a:rect b="b" l="l" r="r" t="t"/>
            <a:pathLst>
              <a:path extrusionOk="0" h="1104900" w="8382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"/>
          <p:cNvSpPr/>
          <p:nvPr/>
        </p:nvSpPr>
        <p:spPr>
          <a:xfrm>
            <a:off x="7487980" y="4987688"/>
            <a:ext cx="876300" cy="1190625"/>
          </a:xfrm>
          <a:custGeom>
            <a:rect b="b" l="l" r="r" t="t"/>
            <a:pathLst>
              <a:path extrusionOk="0" h="1190625" w="876300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"/>
          <p:cNvSpPr/>
          <p:nvPr/>
        </p:nvSpPr>
        <p:spPr>
          <a:xfrm>
            <a:off x="3874195" y="3903785"/>
            <a:ext cx="4152900" cy="1093647"/>
          </a:xfrm>
          <a:custGeom>
            <a:rect b="b" l="l" r="r" t="t"/>
            <a:pathLst>
              <a:path extrusionOk="0" h="1057275" w="4152900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"/>
          <p:cNvSpPr/>
          <p:nvPr/>
        </p:nvSpPr>
        <p:spPr>
          <a:xfrm>
            <a:off x="4234240" y="1134080"/>
            <a:ext cx="5762625" cy="1743075"/>
          </a:xfrm>
          <a:custGeom>
            <a:rect b="b" l="l" r="r" t="t"/>
            <a:pathLst>
              <a:path extrusionOk="0" h="1743075" w="576262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9"/>
          <p:cNvSpPr/>
          <p:nvPr/>
        </p:nvSpPr>
        <p:spPr>
          <a:xfrm>
            <a:off x="6394000" y="4988640"/>
            <a:ext cx="676275" cy="1209675"/>
          </a:xfrm>
          <a:custGeom>
            <a:rect b="b" l="l" r="r" t="t"/>
            <a:pathLst>
              <a:path extrusionOk="0" h="1209675" w="6762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9"/>
          <p:cNvSpPr/>
          <p:nvPr/>
        </p:nvSpPr>
        <p:spPr>
          <a:xfrm>
            <a:off x="4118035" y="2873138"/>
            <a:ext cx="5610225" cy="1057275"/>
          </a:xfrm>
          <a:custGeom>
            <a:rect b="b" l="l" r="r" t="t"/>
            <a:pathLst>
              <a:path extrusionOk="0" h="1057275" w="561022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9"/>
          <p:cNvSpPr/>
          <p:nvPr/>
        </p:nvSpPr>
        <p:spPr>
          <a:xfrm>
            <a:off x="4234240" y="1134081"/>
            <a:ext cx="5769013" cy="1747850"/>
          </a:xfrm>
          <a:custGeom>
            <a:rect b="b" l="l" r="r" t="t"/>
            <a:pathLst>
              <a:path extrusionOk="0" h="1747850" w="5769013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9"/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621" name="Google Shape;621;p9"/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9"/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624" name="Google Shape;624;p9"/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9"/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627" name="Google Shape;627;p9"/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9"/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630" name="Google Shape;630;p9"/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32" name="Google Shape;632;p9"/>
          <p:cNvGraphicFramePr/>
          <p:nvPr/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38" name="Google Shape;638;p10"/>
          <p:cNvSpPr/>
          <p:nvPr/>
        </p:nvSpPr>
        <p:spPr>
          <a:xfrm>
            <a:off x="4836596" y="3122298"/>
            <a:ext cx="2518808" cy="1631644"/>
          </a:xfrm>
          <a:custGeom>
            <a:rect b="b" l="l" r="r" t="t"/>
            <a:pathLst>
              <a:path extrusionOk="0" h="2472220" w="3816424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p10"/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</p:grpSpPr>
        <p:sp>
          <p:nvSpPr>
            <p:cNvPr id="640" name="Google Shape;640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10"/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0"/>
          <p:cNvGrpSpPr/>
          <p:nvPr/>
        </p:nvGrpSpPr>
        <p:grpSpPr>
          <a:xfrm flipH="1" rot="3060000">
            <a:off x="7237481" y="3035762"/>
            <a:ext cx="120077" cy="443661"/>
            <a:chOff x="1408027" y="3329887"/>
            <a:chExt cx="155342" cy="573958"/>
          </a:xfrm>
        </p:grpSpPr>
        <p:sp>
          <p:nvSpPr>
            <p:cNvPr id="651" name="Google Shape;651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10"/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</p:grpSpPr>
        <p:sp>
          <p:nvSpPr>
            <p:cNvPr id="655" name="Google Shape;655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10"/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</p:grpSpPr>
        <p:sp>
          <p:nvSpPr>
            <p:cNvPr id="659" name="Google Shape;659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10"/>
          <p:cNvGrpSpPr/>
          <p:nvPr/>
        </p:nvGrpSpPr>
        <p:grpSpPr>
          <a:xfrm flipH="1" rot="-2880000">
            <a:off x="7610019" y="4155419"/>
            <a:ext cx="120077" cy="443661"/>
            <a:chOff x="1408027" y="3329887"/>
            <a:chExt cx="155342" cy="573958"/>
          </a:xfrm>
        </p:grpSpPr>
        <p:sp>
          <p:nvSpPr>
            <p:cNvPr id="663" name="Google Shape;663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10"/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</p:grpSpPr>
        <p:sp>
          <p:nvSpPr>
            <p:cNvPr id="667" name="Google Shape;667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10"/>
          <p:cNvGrpSpPr/>
          <p:nvPr/>
        </p:nvGrpSpPr>
        <p:grpSpPr>
          <a:xfrm flipH="1" rot="-1680000">
            <a:off x="6585823" y="4577738"/>
            <a:ext cx="120077" cy="443661"/>
            <a:chOff x="1408027" y="3329887"/>
            <a:chExt cx="155350" cy="573958"/>
          </a:xfrm>
        </p:grpSpPr>
        <p:sp>
          <p:nvSpPr>
            <p:cNvPr id="671" name="Google Shape;671;p10"/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0"/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Title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0"/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0"/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0"/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0"/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0"/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0"/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0"/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0"/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0"/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0"/>
          <p:cNvSpPr/>
          <p:nvPr/>
        </p:nvSpPr>
        <p:spPr>
          <a:xfrm flipH="1">
            <a:off x="3918730" y="2673138"/>
            <a:ext cx="361766" cy="361766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0"/>
          <p:cNvSpPr/>
          <p:nvPr/>
        </p:nvSpPr>
        <p:spPr>
          <a:xfrm>
            <a:off x="4994656" y="5193842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0"/>
          <p:cNvSpPr/>
          <p:nvPr/>
        </p:nvSpPr>
        <p:spPr>
          <a:xfrm>
            <a:off x="3096288" y="5180118"/>
            <a:ext cx="343730" cy="34373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0"/>
          <p:cNvSpPr/>
          <p:nvPr/>
        </p:nvSpPr>
        <p:spPr>
          <a:xfrm flipH="1">
            <a:off x="6842898" y="5190426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0"/>
          <p:cNvSpPr/>
          <p:nvPr/>
        </p:nvSpPr>
        <p:spPr>
          <a:xfrm rot="9900000">
            <a:off x="8764109" y="5188818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0"/>
          <p:cNvSpPr/>
          <p:nvPr/>
        </p:nvSpPr>
        <p:spPr>
          <a:xfrm>
            <a:off x="5901172" y="1982750"/>
            <a:ext cx="365319" cy="305377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0"/>
          <p:cNvSpPr/>
          <p:nvPr/>
        </p:nvSpPr>
        <p:spPr>
          <a:xfrm>
            <a:off x="7697745" y="2582938"/>
            <a:ext cx="354676" cy="357638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"/>
          <p:cNvSpPr/>
          <p:nvPr/>
        </p:nvSpPr>
        <p:spPr>
          <a:xfrm>
            <a:off x="5824120" y="3344620"/>
            <a:ext cx="525858" cy="551925"/>
          </a:xfrm>
          <a:custGeom>
            <a:rect b="b" l="l" r="r" t="t"/>
            <a:pathLst>
              <a:path extrusionOk="0" h="3066808" w="292196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"/>
          <p:cNvSpPr/>
          <p:nvPr>
            <p:ph idx="2" type="pic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98" name="Google Shape;698;p11"/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I hope and I believe that this Template will your Time, Money and Reputation.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1"/>
          <p:cNvSpPr/>
          <p:nvPr/>
        </p:nvSpPr>
        <p:spPr>
          <a:xfrm>
            <a:off x="760118" y="2456863"/>
            <a:ext cx="460177" cy="361950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1"/>
          <p:cNvSpPr/>
          <p:nvPr/>
        </p:nvSpPr>
        <p:spPr>
          <a:xfrm>
            <a:off x="6473818" y="3960077"/>
            <a:ext cx="460177" cy="361950"/>
          </a:xfrm>
          <a:custGeom>
            <a:rect b="b" l="l" r="r" t="t"/>
            <a:pathLst>
              <a:path extrusionOk="0" h="361950" w="460177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11"/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702" name="Google Shape;702;p11"/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1"/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705" name="Google Shape;705;p11"/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90C22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90C22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11"/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708" name="Google Shape;708;p11"/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E6260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626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11"/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p11"/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712" name="Google Shape;712;p11"/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BA200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FBA2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11"/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1"/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1"/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1"/>
          <p:cNvSpPr/>
          <p:nvPr/>
        </p:nvSpPr>
        <p:spPr>
          <a:xfrm>
            <a:off x="7339827" y="4567828"/>
            <a:ext cx="362169" cy="356361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1"/>
          <p:cNvSpPr/>
          <p:nvPr/>
        </p:nvSpPr>
        <p:spPr>
          <a:xfrm>
            <a:off x="10206186" y="4597194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1"/>
          <p:cNvSpPr/>
          <p:nvPr/>
        </p:nvSpPr>
        <p:spPr>
          <a:xfrm rot="2700000">
            <a:off x="4526219" y="4530040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1"/>
          <p:cNvSpPr/>
          <p:nvPr/>
        </p:nvSpPr>
        <p:spPr>
          <a:xfrm>
            <a:off x="1623619" y="4583055"/>
            <a:ext cx="360125" cy="33710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1"/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1"/>
          <p:cNvSpPr/>
          <p:nvPr/>
        </p:nvSpPr>
        <p:spPr>
          <a:xfrm>
            <a:off x="10352920" y="3017763"/>
            <a:ext cx="1049318" cy="1045427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1"/>
          <p:cNvSpPr/>
          <p:nvPr/>
        </p:nvSpPr>
        <p:spPr>
          <a:xfrm>
            <a:off x="9145073" y="3164283"/>
            <a:ext cx="902253" cy="898907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1"/>
          <p:cNvSpPr/>
          <p:nvPr/>
        </p:nvSpPr>
        <p:spPr>
          <a:xfrm>
            <a:off x="8079158" y="3305688"/>
            <a:ext cx="760321" cy="757502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730" name="Google Shape;730;p12"/>
          <p:cNvGrpSpPr/>
          <p:nvPr/>
        </p:nvGrpSpPr>
        <p:grpSpPr>
          <a:xfrm>
            <a:off x="3772808" y="1981201"/>
            <a:ext cx="4673129" cy="3429348"/>
            <a:chOff x="4256258" y="2335977"/>
            <a:chExt cx="3706228" cy="2719795"/>
          </a:xfrm>
        </p:grpSpPr>
        <p:cxnSp>
          <p:nvCxnSpPr>
            <p:cNvPr id="731" name="Google Shape;731;p12"/>
            <p:cNvCxnSpPr/>
            <p:nvPr/>
          </p:nvCxnSpPr>
          <p:spPr>
            <a:xfrm>
              <a:off x="5038725" y="3577600"/>
              <a:ext cx="2190750" cy="989172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732" name="Google Shape;732;p12"/>
            <p:cNvCxnSpPr/>
            <p:nvPr/>
          </p:nvCxnSpPr>
          <p:spPr>
            <a:xfrm flipH="1">
              <a:off x="5014752" y="3599568"/>
              <a:ext cx="2190750" cy="989172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grpSp>
          <p:nvGrpSpPr>
            <p:cNvPr id="733" name="Google Shape;733;p12"/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</p:grpSpPr>
          <p:sp>
            <p:nvSpPr>
              <p:cNvPr id="734" name="Google Shape;734;p12"/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2"/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2"/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2"/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rect b="b" l="l" r="r" t="t"/>
                <a:pathLst>
                  <a:path extrusionOk="0" h="245310" w="1156465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2"/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2"/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12"/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</p:grpSpPr>
          <p:sp>
            <p:nvSpPr>
              <p:cNvPr id="741" name="Google Shape;741;p12"/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rect b="b" l="l" r="r" t="t"/>
                <a:pathLst>
                  <a:path extrusionOk="0" h="241806" w="578232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2"/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rect b="b" l="l" r="r" t="t"/>
                <a:pathLst>
                  <a:path extrusionOk="0" h="241806" w="578232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2"/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rect b="b" l="l" r="r" t="t"/>
                <a:pathLst>
                  <a:path extrusionOk="0" h="241806" w="578232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2"/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rect b="b" l="l" r="r" t="t"/>
                <a:pathLst>
                  <a:path extrusionOk="0" h="91115" w="578232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2"/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rect b="b" l="l" r="r" t="t"/>
                <a:pathLst>
                  <a:path extrusionOk="0" h="63079" w="578232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2"/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rect b="b" l="l" r="r" t="t"/>
                <a:pathLst>
                  <a:path extrusionOk="0" h="56071" w="574728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7" name="Google Shape;747;p12"/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748" name="Google Shape;748;p12"/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rect b="b" l="l" r="r" t="t"/>
                <a:pathLst>
                  <a:path extrusionOk="0" h="238301" w="578232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2"/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rect b="b" l="l" r="r" t="t"/>
                <a:pathLst>
                  <a:path extrusionOk="0" h="241806" w="578232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2"/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rect b="b" l="l" r="r" t="t"/>
                <a:pathLst>
                  <a:path extrusionOk="0" h="238301" w="578232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2"/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rect b="b" l="l" r="r" t="t"/>
                <a:pathLst>
                  <a:path extrusionOk="0" h="91115" w="578232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2"/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rect b="b" l="l" r="r" t="t"/>
                <a:pathLst>
                  <a:path extrusionOk="0" h="63079" w="578232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2"/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rect b="b" l="l" r="r" t="t"/>
                <a:pathLst>
                  <a:path extrusionOk="0" h="59575" w="578232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12"/>
            <p:cNvGrpSpPr/>
            <p:nvPr/>
          </p:nvGrpSpPr>
          <p:grpSpPr>
            <a:xfrm>
              <a:off x="7412026" y="3028298"/>
              <a:ext cx="508846" cy="635161"/>
              <a:chOff x="7412026" y="3028298"/>
              <a:chExt cx="508846" cy="635161"/>
            </a:xfrm>
          </p:grpSpPr>
          <p:sp>
            <p:nvSpPr>
              <p:cNvPr id="755" name="Google Shape;755;p12"/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2"/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2"/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2"/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rect b="b" l="l" r="r" t="t"/>
                <a:pathLst>
                  <a:path extrusionOk="0" h="63079" w="508143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2"/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rect b="b" l="l" r="r" t="t"/>
                <a:pathLst>
                  <a:path extrusionOk="0" h="42053" w="50814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2"/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rect b="b" l="l" r="r" t="t"/>
                <a:pathLst>
                  <a:path extrusionOk="0" h="42053" w="50814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1" name="Google Shape;761;p12"/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</p:grpSpPr>
          <p:sp>
            <p:nvSpPr>
              <p:cNvPr id="762" name="Google Shape;762;p12"/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2"/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2"/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rect b="b" l="l" r="r" t="t"/>
                <a:pathLst>
                  <a:path extrusionOk="0" h="171717" w="508143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2"/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rect b="b" l="l" r="r" t="t"/>
                <a:pathLst>
                  <a:path extrusionOk="0" h="63079" w="511648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2"/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rect b="b" l="l" r="r" t="t"/>
                <a:pathLst>
                  <a:path extrusionOk="0" h="42053" w="511648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2"/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rect b="b" l="l" r="r" t="t"/>
                <a:pathLst>
                  <a:path extrusionOk="0" h="38548" w="5116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12"/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769" name="Google Shape;769;p12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2"/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sp>
        <p:nvSpPr>
          <p:cNvPr id="771" name="Google Shape;771;p12"/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2"/>
          <p:cNvSpPr/>
          <p:nvPr/>
        </p:nvSpPr>
        <p:spPr>
          <a:xfrm>
            <a:off x="9928296" y="2089207"/>
            <a:ext cx="285406" cy="208600"/>
          </a:xfrm>
          <a:custGeom>
            <a:rect b="b" l="l" r="r" t="t"/>
            <a:pathLst>
              <a:path extrusionOk="0" h="3064028" w="3960000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3" name="Google Shape;773;p12"/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774" name="Google Shape;774;p12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2"/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sp>
        <p:nvSpPr>
          <p:cNvPr id="776" name="Google Shape;776;p12"/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2"/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778" name="Google Shape;778;p12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2"/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sp>
        <p:nvSpPr>
          <p:cNvPr id="780" name="Google Shape;780;p12"/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12"/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782" name="Google Shape;782;p12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2"/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sp>
        <p:nvSpPr>
          <p:cNvPr id="784" name="Google Shape;784;p12"/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2"/>
          <p:cNvSpPr/>
          <p:nvPr/>
        </p:nvSpPr>
        <p:spPr>
          <a:xfrm rot="-900000">
            <a:off x="1998970" y="4579336"/>
            <a:ext cx="337277" cy="295599"/>
          </a:xfrm>
          <a:custGeom>
            <a:rect b="b" l="l" r="r" t="t"/>
            <a:pathLst>
              <a:path extrusionOk="0" h="3321003" w="4088377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2"/>
          <p:cNvSpPr/>
          <p:nvPr/>
        </p:nvSpPr>
        <p:spPr>
          <a:xfrm>
            <a:off x="9901560" y="4560530"/>
            <a:ext cx="338883" cy="333208"/>
          </a:xfrm>
          <a:custGeom>
            <a:rect b="b" l="l" r="r" t="t"/>
            <a:pathLst>
              <a:path extrusionOk="0" h="3786842" w="385132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2"/>
          <p:cNvSpPr/>
          <p:nvPr/>
        </p:nvSpPr>
        <p:spPr>
          <a:xfrm>
            <a:off x="1987532" y="2014687"/>
            <a:ext cx="360149" cy="357642"/>
          </a:xfrm>
          <a:custGeom>
            <a:rect b="b" l="l" r="r" t="t"/>
            <a:pathLst>
              <a:path extrusionOk="0" h="3795110" w="3821708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93" name="Google Shape;793;p13"/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3"/>
          <p:cNvSpPr/>
          <p:nvPr/>
        </p:nvSpPr>
        <p:spPr>
          <a:xfrm>
            <a:off x="918830" y="3542172"/>
            <a:ext cx="2042102" cy="893484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3"/>
          <p:cNvSpPr/>
          <p:nvPr/>
        </p:nvSpPr>
        <p:spPr>
          <a:xfrm>
            <a:off x="2987884" y="3114722"/>
            <a:ext cx="2042102" cy="89348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3"/>
          <p:cNvSpPr/>
          <p:nvPr/>
        </p:nvSpPr>
        <p:spPr>
          <a:xfrm>
            <a:off x="5056938" y="2687274"/>
            <a:ext cx="2042102" cy="893484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3"/>
          <p:cNvSpPr/>
          <p:nvPr/>
        </p:nvSpPr>
        <p:spPr>
          <a:xfrm>
            <a:off x="7125992" y="2259825"/>
            <a:ext cx="2042102" cy="893484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3"/>
          <p:cNvSpPr/>
          <p:nvPr/>
        </p:nvSpPr>
        <p:spPr>
          <a:xfrm>
            <a:off x="9195048" y="1832376"/>
            <a:ext cx="2042102" cy="893484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3"/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3"/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3"/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3"/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3"/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3"/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3"/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3"/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3"/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3"/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809" name="Google Shape;809;p13"/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810" name="Google Shape;810;p13"/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811" name="Google Shape;811;p13"/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812" name="Google Shape;812;p13"/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813" name="Google Shape;813;p13"/>
          <p:cNvSpPr/>
          <p:nvPr/>
        </p:nvSpPr>
        <p:spPr>
          <a:xfrm rot="-2265570">
            <a:off x="9505307" y="4479235"/>
            <a:ext cx="1350425" cy="1563199"/>
          </a:xfrm>
          <a:custGeom>
            <a:rect b="b" l="l" r="r" t="t"/>
            <a:pathLst>
              <a:path extrusionOk="0" h="4675800" w="4039355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6106651" y="293611"/>
            <a:ext cx="5636400" cy="6270900"/>
          </a:xfrm>
          <a:prstGeom prst="roundRect">
            <a:avLst>
              <a:gd fmla="val 1286" name="adj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429892" y="1100615"/>
            <a:ext cx="498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문서 개정이력표</a:t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3"/>
          <p:cNvGraphicFramePr/>
          <p:nvPr/>
        </p:nvGraphicFramePr>
        <p:xfrm>
          <a:off x="6579880" y="20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{32B9BF9D-D9C6-4612-97EA-3F6FF5CFB4CD}</a:tableStyleId>
              </a:tblPr>
              <a:tblGrid>
                <a:gridCol w="1315500"/>
                <a:gridCol w="1315500"/>
                <a:gridCol w="943625"/>
                <a:gridCol w="1265300"/>
              </a:tblGrid>
              <a:tr h="266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흐름도</a:t>
                      </a:r>
                      <a:endParaRPr b="1" sz="1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 b="1" sz="13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3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 b="1" sz="13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2021-02-24</a:t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 및 내용 작성</a:t>
                      </a:r>
                      <a:endParaRPr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EFEFE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4"/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fmla="val 50000" name="adj1"/>
              <a:gd fmla="val 41648" name="adj2"/>
            </a:avLst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4"/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$15</a:t>
            </a:r>
            <a:endParaRPr b="1" sz="6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4"/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32.45%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14"/>
          <p:cNvGrpSpPr/>
          <p:nvPr/>
        </p:nvGrpSpPr>
        <p:grpSpPr>
          <a:xfrm>
            <a:off x="1265392" y="4178674"/>
            <a:ext cx="2312445" cy="1270532"/>
            <a:chOff x="-548507" y="477868"/>
            <a:chExt cx="11570450" cy="6357177"/>
          </a:xfrm>
        </p:grpSpPr>
        <p:sp>
          <p:nvSpPr>
            <p:cNvPr id="823" name="Google Shape;823;p14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1088452" y="839450"/>
              <a:ext cx="8283388" cy="5062072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" name="Google Shape;828;p14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29" name="Google Shape;829;p1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1" name="Google Shape;831;p1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32" name="Google Shape;832;p1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4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4" name="Google Shape;834;p14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p14"/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836" name="Google Shape;836;p14"/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837" name="Google Shape;837;p14"/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14"/>
          <p:cNvSpPr/>
          <p:nvPr/>
        </p:nvSpPr>
        <p:spPr>
          <a:xfrm>
            <a:off x="2040140" y="4371348"/>
            <a:ext cx="760321" cy="757502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4"/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</a:t>
            </a:r>
            <a:endParaRPr/>
          </a:p>
        </p:txBody>
      </p:sp>
      <p:sp>
        <p:nvSpPr>
          <p:cNvPr id="840" name="Google Shape;840;p14"/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841" name="Google Shape;841;p14"/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</a:t>
            </a:r>
            <a:endParaRPr/>
          </a:p>
        </p:txBody>
      </p:sp>
      <p:sp>
        <p:nvSpPr>
          <p:cNvPr id="842" name="Google Shape;842;p14"/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4"/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4"/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4"/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846" name="Google Shape;846;p14"/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52" name="Google Shape;852;p15"/>
          <p:cNvGrpSpPr/>
          <p:nvPr/>
        </p:nvGrpSpPr>
        <p:grpSpPr>
          <a:xfrm rot="-2243063">
            <a:off x="845738" y="1439733"/>
            <a:ext cx="3265741" cy="4453587"/>
            <a:chOff x="500396" y="1595686"/>
            <a:chExt cx="3483312" cy="4750295"/>
          </a:xfrm>
        </p:grpSpPr>
        <p:grpSp>
          <p:nvGrpSpPr>
            <p:cNvPr id="853" name="Google Shape;853;p15"/>
            <p:cNvGrpSpPr/>
            <p:nvPr/>
          </p:nvGrpSpPr>
          <p:grpSpPr>
            <a:xfrm>
              <a:off x="500396" y="1595686"/>
              <a:ext cx="3483312" cy="4750295"/>
              <a:chOff x="1404499" y="1742996"/>
              <a:chExt cx="3483312" cy="4750295"/>
            </a:xfrm>
          </p:grpSpPr>
          <p:sp>
            <p:nvSpPr>
              <p:cNvPr id="854" name="Google Shape;854;p15"/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rect b="b" l="l" r="r" t="t"/>
                <a:pathLst>
                  <a:path extrusionOk="0" h="1116000" w="2390525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5"/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rect b="b" l="l" r="r" t="t"/>
                <a:pathLst>
                  <a:path extrusionOk="0" h="1116000" w="2952072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rect b="b" l="l" r="r" t="t"/>
                <a:pathLst>
                  <a:path extrusionOk="0" h="1116000" w="3483312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5"/>
              <p:cNvSpPr/>
              <p:nvPr/>
            </p:nvSpPr>
            <p:spPr>
              <a:xfrm rot="-8100000">
                <a:off x="2388166" y="2062690"/>
                <a:ext cx="1515978" cy="1476887"/>
              </a:xfrm>
              <a:custGeom>
                <a:rect b="b" l="l" r="r" t="t"/>
                <a:pathLst>
                  <a:path extrusionOk="0" h="1476887" w="1515978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15"/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A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B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C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D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15"/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863" name="Google Shape;863;p15"/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864" name="Google Shape;864;p15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5"/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5"/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Here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7" name="Google Shape;867;p15"/>
              <p:cNvCxnSpPr>
                <a:endCxn id="864" idx="2"/>
              </p:cNvCxnSpPr>
              <p:nvPr/>
            </p:nvCxnSpPr>
            <p:spPr>
              <a:xfrm>
                <a:off x="-544507" y="3096004"/>
                <a:ext cx="55776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sp>
          <p:nvSpPr>
            <p:cNvPr id="868" name="Google Shape;868;p15"/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rect b="b" l="l" r="r" t="t"/>
              <a:pathLst>
                <a:path extrusionOk="0" h="3248012" w="3240000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5"/>
          <p:cNvGrpSpPr/>
          <p:nvPr/>
        </p:nvGrpSpPr>
        <p:grpSpPr>
          <a:xfrm>
            <a:off x="5029099" y="2886863"/>
            <a:ext cx="6223619" cy="929826"/>
            <a:chOff x="5029099" y="2886863"/>
            <a:chExt cx="6223619" cy="929826"/>
          </a:xfrm>
        </p:grpSpPr>
        <p:grpSp>
          <p:nvGrpSpPr>
            <p:cNvPr id="870" name="Google Shape;870;p15"/>
            <p:cNvGrpSpPr/>
            <p:nvPr/>
          </p:nvGrpSpPr>
          <p:grpSpPr>
            <a:xfrm>
              <a:off x="5029099" y="2886863"/>
              <a:ext cx="6223619" cy="929826"/>
              <a:chOff x="-643507" y="2826095"/>
              <a:chExt cx="6223619" cy="929826"/>
            </a:xfrm>
          </p:grpSpPr>
          <p:sp>
            <p:nvSpPr>
              <p:cNvPr id="871" name="Google Shape;871;p15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5"/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5"/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Here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4" name="Google Shape;874;p15"/>
              <p:cNvCxnSpPr>
                <a:endCxn id="871" idx="2"/>
              </p:cNvCxnSpPr>
              <p:nvPr/>
            </p:nvCxnSpPr>
            <p:spPr>
              <a:xfrm flipH="1" rot="10800000">
                <a:off x="-643507" y="3099604"/>
                <a:ext cx="56766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sp>
          <p:nvSpPr>
            <p:cNvPr id="875" name="Google Shape;875;p15"/>
            <p:cNvSpPr/>
            <p:nvPr/>
          </p:nvSpPr>
          <p:spPr>
            <a:xfrm>
              <a:off x="10847498" y="3036614"/>
              <a:ext cx="266279" cy="267488"/>
            </a:xfrm>
            <a:custGeom>
              <a:rect b="b" l="l" r="r" t="t"/>
              <a:pathLst>
                <a:path extrusionOk="0" h="373588" w="371900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15"/>
          <p:cNvGrpSpPr/>
          <p:nvPr/>
        </p:nvGrpSpPr>
        <p:grpSpPr>
          <a:xfrm>
            <a:off x="3836000" y="1752197"/>
            <a:ext cx="7416719" cy="929826"/>
            <a:chOff x="3836000" y="1752197"/>
            <a:chExt cx="7416719" cy="929826"/>
          </a:xfrm>
        </p:grpSpPr>
        <p:grpSp>
          <p:nvGrpSpPr>
            <p:cNvPr id="877" name="Google Shape;877;p15"/>
            <p:cNvGrpSpPr/>
            <p:nvPr/>
          </p:nvGrpSpPr>
          <p:grpSpPr>
            <a:xfrm>
              <a:off x="3836000" y="1752197"/>
              <a:ext cx="7416719" cy="929826"/>
              <a:chOff x="-1836607" y="2826095"/>
              <a:chExt cx="7416719" cy="929826"/>
            </a:xfrm>
          </p:grpSpPr>
          <p:sp>
            <p:nvSpPr>
              <p:cNvPr id="878" name="Google Shape;878;p15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5"/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5"/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Here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81" name="Google Shape;881;p15"/>
              <p:cNvCxnSpPr>
                <a:endCxn id="878" idx="2"/>
              </p:cNvCxnSpPr>
              <p:nvPr/>
            </p:nvCxnSpPr>
            <p:spPr>
              <a:xfrm>
                <a:off x="-1836607" y="3099604"/>
                <a:ext cx="686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sp>
          <p:nvSpPr>
            <p:cNvPr id="882" name="Google Shape;882;p15"/>
            <p:cNvSpPr/>
            <p:nvPr/>
          </p:nvSpPr>
          <p:spPr>
            <a:xfrm>
              <a:off x="10837116" y="1879670"/>
              <a:ext cx="292549" cy="292074"/>
            </a:xfrm>
            <a:custGeom>
              <a:rect b="b" l="l" r="r" t="t"/>
              <a:pathLst>
                <a:path extrusionOk="0" h="3222968" w="3228210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884" name="Google Shape;884;p15"/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885" name="Google Shape;885;p15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5"/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5"/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Here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88" name="Google Shape;888;p15"/>
              <p:cNvCxnSpPr>
                <a:endCxn id="885" idx="2"/>
              </p:cNvCxnSpPr>
              <p:nvPr/>
            </p:nvCxnSpPr>
            <p:spPr>
              <a:xfrm flipH="1" rot="10800000">
                <a:off x="-291007" y="3099604"/>
                <a:ext cx="5324100" cy="1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sp>
          <p:nvSpPr>
            <p:cNvPr id="889" name="Google Shape;889;p15"/>
            <p:cNvSpPr/>
            <p:nvPr/>
          </p:nvSpPr>
          <p:spPr>
            <a:xfrm>
              <a:off x="10811037" y="4110790"/>
              <a:ext cx="336343" cy="271454"/>
            </a:xfrm>
            <a:custGeom>
              <a:rect b="b" l="l" r="r" t="t"/>
              <a:pathLst>
                <a:path extrusionOk="0" h="2669631" w="3307788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15"/>
          <p:cNvSpPr/>
          <p:nvPr/>
        </p:nvSpPr>
        <p:spPr>
          <a:xfrm flipH="1" rot="-2220000">
            <a:off x="3195903" y="4620011"/>
            <a:ext cx="351685" cy="352555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5"/>
          <p:cNvSpPr/>
          <p:nvPr/>
        </p:nvSpPr>
        <p:spPr>
          <a:xfrm rot="-2220000">
            <a:off x="1812175" y="2969100"/>
            <a:ext cx="338397" cy="339933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5"/>
          <p:cNvSpPr/>
          <p:nvPr/>
        </p:nvSpPr>
        <p:spPr>
          <a:xfrm rot="-2220000">
            <a:off x="1245500" y="2164358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5"/>
          <p:cNvSpPr/>
          <p:nvPr/>
        </p:nvSpPr>
        <p:spPr>
          <a:xfrm rot="-2220000">
            <a:off x="2481490" y="3849040"/>
            <a:ext cx="427438" cy="344974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cxnSp>
        <p:nvCxnSpPr>
          <p:cNvPr id="899" name="Google Shape;899;p16"/>
          <p:cNvCxnSpPr/>
          <p:nvPr/>
        </p:nvCxnSpPr>
        <p:spPr>
          <a:xfrm flipH="1" rot="10800000">
            <a:off x="981112" y="3709066"/>
            <a:ext cx="11363" cy="1800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900" name="Google Shape;900;p16"/>
          <p:cNvCxnSpPr/>
          <p:nvPr/>
        </p:nvCxnSpPr>
        <p:spPr>
          <a:xfrm flipH="1" rot="10800000">
            <a:off x="3301544" y="3064493"/>
            <a:ext cx="11363" cy="1800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901" name="Google Shape;901;p16"/>
          <p:cNvCxnSpPr/>
          <p:nvPr/>
        </p:nvCxnSpPr>
        <p:spPr>
          <a:xfrm flipH="1" rot="10800000">
            <a:off x="5621976" y="2419921"/>
            <a:ext cx="11363" cy="18000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902" name="Google Shape;902;p16"/>
          <p:cNvCxnSpPr/>
          <p:nvPr/>
        </p:nvCxnSpPr>
        <p:spPr>
          <a:xfrm flipH="1" rot="10800000">
            <a:off x="7942408" y="1775349"/>
            <a:ext cx="11363" cy="18000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lg" w="lg" type="oval"/>
          </a:ln>
        </p:spPr>
      </p:cxnSp>
      <p:sp>
        <p:nvSpPr>
          <p:cNvPr id="903" name="Google Shape;903;p16"/>
          <p:cNvSpPr/>
          <p:nvPr/>
        </p:nvSpPr>
        <p:spPr>
          <a:xfrm>
            <a:off x="287434" y="4809290"/>
            <a:ext cx="9963150" cy="1238793"/>
          </a:xfrm>
          <a:custGeom>
            <a:rect b="b" l="l" r="r" t="t"/>
            <a:pathLst>
              <a:path extrusionOk="0" h="890619" w="7028224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6"/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6"/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16"/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910" name="Google Shape;910;p16"/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6"/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16"/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913" name="Google Shape;913;p16"/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6"/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" name="Google Shape;915;p16"/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916" name="Google Shape;916;p16"/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6"/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16"/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919" name="Google Shape;919;p16"/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6"/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16"/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"/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6"/>
          <p:cNvSpPr/>
          <p:nvPr/>
        </p:nvSpPr>
        <p:spPr>
          <a:xfrm rot="2700000">
            <a:off x="4506291" y="4408603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6"/>
          <p:cNvSpPr/>
          <p:nvPr/>
        </p:nvSpPr>
        <p:spPr>
          <a:xfrm>
            <a:off x="2146323" y="5145456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6"/>
          <p:cNvSpPr/>
          <p:nvPr/>
        </p:nvSpPr>
        <p:spPr>
          <a:xfrm>
            <a:off x="6704192" y="3823714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"/>
          <p:cNvSpPr/>
          <p:nvPr/>
        </p:nvSpPr>
        <p:spPr>
          <a:xfrm>
            <a:off x="9141799" y="3107580"/>
            <a:ext cx="381905" cy="3850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7"/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935" name="Google Shape;935;p17"/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</a:t>
            </a: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Text Slide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your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7"/>
          <p:cNvSpPr/>
          <p:nvPr>
            <p:ph idx="2" type="pic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7"/>
          <p:cNvSpPr/>
          <p:nvPr>
            <p:ph idx="3" type="pic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43" name="Google Shape;943;p18"/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944" name="Google Shape;944;p18"/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rgbClr val="90DCEE"/>
            </a:solidFill>
            <a:ln cap="flat" cmpd="sng" w="2540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 rot="-5400000">
              <a:off x="1114240" y="1927733"/>
              <a:ext cx="1413384" cy="1410632"/>
            </a:xfrm>
            <a:custGeom>
              <a:rect b="b" l="l" r="r" t="t"/>
              <a:pathLst>
                <a:path extrusionOk="0" fill="none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extrusionOk="0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cap="sq" cmpd="sng" w="635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 rot="5400000">
              <a:off x="2851957" y="3665450"/>
              <a:ext cx="1413384" cy="1410632"/>
            </a:xfrm>
            <a:custGeom>
              <a:rect b="b" l="l" r="r" t="t"/>
              <a:pathLst>
                <a:path extrusionOk="0" fill="none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extrusionOk="0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cap="sq" cmpd="sng" w="635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883279" y="1965909"/>
              <a:ext cx="1413384" cy="1410632"/>
            </a:xfrm>
            <a:custGeom>
              <a:rect b="b" l="l" r="r" t="t"/>
              <a:pathLst>
                <a:path extrusionOk="0" fill="none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extrusionOk="0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cap="sq" cmpd="sng" w="635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 rot="10800000">
              <a:off x="1146040" y="3653735"/>
              <a:ext cx="1413384" cy="1410632"/>
            </a:xfrm>
            <a:custGeom>
              <a:rect b="b" l="l" r="r" t="t"/>
              <a:pathLst>
                <a:path extrusionOk="0" fill="none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extrusionOk="0" h="19873" w="19905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cap="sq" cmpd="sng" w="635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18"/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8"/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8"/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8"/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18"/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954" name="Google Shape;954;p18"/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b="1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8"/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Your Text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18"/>
          <p:cNvSpPr/>
          <p:nvPr/>
        </p:nvSpPr>
        <p:spPr>
          <a:xfrm rot="2700000">
            <a:off x="4829103" y="2216538"/>
            <a:ext cx="240124" cy="430497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8"/>
          <p:cNvSpPr/>
          <p:nvPr/>
        </p:nvSpPr>
        <p:spPr>
          <a:xfrm>
            <a:off x="6287912" y="3778170"/>
            <a:ext cx="351598" cy="293908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8"/>
          <p:cNvSpPr/>
          <p:nvPr/>
        </p:nvSpPr>
        <p:spPr>
          <a:xfrm>
            <a:off x="4739885" y="5300676"/>
            <a:ext cx="357585" cy="282712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8"/>
          <p:cNvSpPr/>
          <p:nvPr/>
        </p:nvSpPr>
        <p:spPr>
          <a:xfrm>
            <a:off x="3257952" y="3771601"/>
            <a:ext cx="320270" cy="32294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8"/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fmla="val 873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1" name="Google Shape;961;p18"/>
          <p:cNvCxnSpPr>
            <a:stCxn id="960" idx="6"/>
          </p:cNvCxnSpPr>
          <p:nvPr/>
        </p:nvCxnSpPr>
        <p:spPr>
          <a:xfrm>
            <a:off x="8099008" y="4467221"/>
            <a:ext cx="3142500" cy="42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962" name="Google Shape;962;p18"/>
          <p:cNvGrpSpPr/>
          <p:nvPr/>
        </p:nvGrpSpPr>
        <p:grpSpPr>
          <a:xfrm>
            <a:off x="8189304" y="4161243"/>
            <a:ext cx="2996191" cy="758119"/>
            <a:chOff x="8736091" y="4094174"/>
            <a:chExt cx="2493363" cy="758119"/>
          </a:xfrm>
        </p:grpSpPr>
        <p:sp>
          <p:nvSpPr>
            <p:cNvPr id="963" name="Google Shape;963;p18"/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8"/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_ Graph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5" name="Google Shape;965;p18"/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fmla="val 873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Google Shape;966;p18"/>
          <p:cNvCxnSpPr>
            <a:stCxn id="965" idx="6"/>
          </p:cNvCxnSpPr>
          <p:nvPr/>
        </p:nvCxnSpPr>
        <p:spPr>
          <a:xfrm>
            <a:off x="7096998" y="2168247"/>
            <a:ext cx="4144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967" name="Google Shape;967;p18"/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968" name="Google Shape;968;p18"/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8"/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_ Graph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0" name="Google Shape;970;p18"/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fmla="val 873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Google Shape;971;p18"/>
          <p:cNvCxnSpPr>
            <a:stCxn id="970" idx="6"/>
          </p:cNvCxnSpPr>
          <p:nvPr/>
        </p:nvCxnSpPr>
        <p:spPr>
          <a:xfrm>
            <a:off x="7096998" y="5685029"/>
            <a:ext cx="4144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972" name="Google Shape;972;p18"/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973" name="Google Shape;973;p18"/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8"/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_ Graph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18"/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fmla="val 873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p18"/>
          <p:cNvCxnSpPr>
            <a:stCxn id="975" idx="6"/>
          </p:cNvCxnSpPr>
          <p:nvPr/>
        </p:nvCxnSpPr>
        <p:spPr>
          <a:xfrm>
            <a:off x="8099008" y="3235817"/>
            <a:ext cx="3142500" cy="4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977" name="Google Shape;977;p18"/>
          <p:cNvGrpSpPr/>
          <p:nvPr/>
        </p:nvGrpSpPr>
        <p:grpSpPr>
          <a:xfrm>
            <a:off x="8170115" y="2933707"/>
            <a:ext cx="2996190" cy="767847"/>
            <a:chOff x="8697852" y="2990115"/>
            <a:chExt cx="2493362" cy="767847"/>
          </a:xfrm>
        </p:grpSpPr>
        <p:sp>
          <p:nvSpPr>
            <p:cNvPr id="978" name="Google Shape;978;p18"/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8"/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_ Graph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p18"/>
          <p:cNvSpPr/>
          <p:nvPr/>
        </p:nvSpPr>
        <p:spPr>
          <a:xfrm>
            <a:off x="7608768" y="3078623"/>
            <a:ext cx="295624" cy="294760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8"/>
          <p:cNvSpPr/>
          <p:nvPr/>
        </p:nvSpPr>
        <p:spPr>
          <a:xfrm>
            <a:off x="6596317" y="2012517"/>
            <a:ext cx="294760" cy="29476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8"/>
          <p:cNvSpPr/>
          <p:nvPr/>
        </p:nvSpPr>
        <p:spPr>
          <a:xfrm rot="-5400000">
            <a:off x="6605952" y="5508530"/>
            <a:ext cx="290652" cy="346534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8"/>
          <p:cNvSpPr/>
          <p:nvPr/>
        </p:nvSpPr>
        <p:spPr>
          <a:xfrm>
            <a:off x="7553131" y="4271822"/>
            <a:ext cx="376632" cy="376632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18"/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985" name="Google Shape;985;p18"/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8"/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_ Graph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7" name="Google Shape;987;p18"/>
          <p:cNvCxnSpPr/>
          <p:nvPr/>
        </p:nvCxnSpPr>
        <p:spPr>
          <a:xfrm>
            <a:off x="908660" y="1829307"/>
            <a:ext cx="1801344" cy="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93" name="Google Shape;993;p19"/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994" name="Google Shape;994;p19"/>
            <p:cNvSpPr txBox="1"/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9"/>
            <p:cNvSpPr txBox="1"/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0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9"/>
          <p:cNvGrpSpPr/>
          <p:nvPr/>
        </p:nvGrpSpPr>
        <p:grpSpPr>
          <a:xfrm>
            <a:off x="8918681" y="5125337"/>
            <a:ext cx="2804650" cy="958672"/>
            <a:chOff x="9113277" y="5125337"/>
            <a:chExt cx="2196000" cy="958672"/>
          </a:xfrm>
        </p:grpSpPr>
        <p:sp>
          <p:nvSpPr>
            <p:cNvPr id="997" name="Google Shape;997;p19"/>
            <p:cNvSpPr txBox="1"/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9"/>
            <p:cNvSpPr txBox="1"/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0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19"/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9"/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9"/>
          <p:cNvSpPr/>
          <p:nvPr/>
        </p:nvSpPr>
        <p:spPr>
          <a:xfrm>
            <a:off x="10150299" y="4425130"/>
            <a:ext cx="341413" cy="408098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9"/>
          <p:cNvSpPr/>
          <p:nvPr/>
        </p:nvSpPr>
        <p:spPr>
          <a:xfrm>
            <a:off x="1683310" y="4479710"/>
            <a:ext cx="334893" cy="33769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3" name="Google Shape;1003;p19"/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004" name="Google Shape;1004;p19"/>
            <p:cNvSpPr txBox="1"/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9"/>
            <p:cNvSpPr txBox="1"/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0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6" name="Google Shape;1006;p19"/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9"/>
          <p:cNvSpPr/>
          <p:nvPr/>
        </p:nvSpPr>
        <p:spPr>
          <a:xfrm>
            <a:off x="5919413" y="1844594"/>
            <a:ext cx="353173" cy="420869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19"/>
          <p:cNvCxnSpPr>
            <a:stCxn id="1006" idx="6"/>
            <a:endCxn id="999" idx="0"/>
          </p:cNvCxnSpPr>
          <p:nvPr/>
        </p:nvCxnSpPr>
        <p:spPr>
          <a:xfrm>
            <a:off x="6473197" y="2048702"/>
            <a:ext cx="3847800" cy="2222100"/>
          </a:xfrm>
          <a:prstGeom prst="bentConnector2">
            <a:avLst/>
          </a:prstGeom>
          <a:noFill/>
          <a:ln cap="flat" cmpd="sng" w="222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19"/>
          <p:cNvCxnSpPr>
            <a:stCxn id="1006" idx="2"/>
            <a:endCxn id="1000" idx="0"/>
          </p:cNvCxnSpPr>
          <p:nvPr/>
        </p:nvCxnSpPr>
        <p:spPr>
          <a:xfrm flipH="1">
            <a:off x="1850904" y="2048702"/>
            <a:ext cx="3867900" cy="2222100"/>
          </a:xfrm>
          <a:prstGeom prst="bentConnector2">
            <a:avLst/>
          </a:prstGeom>
          <a:noFill/>
          <a:ln cap="flat" cmpd="sng" w="222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0" name="Google Shape;1010;p19"/>
          <p:cNvSpPr/>
          <p:nvPr/>
        </p:nvSpPr>
        <p:spPr>
          <a:xfrm>
            <a:off x="5620185" y="3573292"/>
            <a:ext cx="951630" cy="700538"/>
          </a:xfrm>
          <a:custGeom>
            <a:rect b="b" l="l" r="r" t="t"/>
            <a:pathLst>
              <a:path extrusionOk="0" h="2751770" w="373808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9"/>
          <p:cNvSpPr/>
          <p:nvPr/>
        </p:nvSpPr>
        <p:spPr>
          <a:xfrm>
            <a:off x="5430560" y="4462364"/>
            <a:ext cx="1330879" cy="1325946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20"/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1017" name="Google Shape;1017;p20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3529897" y="3190651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20"/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024" name="Google Shape;1024;p20"/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6" name="Google Shape;1026;p20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9" name="Google Shape;1029;p20"/>
          <p:cNvSpPr txBox="1"/>
          <p:nvPr/>
        </p:nvSpPr>
        <p:spPr>
          <a:xfrm>
            <a:off x="536897" y="513533"/>
            <a:ext cx="5896140" cy="710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0"/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20"/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20"/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0"/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0"/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0"/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0"/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0"/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0"/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20"/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040" name="Google Shape;1040;p20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20"/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043" name="Google Shape;1043;p20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20"/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1046" name="Google Shape;1046;p20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20"/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1049" name="Google Shape;1049;p20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20"/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0"/>
          <p:cNvSpPr/>
          <p:nvPr/>
        </p:nvSpPr>
        <p:spPr>
          <a:xfrm flipH="1">
            <a:off x="6497605" y="3031589"/>
            <a:ext cx="1864005" cy="1004294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0"/>
          <p:cNvSpPr/>
          <p:nvPr/>
        </p:nvSpPr>
        <p:spPr>
          <a:xfrm flipH="1">
            <a:off x="10097127" y="2701128"/>
            <a:ext cx="1916978" cy="1032835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0"/>
          <p:cNvSpPr/>
          <p:nvPr/>
        </p:nvSpPr>
        <p:spPr>
          <a:xfrm flipH="1">
            <a:off x="9643269" y="3696878"/>
            <a:ext cx="620266" cy="334189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0"/>
          <p:cNvSpPr/>
          <p:nvPr/>
        </p:nvSpPr>
        <p:spPr>
          <a:xfrm flipH="1">
            <a:off x="8295537" y="2055289"/>
            <a:ext cx="682413" cy="367674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0"/>
          <p:cNvSpPr/>
          <p:nvPr/>
        </p:nvSpPr>
        <p:spPr>
          <a:xfrm flipH="1">
            <a:off x="9799623" y="2085313"/>
            <a:ext cx="682413" cy="367674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0"/>
          <p:cNvSpPr/>
          <p:nvPr/>
        </p:nvSpPr>
        <p:spPr>
          <a:xfrm>
            <a:off x="8478318" y="2370499"/>
            <a:ext cx="1864003" cy="1135526"/>
          </a:xfrm>
          <a:custGeom>
            <a:rect b="b" l="l" r="r" t="t"/>
            <a:pathLst>
              <a:path extrusionOk="0" h="1517683" w="2491326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0"/>
          <p:cNvSpPr/>
          <p:nvPr/>
        </p:nvSpPr>
        <p:spPr>
          <a:xfrm>
            <a:off x="9290199" y="3541166"/>
            <a:ext cx="162933" cy="337413"/>
          </a:xfrm>
          <a:custGeom>
            <a:rect b="b" l="l" r="r" t="t"/>
            <a:pathLst>
              <a:path extrusionOk="0" h="337413" w="162932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0"/>
          <p:cNvSpPr/>
          <p:nvPr/>
        </p:nvSpPr>
        <p:spPr>
          <a:xfrm>
            <a:off x="8749117" y="3251816"/>
            <a:ext cx="695125" cy="705058"/>
          </a:xfrm>
          <a:custGeom>
            <a:rect b="b" l="l" r="r" t="t"/>
            <a:pathLst>
              <a:path extrusionOk="0" h="705057" w="695125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20"/>
          <p:cNvSpPr/>
          <p:nvPr/>
        </p:nvSpPr>
        <p:spPr>
          <a:xfrm flipH="1">
            <a:off x="7086887" y="4644509"/>
            <a:ext cx="1378765" cy="742855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20"/>
          <p:cNvSpPr/>
          <p:nvPr/>
        </p:nvSpPr>
        <p:spPr>
          <a:xfrm flipH="1">
            <a:off x="9133294" y="4509511"/>
            <a:ext cx="1326117" cy="714490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0"/>
          <p:cNvSpPr/>
          <p:nvPr/>
        </p:nvSpPr>
        <p:spPr>
          <a:xfrm>
            <a:off x="8496677" y="3980560"/>
            <a:ext cx="1177754" cy="792734"/>
          </a:xfrm>
          <a:custGeom>
            <a:rect b="b" l="l" r="r" t="t"/>
            <a:pathLst>
              <a:path extrusionOk="0" h="792734" w="117775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20"/>
          <p:cNvSpPr/>
          <p:nvPr/>
        </p:nvSpPr>
        <p:spPr>
          <a:xfrm>
            <a:off x="6152509" y="2175849"/>
            <a:ext cx="1610485" cy="1251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20"/>
          <p:cNvSpPr/>
          <p:nvPr/>
        </p:nvSpPr>
        <p:spPr>
          <a:xfrm>
            <a:off x="6380863" y="2761548"/>
            <a:ext cx="1420858" cy="1251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0"/>
          <p:cNvSpPr/>
          <p:nvPr/>
        </p:nvSpPr>
        <p:spPr>
          <a:xfrm>
            <a:off x="6874147" y="2468698"/>
            <a:ext cx="615706" cy="1251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0"/>
          <p:cNvSpPr/>
          <p:nvPr/>
        </p:nvSpPr>
        <p:spPr>
          <a:xfrm>
            <a:off x="7607191" y="2468698"/>
            <a:ext cx="615706" cy="1251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072" name="Google Shape;1072;p21"/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fmla="val 1525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21"/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1074" name="Google Shape;1074;p21"/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/>
            </a:p>
          </p:txBody>
        </p:sp>
        <p:sp>
          <p:nvSpPr>
            <p:cNvPr id="1075" name="Google Shape;1075;p21"/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21"/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fmla="val 14289" name="adj1"/>
              <a:gd fmla="val 17483" name="adj2"/>
              <a:gd fmla="val 1885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1"/>
          <p:cNvSpPr/>
          <p:nvPr/>
        </p:nvSpPr>
        <p:spPr>
          <a:xfrm>
            <a:off x="8144822" y="3111816"/>
            <a:ext cx="3102822" cy="156072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21"/>
          <p:cNvSpPr/>
          <p:nvPr/>
        </p:nvSpPr>
        <p:spPr>
          <a:xfrm>
            <a:off x="4114800" y="1749808"/>
            <a:ext cx="4067546" cy="97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21"/>
          <p:cNvSpPr/>
          <p:nvPr/>
        </p:nvSpPr>
        <p:spPr>
          <a:xfrm>
            <a:off x="4096038" y="5125614"/>
            <a:ext cx="4067546" cy="972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Google Shape;1080;p21"/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081" name="Google Shape;1081;p21"/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3" name="Google Shape;1083;p21"/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084" name="Google Shape;1084;p21"/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085" name="Google Shape;1085;p21"/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21"/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087" name="Google Shape;1087;p21"/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088" name="Google Shape;1088;p21"/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21"/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</p:grpSpPr>
        <p:sp>
          <p:nvSpPr>
            <p:cNvPr id="1090" name="Google Shape;1090;p21"/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fmla="val 10800000" name="adj1"/>
                <a:gd fmla="val 16200000" name="adj2"/>
                <a:gd fmla="val 15625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21"/>
          <p:cNvGrpSpPr/>
          <p:nvPr/>
        </p:nvGrpSpPr>
        <p:grpSpPr>
          <a:xfrm flipH="1" rot="10800000">
            <a:off x="2463300" y="4356523"/>
            <a:ext cx="1328046" cy="1423885"/>
            <a:chOff x="1841702" y="1951752"/>
            <a:chExt cx="1328046" cy="1423885"/>
          </a:xfrm>
        </p:grpSpPr>
        <p:sp>
          <p:nvSpPr>
            <p:cNvPr id="1093" name="Google Shape;1093;p21"/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fmla="val 10800000" name="adj1"/>
                <a:gd fmla="val 16200000" name="adj2"/>
                <a:gd fmla="val 15625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21"/>
          <p:cNvGrpSpPr/>
          <p:nvPr/>
        </p:nvGrpSpPr>
        <p:grpSpPr>
          <a:xfrm rot="10800000">
            <a:off x="8466855" y="4452362"/>
            <a:ext cx="1419600" cy="1328046"/>
            <a:chOff x="1750148" y="2047591"/>
            <a:chExt cx="1419600" cy="1328046"/>
          </a:xfrm>
        </p:grpSpPr>
        <p:sp>
          <p:nvSpPr>
            <p:cNvPr id="1096" name="Google Shape;1096;p21"/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fmla="val 10800000" name="adj1"/>
                <a:gd fmla="val 16200000" name="adj2"/>
                <a:gd fmla="val 15625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1"/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</p:grpSpPr>
        <p:sp>
          <p:nvSpPr>
            <p:cNvPr id="1099" name="Google Shape;1099;p21"/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fmla="val 10800000" name="adj1"/>
                <a:gd fmla="val 16200000" name="adj2"/>
                <a:gd fmla="val 15625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3"/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/>
          </a:p>
        </p:txBody>
      </p:sp>
      <p:sp>
        <p:nvSpPr>
          <p:cNvPr id="1106" name="Google Shape;1106;p23"/>
          <p:cNvSpPr/>
          <p:nvPr/>
        </p:nvSpPr>
        <p:spPr>
          <a:xfrm>
            <a:off x="8478623" y="873746"/>
            <a:ext cx="638713" cy="590719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3"/>
          <p:cNvSpPr/>
          <p:nvPr/>
        </p:nvSpPr>
        <p:spPr>
          <a:xfrm rot="10800000">
            <a:off x="11172000" y="4824423"/>
            <a:ext cx="638713" cy="590719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3"/>
          <p:cNvSpPr txBox="1"/>
          <p:nvPr/>
        </p:nvSpPr>
        <p:spPr>
          <a:xfrm>
            <a:off x="5751667" y="6141409"/>
            <a:ext cx="2615596" cy="595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109" name="Google Shape;1109;p23"/>
          <p:cNvSpPr txBox="1"/>
          <p:nvPr/>
        </p:nvSpPr>
        <p:spPr>
          <a:xfrm>
            <a:off x="4405044" y="5699238"/>
            <a:ext cx="2853005" cy="595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</p:txBody>
      </p:sp>
      <p:sp>
        <p:nvSpPr>
          <p:cNvPr id="1110" name="Google Shape;1110;p23"/>
          <p:cNvSpPr/>
          <p:nvPr>
            <p:ph idx="2" type="pic"/>
          </p:nvPr>
        </p:nvSpPr>
        <p:spPr>
          <a:xfrm>
            <a:off x="2" y="0"/>
            <a:ext cx="70729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16" name="Google Shape;1116;p24"/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7" name="Google Shape;1117;p24"/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1118" name="Google Shape;1118;p24"/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4"/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4"/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Contents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1122" name="Google Shape;1122;p24"/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4"/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4"/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Contents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24"/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126" name="Google Shape;1126;p24"/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4"/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4"/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Contents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9" name="Google Shape;1129;p24"/>
          <p:cNvCxnSpPr/>
          <p:nvPr/>
        </p:nvCxnSpPr>
        <p:spPr>
          <a:xfrm>
            <a:off x="735666" y="5503425"/>
            <a:ext cx="2445359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130" name="Google Shape;1130;p24"/>
          <p:cNvCxnSpPr/>
          <p:nvPr/>
        </p:nvCxnSpPr>
        <p:spPr>
          <a:xfrm>
            <a:off x="3491680" y="5503425"/>
            <a:ext cx="2445359" cy="1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131" name="Google Shape;1131;p24"/>
          <p:cNvCxnSpPr/>
          <p:nvPr/>
        </p:nvCxnSpPr>
        <p:spPr>
          <a:xfrm>
            <a:off x="6247694" y="5503425"/>
            <a:ext cx="2445359" cy="1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1132" name="Google Shape;1132;p24"/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1133" name="Google Shape;1133;p24"/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4"/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4"/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Contents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36" name="Google Shape;1136;p24"/>
          <p:cNvCxnSpPr/>
          <p:nvPr/>
        </p:nvCxnSpPr>
        <p:spPr>
          <a:xfrm>
            <a:off x="9003708" y="5503425"/>
            <a:ext cx="2445359" cy="1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1137" name="Google Shape;1137;p24"/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</p:grpSpPr>
        <p:sp>
          <p:nvSpPr>
            <p:cNvPr id="1138" name="Google Shape;1138;p24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24"/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24"/>
          <p:cNvCxnSpPr>
            <a:stCxn id="1252" idx="0"/>
            <a:endCxn id="1250" idx="0"/>
          </p:cNvCxnSpPr>
          <p:nvPr/>
        </p:nvCxnSpPr>
        <p:spPr>
          <a:xfrm flipH="1" rot="-5400000">
            <a:off x="3193800" y="1247506"/>
            <a:ext cx="15900" cy="2113200"/>
          </a:xfrm>
          <a:prstGeom prst="bentConnector3">
            <a:avLst>
              <a:gd fmla="val -1437736" name="adj1"/>
            </a:avLst>
          </a:prstGeom>
          <a:noFill/>
          <a:ln cap="flat" cmpd="sng" w="19050">
            <a:solidFill>
              <a:schemeClr val="accent4">
                <a:alpha val="68627"/>
              </a:schemeClr>
            </a:solidFill>
            <a:prstDash val="dash"/>
            <a:miter lim="800000"/>
            <a:headEnd len="med" w="med" type="oval"/>
            <a:tailEnd len="sm" w="sm" type="none"/>
          </a:ln>
        </p:spPr>
      </p:cxnSp>
      <p:graphicFrame>
        <p:nvGraphicFramePr>
          <p:cNvPr id="1253" name="Google Shape;1253;p24"/>
          <p:cNvGraphicFramePr/>
          <p:nvPr/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1254" name="Google Shape;1254;p24"/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252" name="Google Shape;1252;p24"/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  <a:endParaRPr/>
            </a:p>
          </p:txBody>
        </p:sp>
        <p:sp>
          <p:nvSpPr>
            <p:cNvPr id="1255" name="Google Shape;1255;p24"/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Data_01 : 12,000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Data_02 : 23,300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1256;p24"/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p24"/>
          <p:cNvCxnSpPr>
            <a:stCxn id="1258" idx="2"/>
            <a:endCxn id="1256" idx="4"/>
          </p:cNvCxnSpPr>
          <p:nvPr/>
        </p:nvCxnSpPr>
        <p:spPr>
          <a:xfrm flipH="1" rot="-5400000">
            <a:off x="3444750" y="2823458"/>
            <a:ext cx="331200" cy="2930400"/>
          </a:xfrm>
          <a:prstGeom prst="bentConnector3">
            <a:avLst>
              <a:gd fmla="val 169035" name="adj1"/>
            </a:avLst>
          </a:prstGeom>
          <a:noFill/>
          <a:ln cap="flat" cmpd="sng" w="19050">
            <a:solidFill>
              <a:schemeClr val="accent1">
                <a:alpha val="68627"/>
              </a:schemeClr>
            </a:solidFill>
            <a:prstDash val="dash"/>
            <a:miter lim="800000"/>
            <a:headEnd len="med" w="med" type="oval"/>
            <a:tailEnd len="sm" w="sm" type="none"/>
          </a:ln>
        </p:spPr>
      </p:cxnSp>
      <p:grpSp>
        <p:nvGrpSpPr>
          <p:cNvPr id="1259" name="Google Shape;1259;p24"/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260" name="Google Shape;1260;p24"/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  <a:endParaRPr/>
            </a:p>
          </p:txBody>
        </p:sp>
        <p:sp>
          <p:nvSpPr>
            <p:cNvPr id="1258" name="Google Shape;1258;p24"/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Data_01 : 12,000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Data_02 : 23,300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1" name="Google Shape;1261;p24"/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2" name="Google Shape;1262;p24"/>
          <p:cNvCxnSpPr>
            <a:stCxn id="1263" idx="0"/>
            <a:endCxn id="1261" idx="0"/>
          </p:cNvCxnSpPr>
          <p:nvPr/>
        </p:nvCxnSpPr>
        <p:spPr>
          <a:xfrm flipH="1" rot="5400000">
            <a:off x="8349714" y="577756"/>
            <a:ext cx="148500" cy="3288300"/>
          </a:xfrm>
          <a:prstGeom prst="bentConnector3">
            <a:avLst>
              <a:gd fmla="val 253924" name="adj1"/>
            </a:avLst>
          </a:prstGeom>
          <a:noFill/>
          <a:ln cap="flat" cmpd="sng" w="19050">
            <a:solidFill>
              <a:schemeClr val="accent3">
                <a:alpha val="68627"/>
              </a:schemeClr>
            </a:solidFill>
            <a:prstDash val="dash"/>
            <a:miter lim="800000"/>
            <a:headEnd len="med" w="med" type="oval"/>
            <a:tailEnd len="sm" w="sm" type="none"/>
          </a:ln>
        </p:spPr>
      </p:cxnSp>
      <p:sp>
        <p:nvSpPr>
          <p:cNvPr id="1264" name="Google Shape;1264;p24"/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24"/>
          <p:cNvCxnSpPr>
            <a:stCxn id="1266" idx="2"/>
            <a:endCxn id="1264" idx="4"/>
          </p:cNvCxnSpPr>
          <p:nvPr/>
        </p:nvCxnSpPr>
        <p:spPr>
          <a:xfrm rot="5400000">
            <a:off x="8809556" y="3251258"/>
            <a:ext cx="390300" cy="2133900"/>
          </a:xfrm>
          <a:prstGeom prst="bentConnector3">
            <a:avLst>
              <a:gd fmla="val 158551" name="adj1"/>
            </a:avLst>
          </a:prstGeom>
          <a:noFill/>
          <a:ln cap="flat" cmpd="sng" w="19050">
            <a:solidFill>
              <a:schemeClr val="accent2">
                <a:alpha val="68627"/>
              </a:schemeClr>
            </a:solidFill>
            <a:prstDash val="dash"/>
            <a:miter lim="800000"/>
            <a:headEnd len="med" w="med" type="oval"/>
            <a:tailEnd len="sm" w="sm" type="none"/>
          </a:ln>
        </p:spPr>
      </p:cxnSp>
      <p:grpSp>
        <p:nvGrpSpPr>
          <p:cNvPr id="1267" name="Google Shape;1267;p24"/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263" name="Google Shape;1263;p24"/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  <a:endParaRPr/>
            </a:p>
          </p:txBody>
        </p:sp>
        <p:sp>
          <p:nvSpPr>
            <p:cNvPr id="1268" name="Google Shape;1268;p24"/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Data_01 : 12,000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Data_02 : 23,300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4"/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270" name="Google Shape;1270;p24"/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  <a:endParaRPr/>
            </a:p>
          </p:txBody>
        </p:sp>
        <p:sp>
          <p:nvSpPr>
            <p:cNvPr id="1266" name="Google Shape;1266;p24"/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Data_01 : 12,000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Data_02 : 23,300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71" name="Google Shape;1271;p24"/>
          <p:cNvGraphicFramePr/>
          <p:nvPr/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272" name="Google Shape;1272;p24"/>
          <p:cNvGraphicFramePr/>
          <p:nvPr/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273" name="Google Shape;1273;p24"/>
          <p:cNvGraphicFramePr/>
          <p:nvPr/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2"/>
          <p:cNvGrpSpPr/>
          <p:nvPr/>
        </p:nvGrpSpPr>
        <p:grpSpPr>
          <a:xfrm>
            <a:off x="922700" y="2424475"/>
            <a:ext cx="2088000" cy="559800"/>
            <a:chOff x="922700" y="2500675"/>
            <a:chExt cx="2088000" cy="559800"/>
          </a:xfrm>
        </p:grpSpPr>
        <p:sp>
          <p:nvSpPr>
            <p:cNvPr id="92" name="Google Shape;92;p22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2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로그인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2"/>
          <p:cNvSpPr/>
          <p:nvPr/>
        </p:nvSpPr>
        <p:spPr>
          <a:xfrm>
            <a:off x="3679666" y="2432776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4033406" y="2473513"/>
            <a:ext cx="1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아이디 / </a:t>
            </a:r>
            <a:endParaRPr b="1"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비밀번호 입력</a:t>
            </a:r>
            <a:endParaRPr b="1" sz="1200">
              <a:solidFill>
                <a:srgbClr val="3F3F3F"/>
              </a:solidFill>
            </a:endParaRPr>
          </a:p>
        </p:txBody>
      </p:sp>
      <p:grpSp>
        <p:nvGrpSpPr>
          <p:cNvPr id="96" name="Google Shape;96;p22"/>
          <p:cNvGrpSpPr/>
          <p:nvPr/>
        </p:nvGrpSpPr>
        <p:grpSpPr>
          <a:xfrm>
            <a:off x="6436633" y="2424475"/>
            <a:ext cx="2088000" cy="559800"/>
            <a:chOff x="6436633" y="2500675"/>
            <a:chExt cx="2088000" cy="559800"/>
          </a:xfrm>
        </p:grpSpPr>
        <p:sp>
          <p:nvSpPr>
            <p:cNvPr id="97" name="Google Shape;97;p22"/>
            <p:cNvSpPr/>
            <p:nvPr/>
          </p:nvSpPr>
          <p:spPr>
            <a:xfrm>
              <a:off x="6436633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 txBox="1"/>
            <p:nvPr/>
          </p:nvSpPr>
          <p:spPr>
            <a:xfrm>
              <a:off x="6781855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로그인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2"/>
          <p:cNvSpPr/>
          <p:nvPr/>
        </p:nvSpPr>
        <p:spPr>
          <a:xfrm>
            <a:off x="9193600" y="2424475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9538822" y="2565763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메인화면 출력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2"/>
          <p:cNvCxnSpPr/>
          <p:nvPr/>
        </p:nvCxnSpPr>
        <p:spPr>
          <a:xfrm>
            <a:off x="3161913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5918879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22"/>
          <p:cNvCxnSpPr/>
          <p:nvPr/>
        </p:nvCxnSpPr>
        <p:spPr>
          <a:xfrm>
            <a:off x="8675845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04" name="Google Shape;104;p22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90875"/>
                <a:gridCol w="2590875"/>
                <a:gridCol w="2591650"/>
                <a:gridCol w="25916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22"/>
          <p:cNvGraphicFramePr/>
          <p:nvPr/>
        </p:nvGraphicFramePr>
        <p:xfrm>
          <a:off x="331559" y="709598"/>
          <a:ext cx="465600" cy="501600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106" name="Google Shape;106;p22"/>
          <p:cNvGrpSpPr/>
          <p:nvPr/>
        </p:nvGrpSpPr>
        <p:grpSpPr>
          <a:xfrm>
            <a:off x="922700" y="3567475"/>
            <a:ext cx="10358900" cy="568101"/>
            <a:chOff x="922700" y="3643675"/>
            <a:chExt cx="10358900" cy="568101"/>
          </a:xfrm>
        </p:grpSpPr>
        <p:sp>
          <p:nvSpPr>
            <p:cNvPr id="107" name="Google Shape;107;p22"/>
            <p:cNvSpPr/>
            <p:nvPr/>
          </p:nvSpPr>
          <p:spPr>
            <a:xfrm>
              <a:off x="922700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 txBox="1"/>
            <p:nvPr/>
          </p:nvSpPr>
          <p:spPr>
            <a:xfrm>
              <a:off x="1284934" y="3784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찾기 선택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3679666" y="36519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4033406" y="36927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찾기 화면 출력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6436633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 txBox="1"/>
            <p:nvPr/>
          </p:nvSpPr>
          <p:spPr>
            <a:xfrm>
              <a:off x="6781855" y="3784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이름, e-mail 입력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9193600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 txBox="1"/>
            <p:nvPr/>
          </p:nvSpPr>
          <p:spPr>
            <a:xfrm>
              <a:off x="9538825" y="3784975"/>
              <a:ext cx="149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일부분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22"/>
            <p:cNvCxnSpPr/>
            <p:nvPr/>
          </p:nvCxnSpPr>
          <p:spPr>
            <a:xfrm>
              <a:off x="3161913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" name="Google Shape;116;p22"/>
            <p:cNvCxnSpPr/>
            <p:nvPr/>
          </p:nvCxnSpPr>
          <p:spPr>
            <a:xfrm>
              <a:off x="5918879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7" name="Google Shape;117;p22"/>
            <p:cNvCxnSpPr/>
            <p:nvPr/>
          </p:nvCxnSpPr>
          <p:spPr>
            <a:xfrm>
              <a:off x="8675845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18" name="Google Shape;118;p22"/>
          <p:cNvGrpSpPr/>
          <p:nvPr/>
        </p:nvGrpSpPr>
        <p:grpSpPr>
          <a:xfrm>
            <a:off x="922700" y="4862875"/>
            <a:ext cx="10358900" cy="568101"/>
            <a:chOff x="922700" y="4939075"/>
            <a:chExt cx="10358900" cy="568101"/>
          </a:xfrm>
        </p:grpSpPr>
        <p:sp>
          <p:nvSpPr>
            <p:cNvPr id="119" name="Google Shape;119;p22"/>
            <p:cNvSpPr/>
            <p:nvPr/>
          </p:nvSpPr>
          <p:spPr>
            <a:xfrm>
              <a:off x="922700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1276459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비밀번호 찾기 선택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3679666" y="49473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4033406" y="49881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찾기 화면 출력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6436633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 txBox="1"/>
            <p:nvPr/>
          </p:nvSpPr>
          <p:spPr>
            <a:xfrm>
              <a:off x="6790367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아이디, 이름, e-mail 입력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22"/>
            <p:cNvGrpSpPr/>
            <p:nvPr/>
          </p:nvGrpSpPr>
          <p:grpSpPr>
            <a:xfrm>
              <a:off x="9193600" y="4939075"/>
              <a:ext cx="2088000" cy="559800"/>
              <a:chOff x="9193600" y="4939075"/>
              <a:chExt cx="2088000" cy="559800"/>
            </a:xfrm>
          </p:grpSpPr>
          <p:sp>
            <p:nvSpPr>
              <p:cNvPr id="126" name="Google Shape;126;p22"/>
              <p:cNvSpPr/>
              <p:nvPr/>
            </p:nvSpPr>
            <p:spPr>
              <a:xfrm>
                <a:off x="9193600" y="4939075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 txBox="1"/>
              <p:nvPr/>
            </p:nvSpPr>
            <p:spPr>
              <a:xfrm>
                <a:off x="9547322" y="4996413"/>
                <a:ext cx="1368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비밀번호 e-mail로 전송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cxnSp>
          <p:nvCxnSpPr>
            <p:cNvPr id="128" name="Google Shape;128;p22"/>
            <p:cNvCxnSpPr/>
            <p:nvPr/>
          </p:nvCxnSpPr>
          <p:spPr>
            <a:xfrm>
              <a:off x="3161913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9" name="Google Shape;129;p22"/>
            <p:cNvCxnSpPr/>
            <p:nvPr/>
          </p:nvCxnSpPr>
          <p:spPr>
            <a:xfrm>
              <a:off x="5918879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0" name="Google Shape;130;p22"/>
            <p:cNvCxnSpPr/>
            <p:nvPr/>
          </p:nvCxnSpPr>
          <p:spPr>
            <a:xfrm>
              <a:off x="8675845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31" name="Google Shape;131;p22"/>
          <p:cNvCxnSpPr>
            <a:stCxn id="92" idx="1"/>
            <a:endCxn id="119" idx="1"/>
          </p:cNvCxnSpPr>
          <p:nvPr/>
        </p:nvCxnSpPr>
        <p:spPr>
          <a:xfrm>
            <a:off x="922700" y="2704375"/>
            <a:ext cx="600" cy="2438400"/>
          </a:xfrm>
          <a:prstGeom prst="bentConnector3">
            <a:avLst>
              <a:gd fmla="val -1158500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92" idx="1"/>
            <a:endCxn id="107" idx="1"/>
          </p:cNvCxnSpPr>
          <p:nvPr/>
        </p:nvCxnSpPr>
        <p:spPr>
          <a:xfrm>
            <a:off x="922700" y="2704375"/>
            <a:ext cx="600" cy="1143000"/>
          </a:xfrm>
          <a:prstGeom prst="bentConnector3">
            <a:avLst>
              <a:gd fmla="val -1158500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33" name="Google Shape;133;p22"/>
          <p:cNvGrpSpPr/>
          <p:nvPr/>
        </p:nvGrpSpPr>
        <p:grpSpPr>
          <a:xfrm>
            <a:off x="4973700" y="4383325"/>
            <a:ext cx="2244600" cy="361500"/>
            <a:chOff x="9216150" y="4674500"/>
            <a:chExt cx="2244600" cy="361500"/>
          </a:xfrm>
        </p:grpSpPr>
        <p:sp>
          <p:nvSpPr>
            <p:cNvPr id="134" name="Google Shape;134;p22"/>
            <p:cNvSpPr/>
            <p:nvPr/>
          </p:nvSpPr>
          <p:spPr>
            <a:xfrm>
              <a:off x="9216150" y="4674500"/>
              <a:ext cx="693000" cy="361500"/>
            </a:xfrm>
            <a:prstGeom prst="mathMultiply">
              <a:avLst>
                <a:gd fmla="val 23520" name="adj1"/>
              </a:avLst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 txBox="1"/>
            <p:nvPr/>
          </p:nvSpPr>
          <p:spPr>
            <a:xfrm>
              <a:off x="9216150" y="4678250"/>
              <a:ext cx="2244600" cy="354000"/>
            </a:xfrm>
            <a:prstGeom prst="rect">
              <a:avLst/>
            </a:prstGeom>
            <a:noFill/>
            <a:ln cap="flat" cmpd="sng" w="2857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빈칸 존재 시 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136" name="Google Shape;136;p22"/>
          <p:cNvGrpSpPr/>
          <p:nvPr/>
        </p:nvGrpSpPr>
        <p:grpSpPr>
          <a:xfrm>
            <a:off x="4802250" y="3095125"/>
            <a:ext cx="2587500" cy="361500"/>
            <a:chOff x="4973700" y="3095125"/>
            <a:chExt cx="2587500" cy="361500"/>
          </a:xfrm>
        </p:grpSpPr>
        <p:sp>
          <p:nvSpPr>
            <p:cNvPr id="137" name="Google Shape;137;p22"/>
            <p:cNvSpPr/>
            <p:nvPr/>
          </p:nvSpPr>
          <p:spPr>
            <a:xfrm>
              <a:off x="4973700" y="3095125"/>
              <a:ext cx="693000" cy="361500"/>
            </a:xfrm>
            <a:prstGeom prst="mathMultiply">
              <a:avLst>
                <a:gd fmla="val 23520" name="adj1"/>
              </a:avLst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4973700" y="3098875"/>
              <a:ext cx="2587500" cy="354000"/>
            </a:xfrm>
            <a:prstGeom prst="rect">
              <a:avLst/>
            </a:prstGeom>
            <a:noFill/>
            <a:ln cap="flat" cmpd="sng" w="2857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    입력 정보 오</a:t>
              </a:r>
              <a:r>
                <a:rPr b="1" lang="en-US" sz="1100">
                  <a:solidFill>
                    <a:srgbClr val="666666"/>
                  </a:solidFill>
                </a:rPr>
                <a:t>류</a:t>
              </a:r>
              <a:r>
                <a:rPr b="1" lang="en-US" sz="1100">
                  <a:solidFill>
                    <a:srgbClr val="666666"/>
                  </a:solidFill>
                </a:rPr>
                <a:t> 시 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916525" y="121120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회원  / 가이드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25"/>
          <p:cNvGrpSpPr/>
          <p:nvPr/>
        </p:nvGrpSpPr>
        <p:grpSpPr>
          <a:xfrm>
            <a:off x="5054607" y="1417187"/>
            <a:ext cx="2080220" cy="5050185"/>
            <a:chOff x="3530607" y="1417185"/>
            <a:chExt cx="2080220" cy="5050185"/>
          </a:xfrm>
        </p:grpSpPr>
        <p:sp>
          <p:nvSpPr>
            <p:cNvPr id="1279" name="Google Shape;1279;p25"/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27B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rgbClr val="309D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0365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24B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36A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2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85" name="Google Shape;1285;p25"/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5"/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5"/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5"/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5"/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25"/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1291" name="Google Shape;1291;p25"/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292" name="Google Shape;1292;p25"/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94" name="Google Shape;1294;p25"/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295" name="Google Shape;1295;p25"/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25"/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297" name="Google Shape;1297;p25"/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298" name="Google Shape;1298;p25"/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25"/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300" name="Google Shape;1300;p25"/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25"/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1303" name="Google Shape;1303;p25"/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304" name="Google Shape;1304;p25"/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25"/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</p:grpSpPr>
        <p:sp>
          <p:nvSpPr>
            <p:cNvPr id="1306" name="Google Shape;1306;p2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25"/>
          <p:cNvSpPr/>
          <p:nvPr/>
        </p:nvSpPr>
        <p:spPr>
          <a:xfrm>
            <a:off x="4304015" y="5232952"/>
            <a:ext cx="322040" cy="322040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5"/>
          <p:cNvSpPr/>
          <p:nvPr/>
        </p:nvSpPr>
        <p:spPr>
          <a:xfrm>
            <a:off x="7559840" y="4487134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5"/>
          <p:cNvSpPr/>
          <p:nvPr/>
        </p:nvSpPr>
        <p:spPr>
          <a:xfrm flipH="1">
            <a:off x="4256140" y="3720894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5"/>
          <p:cNvSpPr/>
          <p:nvPr/>
        </p:nvSpPr>
        <p:spPr>
          <a:xfrm rot="9900000">
            <a:off x="7465694" y="2956054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5"/>
          <p:cNvSpPr/>
          <p:nvPr/>
        </p:nvSpPr>
        <p:spPr>
          <a:xfrm>
            <a:off x="4256141" y="2207037"/>
            <a:ext cx="431509" cy="292281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6"/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6"/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6"/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6"/>
          <p:cNvSpPr/>
          <p:nvPr/>
        </p:nvSpPr>
        <p:spPr>
          <a:xfrm>
            <a:off x="2046128" y="597095"/>
            <a:ext cx="428625" cy="510784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6"/>
          <p:cNvSpPr/>
          <p:nvPr/>
        </p:nvSpPr>
        <p:spPr>
          <a:xfrm>
            <a:off x="8055071" y="597095"/>
            <a:ext cx="627505" cy="510784"/>
          </a:xfrm>
          <a:custGeom>
            <a:rect b="b" l="l" r="r" t="t"/>
            <a:pathLst>
              <a:path extrusionOk="0" h="2019660" w="2481182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6"/>
          <p:cNvSpPr/>
          <p:nvPr/>
        </p:nvSpPr>
        <p:spPr>
          <a:xfrm rot="10800000">
            <a:off x="5007777" y="627487"/>
            <a:ext cx="813253" cy="450000"/>
          </a:xfrm>
          <a:custGeom>
            <a:rect b="b" l="l" r="r" t="t"/>
            <a:pathLst>
              <a:path extrusionOk="0" h="1391026" w="2513902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6"/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  </a:t>
            </a:r>
            <a:endParaRPr/>
          </a:p>
        </p:txBody>
      </p:sp>
      <p:sp>
        <p:nvSpPr>
          <p:cNvPr id="1324" name="Google Shape;1324;p26"/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  </a:t>
            </a:r>
            <a:endParaRPr/>
          </a:p>
        </p:txBody>
      </p:sp>
      <p:sp>
        <p:nvSpPr>
          <p:cNvPr id="1325" name="Google Shape;1325;p26"/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  </a:t>
            </a:r>
            <a:endParaRPr/>
          </a:p>
        </p:txBody>
      </p:sp>
      <p:sp>
        <p:nvSpPr>
          <p:cNvPr id="1326" name="Google Shape;1326;p26"/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Create Quality Professional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32" name="Google Shape;1332;p27"/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1333" name="Google Shape;1333;p27"/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rgbClr val="7F7F7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rgbClr val="7F7F7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5" name="Google Shape;1335;p27"/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7"/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7"/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_ Graph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8" name="Google Shape;1338;p27"/>
          <p:cNvCxnSpPr>
            <a:stCxn id="1335" idx="6"/>
          </p:cNvCxnSpPr>
          <p:nvPr/>
        </p:nvCxnSpPr>
        <p:spPr>
          <a:xfrm>
            <a:off x="7525494" y="2367657"/>
            <a:ext cx="36000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39" name="Google Shape;1339;p27"/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7"/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27"/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_ Graph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2" name="Google Shape;1342;p27"/>
          <p:cNvCxnSpPr/>
          <p:nvPr/>
        </p:nvCxnSpPr>
        <p:spPr>
          <a:xfrm>
            <a:off x="1109911" y="3161283"/>
            <a:ext cx="3600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3" name="Google Shape;1343;p27"/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27"/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27"/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_ Graph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6" name="Google Shape;1346;p27"/>
          <p:cNvCxnSpPr>
            <a:stCxn id="1343" idx="6"/>
          </p:cNvCxnSpPr>
          <p:nvPr/>
        </p:nvCxnSpPr>
        <p:spPr>
          <a:xfrm>
            <a:off x="7525494" y="3949184"/>
            <a:ext cx="3600000" cy="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47" name="Google Shape;1347;p27"/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27"/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27"/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_ Graph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0" name="Google Shape;1350;p27"/>
          <p:cNvCxnSpPr/>
          <p:nvPr/>
        </p:nvCxnSpPr>
        <p:spPr>
          <a:xfrm>
            <a:off x="1109911" y="4634245"/>
            <a:ext cx="3600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grpSp>
        <p:nvGrpSpPr>
          <p:cNvPr id="1351" name="Google Shape;1351;p27"/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1352" name="Google Shape;1352;p27"/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7" name="Google Shape;1357;p27"/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7"/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27"/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_ Graph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27"/>
          <p:cNvCxnSpPr>
            <a:stCxn id="1357" idx="6"/>
          </p:cNvCxnSpPr>
          <p:nvPr/>
        </p:nvCxnSpPr>
        <p:spPr>
          <a:xfrm>
            <a:off x="7525494" y="5347052"/>
            <a:ext cx="3600000" cy="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1" name="Google Shape;1361;p27"/>
          <p:cNvSpPr/>
          <p:nvPr/>
        </p:nvSpPr>
        <p:spPr>
          <a:xfrm rot="2700000">
            <a:off x="6243153" y="2866038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7"/>
          <p:cNvSpPr/>
          <p:nvPr/>
        </p:nvSpPr>
        <p:spPr>
          <a:xfrm>
            <a:off x="5583879" y="2212862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27"/>
          <p:cNvSpPr/>
          <p:nvPr/>
        </p:nvSpPr>
        <p:spPr>
          <a:xfrm>
            <a:off x="5523972" y="3707556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27"/>
          <p:cNvSpPr/>
          <p:nvPr/>
        </p:nvSpPr>
        <p:spPr>
          <a:xfrm>
            <a:off x="5551918" y="5211965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27"/>
          <p:cNvSpPr/>
          <p:nvPr/>
        </p:nvSpPr>
        <p:spPr>
          <a:xfrm>
            <a:off x="6221467" y="4449724"/>
            <a:ext cx="354676" cy="357638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27"/>
          <p:cNvSpPr/>
          <p:nvPr/>
        </p:nvSpPr>
        <p:spPr>
          <a:xfrm rot="2700000">
            <a:off x="4832023" y="3011504"/>
            <a:ext cx="167088" cy="299558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27"/>
          <p:cNvSpPr/>
          <p:nvPr/>
        </p:nvSpPr>
        <p:spPr>
          <a:xfrm>
            <a:off x="7210808" y="2255891"/>
            <a:ext cx="207014" cy="19378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27"/>
          <p:cNvSpPr/>
          <p:nvPr/>
        </p:nvSpPr>
        <p:spPr>
          <a:xfrm>
            <a:off x="7180241" y="3843093"/>
            <a:ext cx="244656" cy="20451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27"/>
          <p:cNvSpPr/>
          <p:nvPr/>
        </p:nvSpPr>
        <p:spPr>
          <a:xfrm>
            <a:off x="7187122" y="5256296"/>
            <a:ext cx="248822" cy="196723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27"/>
          <p:cNvSpPr/>
          <p:nvPr/>
        </p:nvSpPr>
        <p:spPr>
          <a:xfrm>
            <a:off x="4801607" y="4529377"/>
            <a:ext cx="222856" cy="224717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76" name="Google Shape;1376;p28"/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28"/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28"/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28"/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magnifying-glass-189254.png" id="1380" name="Google Shape;13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578045" y="1691950"/>
            <a:ext cx="4824536" cy="4741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1" name="Google Shape;1381;p28"/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1382" name="Google Shape;1382;p28"/>
            <p:cNvSpPr/>
            <p:nvPr/>
          </p:nvSpPr>
          <p:spPr>
            <a:xfrm>
              <a:off x="7794281" y="1756756"/>
              <a:ext cx="2699438" cy="684000"/>
            </a:xfrm>
            <a:custGeom>
              <a:rect b="b" l="l" r="r" t="t"/>
              <a:pathLst>
                <a:path extrusionOk="0" h="684000" w="2699438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7794000" y="2440756"/>
              <a:ext cx="2700000" cy="684000"/>
            </a:xfrm>
            <a:custGeom>
              <a:rect b="b" l="l" r="r" t="t"/>
              <a:pathLst>
                <a:path extrusionOk="0" h="684000" w="2700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7978166" y="3124756"/>
              <a:ext cx="2331668" cy="671568"/>
            </a:xfrm>
            <a:custGeom>
              <a:rect b="b" l="l" r="r" t="t"/>
              <a:pathLst>
                <a:path extrusionOk="0" h="671568" w="23316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7984931" y="1096324"/>
              <a:ext cx="2318138" cy="660432"/>
            </a:xfrm>
            <a:custGeom>
              <a:rect b="b" l="l" r="r" t="t"/>
              <a:pathLst>
                <a:path extrusionOk="0" h="660432" w="2318138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6" name="Google Shape;1386;p28"/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387" name="Google Shape;1387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28"/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390" name="Google Shape;1390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1393" name="Google Shape;1393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28"/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1396" name="Google Shape;1396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28"/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1399" name="Google Shape;1399;p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1" name="Google Shape;1401;p28"/>
          <p:cNvSpPr/>
          <p:nvPr/>
        </p:nvSpPr>
        <p:spPr>
          <a:xfrm>
            <a:off x="5939662" y="3453359"/>
            <a:ext cx="333042" cy="244221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28"/>
          <p:cNvSpPr/>
          <p:nvPr/>
        </p:nvSpPr>
        <p:spPr>
          <a:xfrm>
            <a:off x="5950193" y="4089000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28"/>
          <p:cNvSpPr/>
          <p:nvPr/>
        </p:nvSpPr>
        <p:spPr>
          <a:xfrm flipH="1">
            <a:off x="5901114" y="2035494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28"/>
          <p:cNvSpPr/>
          <p:nvPr/>
        </p:nvSpPr>
        <p:spPr>
          <a:xfrm>
            <a:off x="5897489" y="2728168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9"/>
          <p:cNvSpPr/>
          <p:nvPr>
            <p:ph idx="2" type="pic"/>
          </p:nvPr>
        </p:nvSpPr>
        <p:spPr>
          <a:xfrm>
            <a:off x="799070" y="1223317"/>
            <a:ext cx="5441094" cy="4721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9"/>
          <p:cNvSpPr/>
          <p:nvPr/>
        </p:nvSpPr>
        <p:spPr>
          <a:xfrm>
            <a:off x="2976665" y="1223620"/>
            <a:ext cx="3263499" cy="2813361"/>
          </a:xfrm>
          <a:prstGeom prst="triangle">
            <a:avLst>
              <a:gd fmla="val 50000" name="adj"/>
            </a:avLst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29"/>
          <p:cNvSpPr txBox="1"/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ortfolio </a:t>
            </a: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sentation</a:t>
            </a:r>
            <a:endParaRPr/>
          </a:p>
        </p:txBody>
      </p:sp>
      <p:sp>
        <p:nvSpPr>
          <p:cNvPr id="1412" name="Google Shape;1412;p29"/>
          <p:cNvSpPr/>
          <p:nvPr/>
        </p:nvSpPr>
        <p:spPr>
          <a:xfrm rot="10800000">
            <a:off x="11241053" y="3584307"/>
            <a:ext cx="453889" cy="419784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29"/>
          <p:cNvSpPr/>
          <p:nvPr/>
        </p:nvSpPr>
        <p:spPr>
          <a:xfrm>
            <a:off x="8968153" y="761078"/>
            <a:ext cx="453889" cy="419784"/>
          </a:xfrm>
          <a:custGeom>
            <a:rect b="b" l="l" r="r" t="t"/>
            <a:pathLst>
              <a:path extrusionOk="0" h="281568" w="304444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29"/>
          <p:cNvSpPr txBox="1"/>
          <p:nvPr/>
        </p:nvSpPr>
        <p:spPr>
          <a:xfrm>
            <a:off x="9422042" y="906651"/>
            <a:ext cx="224132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</a:t>
            </a: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Text Slide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your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5" name="Google Shape;1415;p29"/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16" name="Google Shape;1416;p29"/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POWERPOINT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9"/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fmla="val 5486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9" name="Google Shape;1419;p29"/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420" name="Google Shape;1420;p29"/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9"/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fmla="val 5486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29"/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1424" name="Google Shape;1424;p29"/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9"/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fmla="val 548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432" name="Google Shape;1432;p30"/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fmla="val 22091" name="adj1"/>
              <a:gd fmla="val 20975" name="adj2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0"/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fmla="val 22091" name="adj1"/>
              <a:gd fmla="val 20975" name="adj2"/>
            </a:avLst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0"/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fmla="val 22091" name="adj1"/>
              <a:gd fmla="val 20975" name="adj2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30"/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1436" name="Google Shape;1436;p30"/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0"/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 CONTENTS</a:t>
              </a:r>
              <a:endParaRPr/>
            </a:p>
          </p:txBody>
        </p:sp>
      </p:grpSp>
      <p:grpSp>
        <p:nvGrpSpPr>
          <p:cNvPr id="1438" name="Google Shape;1438;p30"/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439" name="Google Shape;1439;p30"/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0"/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 CONTENTS</a:t>
              </a:r>
              <a:endParaRPr/>
            </a:p>
          </p:txBody>
        </p:sp>
      </p:grpSp>
      <p:grpSp>
        <p:nvGrpSpPr>
          <p:cNvPr id="1441" name="Google Shape;1441;p30"/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442" name="Google Shape;1442;p30"/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0"/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 CONTENTS</a:t>
              </a:r>
              <a:endParaRPr/>
            </a:p>
          </p:txBody>
        </p:sp>
      </p:grpSp>
      <p:sp>
        <p:nvSpPr>
          <p:cNvPr id="1444" name="Google Shape;1444;p30"/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p30"/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446" name="Google Shape;1446;p30"/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0"/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8" name="Google Shape;1448;p30"/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9" name="Google Shape;1449;p30"/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1450" name="Google Shape;1450;p30"/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0"/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0"/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30"/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1454" name="Google Shape;1454;p30"/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0"/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6" name="Google Shape;1456;p30"/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fmla="val 22091" name="adj1"/>
              <a:gd fmla="val 20975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7" name="Google Shape;1457;p30"/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1458" name="Google Shape;1458;p30"/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0"/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 CONTENTS</a:t>
              </a:r>
              <a:endParaRPr/>
            </a:p>
          </p:txBody>
        </p:sp>
      </p:grpSp>
      <p:sp>
        <p:nvSpPr>
          <p:cNvPr id="1460" name="Google Shape;1460;p30"/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1" name="Google Shape;1461;p30"/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1462" name="Google Shape;1462;p30"/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0"/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4" name="Google Shape;1464;p30"/>
          <p:cNvSpPr/>
          <p:nvPr/>
        </p:nvSpPr>
        <p:spPr>
          <a:xfrm>
            <a:off x="2794753" y="2568061"/>
            <a:ext cx="1345489" cy="1345489"/>
          </a:xfrm>
          <a:custGeom>
            <a:rect b="b" l="l" r="r" t="t"/>
            <a:pathLst>
              <a:path extrusionOk="0" h="120000" w="120000">
                <a:moveTo>
                  <a:pt x="30340" y="101636"/>
                </a:moveTo>
                <a:lnTo>
                  <a:pt x="30340" y="101636"/>
                </a:lnTo>
                <a:cubicBezTo>
                  <a:pt x="12777" y="89125"/>
                  <a:pt x="4954" y="66939"/>
                  <a:pt x="10784" y="46179"/>
                </a:cubicBezTo>
                <a:cubicBezTo>
                  <a:pt x="16614" y="25419"/>
                  <a:pt x="34843" y="10550"/>
                  <a:pt x="56351" y="9010"/>
                </a:cubicBezTo>
                <a:cubicBezTo>
                  <a:pt x="77859" y="7471"/>
                  <a:pt x="98020" y="19593"/>
                  <a:pt x="106747" y="39312"/>
                </a:cubicBezTo>
                <a:lnTo>
                  <a:pt x="114415" y="39338"/>
                </a:lnTo>
                <a:lnTo>
                  <a:pt x="101251" y="60140"/>
                </a:lnTo>
                <a:lnTo>
                  <a:pt x="76918" y="39210"/>
                </a:lnTo>
                <a:lnTo>
                  <a:pt x="83528" y="39233"/>
                </a:lnTo>
                <a:lnTo>
                  <a:pt x="83528" y="39233"/>
                </a:lnTo>
                <a:cubicBezTo>
                  <a:pt x="75540" y="30183"/>
                  <a:pt x="63070" y="26517"/>
                  <a:pt x="51455" y="29803"/>
                </a:cubicBezTo>
                <a:cubicBezTo>
                  <a:pt x="39840" y="33090"/>
                  <a:pt x="31140" y="42747"/>
                  <a:pt x="29079" y="54641"/>
                </a:cubicBezTo>
                <a:cubicBezTo>
                  <a:pt x="27017" y="66535"/>
                  <a:pt x="31960" y="78556"/>
                  <a:pt x="41792" y="855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30"/>
          <p:cNvSpPr/>
          <p:nvPr/>
        </p:nvSpPr>
        <p:spPr>
          <a:xfrm>
            <a:off x="5405561" y="2030656"/>
            <a:ext cx="1345489" cy="1345489"/>
          </a:xfrm>
          <a:custGeom>
            <a:rect b="b" l="l" r="r" t="t"/>
            <a:pathLst>
              <a:path extrusionOk="0" h="120000" w="120000">
                <a:moveTo>
                  <a:pt x="30340" y="101636"/>
                </a:moveTo>
                <a:lnTo>
                  <a:pt x="30340" y="101636"/>
                </a:lnTo>
                <a:cubicBezTo>
                  <a:pt x="12777" y="89125"/>
                  <a:pt x="4954" y="66939"/>
                  <a:pt x="10784" y="46179"/>
                </a:cubicBezTo>
                <a:cubicBezTo>
                  <a:pt x="16614" y="25419"/>
                  <a:pt x="34843" y="10550"/>
                  <a:pt x="56351" y="9010"/>
                </a:cubicBezTo>
                <a:cubicBezTo>
                  <a:pt x="77859" y="7471"/>
                  <a:pt x="98020" y="19593"/>
                  <a:pt x="106747" y="39312"/>
                </a:cubicBezTo>
                <a:lnTo>
                  <a:pt x="114415" y="39338"/>
                </a:lnTo>
                <a:lnTo>
                  <a:pt x="101251" y="60140"/>
                </a:lnTo>
                <a:lnTo>
                  <a:pt x="76918" y="39210"/>
                </a:lnTo>
                <a:lnTo>
                  <a:pt x="83528" y="39233"/>
                </a:lnTo>
                <a:lnTo>
                  <a:pt x="83528" y="39233"/>
                </a:lnTo>
                <a:cubicBezTo>
                  <a:pt x="75540" y="30183"/>
                  <a:pt x="63070" y="26517"/>
                  <a:pt x="51455" y="29803"/>
                </a:cubicBezTo>
                <a:cubicBezTo>
                  <a:pt x="39840" y="33090"/>
                  <a:pt x="31140" y="42747"/>
                  <a:pt x="29079" y="54641"/>
                </a:cubicBezTo>
                <a:cubicBezTo>
                  <a:pt x="27017" y="66535"/>
                  <a:pt x="31960" y="78556"/>
                  <a:pt x="41792" y="855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30"/>
          <p:cNvSpPr/>
          <p:nvPr/>
        </p:nvSpPr>
        <p:spPr>
          <a:xfrm>
            <a:off x="8016369" y="1493250"/>
            <a:ext cx="1345489" cy="1345489"/>
          </a:xfrm>
          <a:custGeom>
            <a:rect b="b" l="l" r="r" t="t"/>
            <a:pathLst>
              <a:path extrusionOk="0" h="120000" w="120000">
                <a:moveTo>
                  <a:pt x="30340" y="101636"/>
                </a:moveTo>
                <a:lnTo>
                  <a:pt x="30340" y="101636"/>
                </a:lnTo>
                <a:cubicBezTo>
                  <a:pt x="12777" y="89125"/>
                  <a:pt x="4954" y="66939"/>
                  <a:pt x="10784" y="46179"/>
                </a:cubicBezTo>
                <a:cubicBezTo>
                  <a:pt x="16614" y="25419"/>
                  <a:pt x="34843" y="10550"/>
                  <a:pt x="56351" y="9010"/>
                </a:cubicBezTo>
                <a:cubicBezTo>
                  <a:pt x="77859" y="7471"/>
                  <a:pt x="98020" y="19593"/>
                  <a:pt x="106747" y="39312"/>
                </a:cubicBezTo>
                <a:lnTo>
                  <a:pt x="114415" y="39338"/>
                </a:lnTo>
                <a:lnTo>
                  <a:pt x="101251" y="60140"/>
                </a:lnTo>
                <a:lnTo>
                  <a:pt x="76918" y="39210"/>
                </a:lnTo>
                <a:lnTo>
                  <a:pt x="83528" y="39233"/>
                </a:lnTo>
                <a:lnTo>
                  <a:pt x="83528" y="39233"/>
                </a:lnTo>
                <a:cubicBezTo>
                  <a:pt x="75540" y="30183"/>
                  <a:pt x="63070" y="26517"/>
                  <a:pt x="51455" y="29803"/>
                </a:cubicBezTo>
                <a:cubicBezTo>
                  <a:pt x="39840" y="33090"/>
                  <a:pt x="31140" y="42747"/>
                  <a:pt x="29079" y="54641"/>
                </a:cubicBezTo>
                <a:cubicBezTo>
                  <a:pt x="27017" y="66535"/>
                  <a:pt x="31960" y="78556"/>
                  <a:pt x="41792" y="855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0"/>
          <p:cNvSpPr/>
          <p:nvPr/>
        </p:nvSpPr>
        <p:spPr>
          <a:xfrm>
            <a:off x="1055212" y="5595442"/>
            <a:ext cx="302963" cy="222164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30"/>
          <p:cNvSpPr/>
          <p:nvPr/>
        </p:nvSpPr>
        <p:spPr>
          <a:xfrm>
            <a:off x="3718669" y="5551350"/>
            <a:ext cx="314748" cy="320001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0"/>
          <p:cNvSpPr/>
          <p:nvPr/>
        </p:nvSpPr>
        <p:spPr>
          <a:xfrm rot="-2794009">
            <a:off x="6359054" y="5527886"/>
            <a:ext cx="342825" cy="339248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30"/>
          <p:cNvSpPr/>
          <p:nvPr/>
        </p:nvSpPr>
        <p:spPr>
          <a:xfrm>
            <a:off x="9016172" y="5564910"/>
            <a:ext cx="315111" cy="242048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476" name="Google Shape;1476;p31"/>
          <p:cNvGrpSpPr/>
          <p:nvPr/>
        </p:nvGrpSpPr>
        <p:grpSpPr>
          <a:xfrm>
            <a:off x="3878386" y="1750818"/>
            <a:ext cx="4435230" cy="4305345"/>
            <a:chOff x="2332470" y="1761430"/>
            <a:chExt cx="4495688" cy="4364031"/>
          </a:xfrm>
        </p:grpSpPr>
        <p:grpSp>
          <p:nvGrpSpPr>
            <p:cNvPr id="1477" name="Google Shape;1477;p31"/>
            <p:cNvGrpSpPr/>
            <p:nvPr/>
          </p:nvGrpSpPr>
          <p:grpSpPr>
            <a:xfrm>
              <a:off x="3854628" y="1761430"/>
              <a:ext cx="1443784" cy="1443783"/>
              <a:chOff x="3976850" y="1711708"/>
              <a:chExt cx="1789300" cy="1789300"/>
            </a:xfrm>
          </p:grpSpPr>
          <p:sp>
            <p:nvSpPr>
              <p:cNvPr id="1478" name="Google Shape;1478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 rot="-8100000">
                <a:off x="4238887" y="1973745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0" name="Google Shape;1480;p31"/>
            <p:cNvGrpSpPr/>
            <p:nvPr/>
          </p:nvGrpSpPr>
          <p:grpSpPr>
            <a:xfrm rot="3600000">
              <a:off x="5120143" y="2491117"/>
              <a:ext cx="1443784" cy="1443783"/>
              <a:chOff x="3976850" y="1711708"/>
              <a:chExt cx="1789300" cy="1789300"/>
            </a:xfrm>
          </p:grpSpPr>
          <p:sp>
            <p:nvSpPr>
              <p:cNvPr id="1481" name="Google Shape;1481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 rot="-8100000">
                <a:off x="4238887" y="1973745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3" name="Google Shape;1483;p31"/>
            <p:cNvGrpSpPr/>
            <p:nvPr/>
          </p:nvGrpSpPr>
          <p:grpSpPr>
            <a:xfrm rot="7200000">
              <a:off x="5120143" y="3963366"/>
              <a:ext cx="1443784" cy="1443783"/>
              <a:chOff x="3976850" y="1711711"/>
              <a:chExt cx="1789300" cy="1789300"/>
            </a:xfrm>
          </p:grpSpPr>
          <p:sp>
            <p:nvSpPr>
              <p:cNvPr id="1484" name="Google Shape;1484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 rot="-8100000">
                <a:off x="4238887" y="1973748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6" name="Google Shape;1486;p31"/>
            <p:cNvGrpSpPr/>
            <p:nvPr/>
          </p:nvGrpSpPr>
          <p:grpSpPr>
            <a:xfrm rot="10800000">
              <a:off x="3854628" y="4681678"/>
              <a:ext cx="1443784" cy="1443783"/>
              <a:chOff x="3976850" y="1711708"/>
              <a:chExt cx="1789300" cy="1789300"/>
            </a:xfrm>
          </p:grpSpPr>
          <p:sp>
            <p:nvSpPr>
              <p:cNvPr id="1487" name="Google Shape;1487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 rot="-8100000">
                <a:off x="4238887" y="1973745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9" name="Google Shape;1489;p31"/>
            <p:cNvGrpSpPr/>
            <p:nvPr/>
          </p:nvGrpSpPr>
          <p:grpSpPr>
            <a:xfrm rot="-7200000">
              <a:off x="2596700" y="3963366"/>
              <a:ext cx="1443784" cy="1443783"/>
              <a:chOff x="3976854" y="1711708"/>
              <a:chExt cx="1789300" cy="1789300"/>
            </a:xfrm>
          </p:grpSpPr>
          <p:sp>
            <p:nvSpPr>
              <p:cNvPr id="1490" name="Google Shape;1490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 rot="-8100000">
                <a:off x="4238891" y="1973745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2" name="Google Shape;1492;p31"/>
            <p:cNvGrpSpPr/>
            <p:nvPr/>
          </p:nvGrpSpPr>
          <p:grpSpPr>
            <a:xfrm rot="-3600000">
              <a:off x="2596703" y="2491116"/>
              <a:ext cx="1443784" cy="1443783"/>
              <a:chOff x="3976852" y="1711707"/>
              <a:chExt cx="1789300" cy="1789300"/>
            </a:xfrm>
          </p:grpSpPr>
          <p:sp>
            <p:nvSpPr>
              <p:cNvPr id="1493" name="Google Shape;1493;p31"/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 rot="-8100000">
                <a:off x="4238889" y="1973744"/>
                <a:ext cx="1265226" cy="1265226"/>
              </a:xfrm>
              <a:custGeom>
                <a:rect b="b" l="l" r="r" t="t"/>
                <a:pathLst>
                  <a:path extrusionOk="0" h="1265226" w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635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5" name="Google Shape;1495;p31"/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1496" name="Google Shape;1496;p31"/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1"/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PowerPoint Presentation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1499" name="Google Shape;1499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1" name="Google Shape;1501;p31"/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1502" name="Google Shape;1502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4" name="Google Shape;1504;p31"/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1505" name="Google Shape;1505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/>
            </a:p>
          </p:txBody>
        </p:sp>
        <p:sp>
          <p:nvSpPr>
            <p:cNvPr id="1506" name="Google Shape;1506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31"/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1508" name="Google Shape;1508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31"/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1511" name="Google Shape;1511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31"/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1514" name="Google Shape;1514;p31"/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1"/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521" name="Google Shape;1521;p32"/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32"/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2"/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4" name="Google Shape;1524;p32"/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1525" name="Google Shape;1525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528" name="Google Shape;1528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32"/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531" name="Google Shape;1531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3" name="Google Shape;1533;p32"/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32"/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32"/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6" name="Google Shape;1536;p32"/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1537" name="Google Shape;1537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9" name="Google Shape;1539;p32"/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1540" name="Google Shape;1540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2" name="Google Shape;1542;p32"/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1543" name="Google Shape;1543;p3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2"/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p32"/>
          <p:cNvSpPr/>
          <p:nvPr/>
        </p:nvSpPr>
        <p:spPr>
          <a:xfrm>
            <a:off x="10919982" y="2248920"/>
            <a:ext cx="389014" cy="255665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32"/>
          <p:cNvSpPr/>
          <p:nvPr/>
        </p:nvSpPr>
        <p:spPr>
          <a:xfrm>
            <a:off x="951953" y="3771782"/>
            <a:ext cx="334893" cy="33769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32"/>
          <p:cNvSpPr/>
          <p:nvPr/>
        </p:nvSpPr>
        <p:spPr>
          <a:xfrm>
            <a:off x="936219" y="5351453"/>
            <a:ext cx="350627" cy="26932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32"/>
          <p:cNvSpPr/>
          <p:nvPr/>
        </p:nvSpPr>
        <p:spPr>
          <a:xfrm>
            <a:off x="951952" y="2183046"/>
            <a:ext cx="356478" cy="30763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2"/>
          <p:cNvSpPr/>
          <p:nvPr/>
        </p:nvSpPr>
        <p:spPr>
          <a:xfrm rot="2700000">
            <a:off x="10982054" y="3713399"/>
            <a:ext cx="250429" cy="44897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2"/>
          <p:cNvSpPr/>
          <p:nvPr/>
        </p:nvSpPr>
        <p:spPr>
          <a:xfrm>
            <a:off x="10938270" y="5327380"/>
            <a:ext cx="339147" cy="31747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2"/>
          <p:cNvSpPr/>
          <p:nvPr>
            <p:ph idx="2" type="pic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557" name="Google Shape;1557;p33"/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3"/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3"/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3"/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3"/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2" name="Google Shape;1562;p33"/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1563" name="Google Shape;1563;p33"/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/>
            </a:p>
          </p:txBody>
        </p:sp>
        <p:sp>
          <p:nvSpPr>
            <p:cNvPr id="1564" name="Google Shape;1564;p33"/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5" name="Google Shape;1565;p33"/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3"/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3"/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3"/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9" name="Google Shape;1569;p33"/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570" name="Google Shape;1570;p33"/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571" name="Google Shape;1571;p33"/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2" name="Google Shape;1572;p33"/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3"/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33"/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3"/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33"/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1577" name="Google Shape;1577;p33"/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578" name="Google Shape;1578;p33"/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9" name="Google Shape;1579;p33"/>
          <p:cNvCxnSpPr/>
          <p:nvPr/>
        </p:nvCxnSpPr>
        <p:spPr>
          <a:xfrm flipH="1" rot="10800000">
            <a:off x="1359269" y="4508176"/>
            <a:ext cx="468000" cy="468000"/>
          </a:xfrm>
          <a:prstGeom prst="bentConnector3">
            <a:avLst>
              <a:gd fmla="val -2917" name="adj1"/>
            </a:avLst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1580" name="Google Shape;1580;p33"/>
          <p:cNvCxnSpPr/>
          <p:nvPr/>
        </p:nvCxnSpPr>
        <p:spPr>
          <a:xfrm flipH="1" rot="10800000">
            <a:off x="2360584" y="3432744"/>
            <a:ext cx="468000" cy="468000"/>
          </a:xfrm>
          <a:prstGeom prst="bentConnector3">
            <a:avLst>
              <a:gd fmla="val -2917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1581" name="Google Shape;1581;p33"/>
          <p:cNvCxnSpPr/>
          <p:nvPr/>
        </p:nvCxnSpPr>
        <p:spPr>
          <a:xfrm flipH="1" rot="10800000">
            <a:off x="3367065" y="2230400"/>
            <a:ext cx="2160000" cy="612000"/>
          </a:xfrm>
          <a:prstGeom prst="bentConnector2">
            <a:avLst/>
          </a:prstGeom>
          <a:noFill/>
          <a:ln cap="flat" cmpd="sng" w="28575">
            <a:solidFill>
              <a:schemeClr val="accent3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1582" name="Google Shape;1582;p33"/>
          <p:cNvCxnSpPr/>
          <p:nvPr/>
        </p:nvCxnSpPr>
        <p:spPr>
          <a:xfrm flipH="1" rot="5400000">
            <a:off x="10352261" y="4508176"/>
            <a:ext cx="468000" cy="4680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1583" name="Google Shape;1583;p33"/>
          <p:cNvCxnSpPr/>
          <p:nvPr/>
        </p:nvCxnSpPr>
        <p:spPr>
          <a:xfrm flipH="1" rot="5400000">
            <a:off x="9334624" y="3432744"/>
            <a:ext cx="468000" cy="4680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1584" name="Google Shape;1584;p33"/>
          <p:cNvCxnSpPr/>
          <p:nvPr/>
        </p:nvCxnSpPr>
        <p:spPr>
          <a:xfrm rot="10800000">
            <a:off x="6664936" y="2230400"/>
            <a:ext cx="2160000" cy="612000"/>
          </a:xfrm>
          <a:prstGeom prst="bentConnector2">
            <a:avLst/>
          </a:prstGeom>
          <a:noFill/>
          <a:ln cap="flat" cmpd="sng" w="28575">
            <a:solidFill>
              <a:schemeClr val="accent3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585" name="Google Shape;1585;p33"/>
          <p:cNvSpPr/>
          <p:nvPr/>
        </p:nvSpPr>
        <p:spPr>
          <a:xfrm rot="2700000">
            <a:off x="8674110" y="3094092"/>
            <a:ext cx="294439" cy="527874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33"/>
          <p:cNvSpPr/>
          <p:nvPr/>
        </p:nvSpPr>
        <p:spPr>
          <a:xfrm>
            <a:off x="5931269" y="2097835"/>
            <a:ext cx="364797" cy="34148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33"/>
          <p:cNvSpPr/>
          <p:nvPr/>
        </p:nvSpPr>
        <p:spPr>
          <a:xfrm>
            <a:off x="9622860" y="4242860"/>
            <a:ext cx="431129" cy="360389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33"/>
          <p:cNvSpPr/>
          <p:nvPr/>
        </p:nvSpPr>
        <p:spPr>
          <a:xfrm>
            <a:off x="10598232" y="5380289"/>
            <a:ext cx="436386" cy="273449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594" name="Google Shape;1594;p34"/>
          <p:cNvSpPr/>
          <p:nvPr/>
        </p:nvSpPr>
        <p:spPr>
          <a:xfrm rot="-5400000">
            <a:off x="3885538" y="1823056"/>
            <a:ext cx="1468576" cy="1387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34"/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6" name="Google Shape;1596;p34"/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1597" name="Google Shape;1597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9" name="Google Shape;1599;p34"/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1600" name="Google Shape;1600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34"/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603" name="Google Shape;1603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34"/>
          <p:cNvSpPr/>
          <p:nvPr/>
        </p:nvSpPr>
        <p:spPr>
          <a:xfrm>
            <a:off x="5540831" y="1642817"/>
            <a:ext cx="2917371" cy="1277063"/>
          </a:xfrm>
          <a:custGeom>
            <a:rect b="b" l="l" r="r" t="t"/>
            <a:pathLst>
              <a:path extrusionOk="0" h="1349829" w="2917371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34"/>
          <p:cNvSpPr/>
          <p:nvPr/>
        </p:nvSpPr>
        <p:spPr>
          <a:xfrm>
            <a:off x="7023190" y="2577477"/>
            <a:ext cx="881743" cy="0"/>
          </a:xfrm>
          <a:custGeom>
            <a:rect b="b" l="l" r="r" t="t"/>
            <a:pathLst>
              <a:path extrusionOk="0" h="120000"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4"/>
          <p:cNvSpPr/>
          <p:nvPr/>
        </p:nvSpPr>
        <p:spPr>
          <a:xfrm>
            <a:off x="7436846" y="3477382"/>
            <a:ext cx="468086" cy="0"/>
          </a:xfrm>
          <a:custGeom>
            <a:rect b="b" l="l" r="r" t="t"/>
            <a:pathLst>
              <a:path extrusionOk="0" h="120000"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8" name="Google Shape;1608;p34"/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609" name="Google Shape;1609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1612" name="Google Shape;1612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4" name="Google Shape;1614;p34"/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1615" name="Google Shape;1615;p34"/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4"/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7" name="Google Shape;1617;p34"/>
          <p:cNvSpPr/>
          <p:nvPr/>
        </p:nvSpPr>
        <p:spPr>
          <a:xfrm rot="10800000">
            <a:off x="3719737" y="5060918"/>
            <a:ext cx="2917371" cy="1132835"/>
          </a:xfrm>
          <a:custGeom>
            <a:rect b="b" l="l" r="r" t="t"/>
            <a:pathLst>
              <a:path extrusionOk="0" h="1349829" w="2917371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34"/>
          <p:cNvSpPr/>
          <p:nvPr/>
        </p:nvSpPr>
        <p:spPr>
          <a:xfrm rot="10800000">
            <a:off x="4296678" y="5282554"/>
            <a:ext cx="881743" cy="0"/>
          </a:xfrm>
          <a:custGeom>
            <a:rect b="b" l="l" r="r" t="t"/>
            <a:pathLst>
              <a:path extrusionOk="0" h="120000"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34"/>
          <p:cNvSpPr/>
          <p:nvPr/>
        </p:nvSpPr>
        <p:spPr>
          <a:xfrm rot="10800000">
            <a:off x="4296678" y="4383514"/>
            <a:ext cx="468086" cy="0"/>
          </a:xfrm>
          <a:custGeom>
            <a:rect b="b" l="l" r="r" t="t"/>
            <a:pathLst>
              <a:path extrusionOk="0" h="120000"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0" name="Google Shape;1620;p34"/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1621" name="Google Shape;1621;p34"/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4"/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3" name="Google Shape;1623;p34"/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1624" name="Google Shape;1624;p34"/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4"/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6" name="Google Shape;1626;p34"/>
          <p:cNvGrpSpPr/>
          <p:nvPr/>
        </p:nvGrpSpPr>
        <p:grpSpPr>
          <a:xfrm>
            <a:off x="4804223" y="1983399"/>
            <a:ext cx="2583555" cy="3900172"/>
            <a:chOff x="3253514" y="1896261"/>
            <a:chExt cx="2398605" cy="3620969"/>
          </a:xfrm>
        </p:grpSpPr>
        <p:grpSp>
          <p:nvGrpSpPr>
            <p:cNvPr id="1627" name="Google Shape;1627;p34"/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1628" name="Google Shape;1628;p34"/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fmla="val 29070" name="adj"/>
                  <a:gd fmla="val 115470" name="vf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9" name="Google Shape;1629;p34"/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1630" name="Google Shape;1630;p34"/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fmla="val 29070" name="adj"/>
                    <a:gd fmla="val 115470" name="vf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1" name="Google Shape;1631;p34"/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fmla="val 2907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32" name="Google Shape;1632;p34"/>
            <p:cNvGrpSpPr/>
            <p:nvPr/>
          </p:nvGrpSpPr>
          <p:grpSpPr>
            <a:xfrm rot="10800000">
              <a:off x="3253514" y="3587256"/>
              <a:ext cx="1911106" cy="1929974"/>
              <a:chOff x="3516559" y="2420888"/>
              <a:chExt cx="1911106" cy="1929974"/>
            </a:xfrm>
          </p:grpSpPr>
          <p:sp>
            <p:nvSpPr>
              <p:cNvPr id="1633" name="Google Shape;1633;p34"/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fmla="val 29070" name="adj"/>
                  <a:gd fmla="val 115470" name="vf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4" name="Google Shape;1634;p34"/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1635" name="Google Shape;1635;p34"/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fmla="val 29070" name="adj"/>
                    <a:gd fmla="val 115470" name="vf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34"/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fmla="val 29070" name="adj"/>
                    <a:gd fmla="val 115470" name="vf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37" name="Google Shape;1637;p34"/>
          <p:cNvSpPr/>
          <p:nvPr/>
        </p:nvSpPr>
        <p:spPr>
          <a:xfrm>
            <a:off x="5695799" y="3331540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4"/>
          <p:cNvSpPr/>
          <p:nvPr/>
        </p:nvSpPr>
        <p:spPr>
          <a:xfrm>
            <a:off x="6220276" y="2427642"/>
            <a:ext cx="318434" cy="318434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4"/>
          <p:cNvSpPr/>
          <p:nvPr/>
        </p:nvSpPr>
        <p:spPr>
          <a:xfrm>
            <a:off x="5127190" y="4234780"/>
            <a:ext cx="351990" cy="353588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4"/>
          <p:cNvSpPr/>
          <p:nvPr/>
        </p:nvSpPr>
        <p:spPr>
          <a:xfrm rot="-5400000">
            <a:off x="6210164" y="4177852"/>
            <a:ext cx="340647" cy="406141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4"/>
          <p:cNvSpPr/>
          <p:nvPr/>
        </p:nvSpPr>
        <p:spPr>
          <a:xfrm>
            <a:off x="5619736" y="5085576"/>
            <a:ext cx="427438" cy="344974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4"/>
          <p:cNvSpPr/>
          <p:nvPr/>
        </p:nvSpPr>
        <p:spPr>
          <a:xfrm>
            <a:off x="6686110" y="3279118"/>
            <a:ext cx="407618" cy="407618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gbfba1ee07a_0_40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45" name="Google Shape;145;gbfba1ee07a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gbfba1ee07a_0_40"/>
          <p:cNvGrpSpPr/>
          <p:nvPr/>
        </p:nvGrpSpPr>
        <p:grpSpPr>
          <a:xfrm>
            <a:off x="916525" y="2293337"/>
            <a:ext cx="2088000" cy="559800"/>
            <a:chOff x="922700" y="2500675"/>
            <a:chExt cx="2088000" cy="559800"/>
          </a:xfrm>
        </p:grpSpPr>
        <p:sp>
          <p:nvSpPr>
            <p:cNvPr id="147" name="Google Shape;147;gbfba1ee07a_0_4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bfba1ee07a_0_4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첫 페이지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bfba1ee07a_0_40"/>
          <p:cNvGrpSpPr/>
          <p:nvPr/>
        </p:nvGrpSpPr>
        <p:grpSpPr>
          <a:xfrm>
            <a:off x="916516" y="3834914"/>
            <a:ext cx="2088000" cy="559800"/>
            <a:chOff x="916516" y="3834914"/>
            <a:chExt cx="2088000" cy="559800"/>
          </a:xfrm>
        </p:grpSpPr>
        <p:sp>
          <p:nvSpPr>
            <p:cNvPr id="150" name="Google Shape;150;gbfba1ee07a_0_40"/>
            <p:cNvSpPr/>
            <p:nvPr/>
          </p:nvSpPr>
          <p:spPr>
            <a:xfrm>
              <a:off x="916516" y="3834914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bfba1ee07a_0_40"/>
            <p:cNvSpPr txBox="1"/>
            <p:nvPr/>
          </p:nvSpPr>
          <p:spPr>
            <a:xfrm>
              <a:off x="1276381" y="3976376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회원 가입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cxnSp>
        <p:nvCxnSpPr>
          <p:cNvPr id="152" name="Google Shape;152;gbfba1ee07a_0_40"/>
          <p:cNvCxnSpPr/>
          <p:nvPr/>
        </p:nvCxnSpPr>
        <p:spPr>
          <a:xfrm>
            <a:off x="1960513" y="3150285"/>
            <a:ext cx="0" cy="445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grpSp>
        <p:nvGrpSpPr>
          <p:cNvPr id="153" name="Google Shape;153;gbfba1ee07a_0_40"/>
          <p:cNvGrpSpPr/>
          <p:nvPr/>
        </p:nvGrpSpPr>
        <p:grpSpPr>
          <a:xfrm>
            <a:off x="3505875" y="3107700"/>
            <a:ext cx="2088000" cy="559800"/>
            <a:chOff x="922700" y="2500675"/>
            <a:chExt cx="2088000" cy="559800"/>
          </a:xfrm>
        </p:grpSpPr>
        <p:sp>
          <p:nvSpPr>
            <p:cNvPr id="154" name="Google Shape;154;gbfba1ee07a_0_4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rgbClr val="A4C2F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bfba1ee07a_0_4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회원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gbfba1ee07a_0_40"/>
          <p:cNvGrpSpPr/>
          <p:nvPr/>
        </p:nvGrpSpPr>
        <p:grpSpPr>
          <a:xfrm>
            <a:off x="3505875" y="4476200"/>
            <a:ext cx="2088000" cy="559800"/>
            <a:chOff x="922700" y="2500675"/>
            <a:chExt cx="2088000" cy="559800"/>
          </a:xfrm>
        </p:grpSpPr>
        <p:sp>
          <p:nvSpPr>
            <p:cNvPr id="157" name="Google Shape;157;gbfba1ee07a_0_4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rgbClr val="8E7C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bfba1ee07a_0_4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가이드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gbfba1ee07a_0_40"/>
          <p:cNvGrpSpPr/>
          <p:nvPr/>
        </p:nvGrpSpPr>
        <p:grpSpPr>
          <a:xfrm>
            <a:off x="9187475" y="3611287"/>
            <a:ext cx="2088000" cy="559800"/>
            <a:chOff x="922700" y="2500675"/>
            <a:chExt cx="2088000" cy="559800"/>
          </a:xfrm>
        </p:grpSpPr>
        <p:sp>
          <p:nvSpPr>
            <p:cNvPr id="160" name="Google Shape;160;gbfba1ee07a_0_4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rgbClr val="6D9EE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bfba1ee07a_0_4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가입 완료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gbfba1ee07a_0_40"/>
          <p:cNvCxnSpPr/>
          <p:nvPr/>
        </p:nvCxnSpPr>
        <p:spPr>
          <a:xfrm>
            <a:off x="8690450" y="3889675"/>
            <a:ext cx="344100" cy="30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dot"/>
            <a:miter lim="800000"/>
            <a:headEnd len="sm" w="sm" type="none"/>
            <a:tailEnd len="med" w="med" type="triangle"/>
          </a:ln>
        </p:spPr>
      </p:cxnSp>
      <p:grpSp>
        <p:nvGrpSpPr>
          <p:cNvPr id="163" name="Google Shape;163;gbfba1ee07a_0_40"/>
          <p:cNvGrpSpPr/>
          <p:nvPr/>
        </p:nvGrpSpPr>
        <p:grpSpPr>
          <a:xfrm>
            <a:off x="6280754" y="2482488"/>
            <a:ext cx="2088000" cy="3842800"/>
            <a:chOff x="6280754" y="2232001"/>
            <a:chExt cx="2088000" cy="3842800"/>
          </a:xfrm>
        </p:grpSpPr>
        <p:grpSp>
          <p:nvGrpSpPr>
            <p:cNvPr id="164" name="Google Shape;164;gbfba1ee07a_0_40"/>
            <p:cNvGrpSpPr/>
            <p:nvPr/>
          </p:nvGrpSpPr>
          <p:grpSpPr>
            <a:xfrm>
              <a:off x="6280754" y="2232001"/>
              <a:ext cx="2088000" cy="559800"/>
              <a:chOff x="6319341" y="1508351"/>
              <a:chExt cx="2088000" cy="559800"/>
            </a:xfrm>
          </p:grpSpPr>
          <p:sp>
            <p:nvSpPr>
              <p:cNvPr id="165" name="Google Shape;165;gbfba1ee07a_0_40"/>
              <p:cNvSpPr/>
              <p:nvPr/>
            </p:nvSpPr>
            <p:spPr>
              <a:xfrm>
                <a:off x="6319341" y="150835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rgbClr val="A4C2F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bfba1ee07a_0_40"/>
              <p:cNvSpPr txBox="1"/>
              <p:nvPr/>
            </p:nvSpPr>
            <p:spPr>
              <a:xfrm>
                <a:off x="6621175" y="1561725"/>
                <a:ext cx="1545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선호컨셉 / 선호지역</a:t>
                </a:r>
                <a:endParaRPr b="1" sz="1200">
                  <a:solidFill>
                    <a:srgbClr val="3F3F3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입력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grpSp>
          <p:nvGrpSpPr>
            <p:cNvPr id="167" name="Google Shape;167;gbfba1ee07a_0_40"/>
            <p:cNvGrpSpPr/>
            <p:nvPr/>
          </p:nvGrpSpPr>
          <p:grpSpPr>
            <a:xfrm>
              <a:off x="6280754" y="2901701"/>
              <a:ext cx="2088000" cy="559800"/>
              <a:chOff x="6319341" y="1508351"/>
              <a:chExt cx="2088000" cy="559800"/>
            </a:xfrm>
          </p:grpSpPr>
          <p:sp>
            <p:nvSpPr>
              <p:cNvPr id="168" name="Google Shape;168;gbfba1ee07a_0_40"/>
              <p:cNvSpPr/>
              <p:nvPr/>
            </p:nvSpPr>
            <p:spPr>
              <a:xfrm>
                <a:off x="6319341" y="150835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bfba1ee07a_0_40"/>
              <p:cNvSpPr txBox="1"/>
              <p:nvPr/>
            </p:nvSpPr>
            <p:spPr>
              <a:xfrm>
                <a:off x="6615212" y="1557400"/>
                <a:ext cx="1460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ID / PASSWORD 입력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grpSp>
          <p:nvGrpSpPr>
            <p:cNvPr id="170" name="Google Shape;170;gbfba1ee07a_0_40"/>
            <p:cNvGrpSpPr/>
            <p:nvPr/>
          </p:nvGrpSpPr>
          <p:grpSpPr>
            <a:xfrm>
              <a:off x="6280754" y="3555026"/>
              <a:ext cx="2088000" cy="559800"/>
              <a:chOff x="6319341" y="1508351"/>
              <a:chExt cx="2088000" cy="559800"/>
            </a:xfrm>
          </p:grpSpPr>
          <p:sp>
            <p:nvSpPr>
              <p:cNvPr id="171" name="Google Shape;171;gbfba1ee07a_0_40"/>
              <p:cNvSpPr/>
              <p:nvPr/>
            </p:nvSpPr>
            <p:spPr>
              <a:xfrm>
                <a:off x="6319341" y="150835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bfba1ee07a_0_40"/>
              <p:cNvSpPr txBox="1"/>
              <p:nvPr/>
            </p:nvSpPr>
            <p:spPr>
              <a:xfrm>
                <a:off x="6530900" y="1671475"/>
                <a:ext cx="1675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이름 / e-mail 입력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grpSp>
          <p:nvGrpSpPr>
            <p:cNvPr id="173" name="Google Shape;173;gbfba1ee07a_0_40"/>
            <p:cNvGrpSpPr/>
            <p:nvPr/>
          </p:nvGrpSpPr>
          <p:grpSpPr>
            <a:xfrm>
              <a:off x="6280754" y="4208351"/>
              <a:ext cx="2088000" cy="559800"/>
              <a:chOff x="6280754" y="4387001"/>
              <a:chExt cx="2088000" cy="559800"/>
            </a:xfrm>
          </p:grpSpPr>
          <p:sp>
            <p:nvSpPr>
              <p:cNvPr id="174" name="Google Shape;174;gbfba1ee07a_0_40"/>
              <p:cNvSpPr/>
              <p:nvPr/>
            </p:nvSpPr>
            <p:spPr>
              <a:xfrm>
                <a:off x="6280754" y="438700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bfba1ee07a_0_40"/>
              <p:cNvSpPr txBox="1"/>
              <p:nvPr/>
            </p:nvSpPr>
            <p:spPr>
              <a:xfrm>
                <a:off x="6488401" y="4436050"/>
                <a:ext cx="168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주소 / 생년월일 / 직업 입력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grpSp>
          <p:nvGrpSpPr>
            <p:cNvPr id="176" name="Google Shape;176;gbfba1ee07a_0_40"/>
            <p:cNvGrpSpPr/>
            <p:nvPr/>
          </p:nvGrpSpPr>
          <p:grpSpPr>
            <a:xfrm>
              <a:off x="6280754" y="4861676"/>
              <a:ext cx="2088000" cy="559800"/>
              <a:chOff x="6319341" y="1508351"/>
              <a:chExt cx="2088000" cy="559800"/>
            </a:xfrm>
          </p:grpSpPr>
          <p:sp>
            <p:nvSpPr>
              <p:cNvPr id="177" name="Google Shape;177;gbfba1ee07a_0_40"/>
              <p:cNvSpPr/>
              <p:nvPr/>
            </p:nvSpPr>
            <p:spPr>
              <a:xfrm>
                <a:off x="6319341" y="150835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bfba1ee07a_0_40"/>
              <p:cNvSpPr txBox="1"/>
              <p:nvPr/>
            </p:nvSpPr>
            <p:spPr>
              <a:xfrm>
                <a:off x="6679206" y="1649788"/>
                <a:ext cx="13683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보안문자 입력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grpSp>
          <p:nvGrpSpPr>
            <p:cNvPr id="179" name="Google Shape;179;gbfba1ee07a_0_40"/>
            <p:cNvGrpSpPr/>
            <p:nvPr/>
          </p:nvGrpSpPr>
          <p:grpSpPr>
            <a:xfrm>
              <a:off x="6280754" y="5515001"/>
              <a:ext cx="2088000" cy="559800"/>
              <a:chOff x="6319341" y="1508351"/>
              <a:chExt cx="2088000" cy="559800"/>
            </a:xfrm>
          </p:grpSpPr>
          <p:sp>
            <p:nvSpPr>
              <p:cNvPr id="180" name="Google Shape;180;gbfba1ee07a_0_40"/>
              <p:cNvSpPr/>
              <p:nvPr/>
            </p:nvSpPr>
            <p:spPr>
              <a:xfrm>
                <a:off x="6319341" y="1508351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rgbClr val="B4A7D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bfba1ee07a_0_40"/>
              <p:cNvSpPr txBox="1"/>
              <p:nvPr/>
            </p:nvSpPr>
            <p:spPr>
              <a:xfrm>
                <a:off x="6673081" y="1549088"/>
                <a:ext cx="1368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계좌정보/ 사업자정보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</p:grpSp>
      <p:sp>
        <p:nvSpPr>
          <p:cNvPr id="182" name="Google Shape;182;gbfba1ee07a_0_40"/>
          <p:cNvSpPr txBox="1"/>
          <p:nvPr>
            <p:ph idx="1" type="body"/>
          </p:nvPr>
        </p:nvSpPr>
        <p:spPr>
          <a:xfrm>
            <a:off x="916525" y="121120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회원  / 가이드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3" name="Google Shape;183;gbfba1ee07a_0_40"/>
          <p:cNvCxnSpPr>
            <a:stCxn id="150" idx="3"/>
            <a:endCxn id="154" idx="2"/>
          </p:cNvCxnSpPr>
          <p:nvPr/>
        </p:nvCxnSpPr>
        <p:spPr>
          <a:xfrm flipH="1" rot="10800000">
            <a:off x="3004516" y="3667514"/>
            <a:ext cx="1545300" cy="44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bfba1ee07a_0_40"/>
          <p:cNvCxnSpPr>
            <a:stCxn id="150" idx="3"/>
            <a:endCxn id="157" idx="0"/>
          </p:cNvCxnSpPr>
          <p:nvPr/>
        </p:nvCxnSpPr>
        <p:spPr>
          <a:xfrm>
            <a:off x="3004516" y="4114814"/>
            <a:ext cx="1545300" cy="36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" name="Google Shape;185;gbfba1ee07a_0_40"/>
          <p:cNvGrpSpPr/>
          <p:nvPr/>
        </p:nvGrpSpPr>
        <p:grpSpPr>
          <a:xfrm>
            <a:off x="9187475" y="5141700"/>
            <a:ext cx="2088000" cy="559800"/>
            <a:chOff x="922700" y="2500675"/>
            <a:chExt cx="2088000" cy="559800"/>
          </a:xfrm>
        </p:grpSpPr>
        <p:sp>
          <p:nvSpPr>
            <p:cNvPr id="186" name="Google Shape;186;gbfba1ee07a_0_4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rgbClr val="B4A7D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bfba1ee07a_0_4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관리자 허가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gbfba1ee07a_0_40"/>
          <p:cNvCxnSpPr/>
          <p:nvPr/>
        </p:nvCxnSpPr>
        <p:spPr>
          <a:xfrm>
            <a:off x="8685354" y="5454335"/>
            <a:ext cx="354300" cy="0"/>
          </a:xfrm>
          <a:prstGeom prst="straightConnector1">
            <a:avLst/>
          </a:prstGeom>
          <a:noFill/>
          <a:ln cap="flat" cmpd="sng" w="38100">
            <a:solidFill>
              <a:srgbClr val="B4A7D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gbfba1ee07a_0_40"/>
          <p:cNvCxnSpPr>
            <a:stCxn id="168" idx="3"/>
            <a:endCxn id="180" idx="3"/>
          </p:cNvCxnSpPr>
          <p:nvPr/>
        </p:nvCxnSpPr>
        <p:spPr>
          <a:xfrm>
            <a:off x="8368754" y="3432088"/>
            <a:ext cx="600" cy="26133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bfba1ee07a_0_40"/>
          <p:cNvCxnSpPr>
            <a:stCxn id="165" idx="3"/>
            <a:endCxn id="177" idx="3"/>
          </p:cNvCxnSpPr>
          <p:nvPr/>
        </p:nvCxnSpPr>
        <p:spPr>
          <a:xfrm>
            <a:off x="8368754" y="2762388"/>
            <a:ext cx="600" cy="26298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gbfba1ee07a_0_40"/>
          <p:cNvCxnSpPr/>
          <p:nvPr/>
        </p:nvCxnSpPr>
        <p:spPr>
          <a:xfrm flipH="1" rot="10800000">
            <a:off x="5798600" y="3423600"/>
            <a:ext cx="151800" cy="108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gbfba1ee07a_0_40"/>
          <p:cNvCxnSpPr/>
          <p:nvPr/>
        </p:nvCxnSpPr>
        <p:spPr>
          <a:xfrm flipH="1" rot="10800000">
            <a:off x="5798588" y="4748900"/>
            <a:ext cx="402900" cy="14400"/>
          </a:xfrm>
          <a:prstGeom prst="straightConnector1">
            <a:avLst/>
          </a:prstGeom>
          <a:noFill/>
          <a:ln cap="flat" cmpd="sng" w="38100">
            <a:solidFill>
              <a:srgbClr val="B4A7D6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gbfba1ee07a_0_40"/>
          <p:cNvSpPr/>
          <p:nvPr/>
        </p:nvSpPr>
        <p:spPr>
          <a:xfrm>
            <a:off x="8861860" y="2520542"/>
            <a:ext cx="1750200" cy="238800"/>
          </a:xfrm>
          <a:prstGeom prst="wedgeRectCallout">
            <a:avLst>
              <a:gd fmla="val -67689" name="adj1"/>
              <a:gd fmla="val 165236" name="adj2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존재시 경고창 출력</a:t>
            </a:r>
            <a:endParaRPr b="1" i="0" sz="10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bfba1ee07a_0_40"/>
          <p:cNvSpPr/>
          <p:nvPr/>
        </p:nvSpPr>
        <p:spPr>
          <a:xfrm>
            <a:off x="4246975" y="5646754"/>
            <a:ext cx="1750200" cy="361500"/>
          </a:xfrm>
          <a:prstGeom prst="wedgeRectCallout">
            <a:avLst>
              <a:gd fmla="val 59913" name="adj1"/>
              <a:gd fmla="val -89282" name="adj2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 시 경고창 출력 및 새 보안 이미지 출력</a:t>
            </a:r>
            <a:endParaRPr b="1" i="0" sz="10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5" name="Google Shape;195;gbfba1ee07a_0_40"/>
          <p:cNvGrpSpPr/>
          <p:nvPr/>
        </p:nvGrpSpPr>
        <p:grpSpPr>
          <a:xfrm>
            <a:off x="6202450" y="1957100"/>
            <a:ext cx="2244600" cy="361500"/>
            <a:chOff x="9216150" y="4674500"/>
            <a:chExt cx="2244600" cy="361500"/>
          </a:xfrm>
        </p:grpSpPr>
        <p:sp>
          <p:nvSpPr>
            <p:cNvPr id="196" name="Google Shape;196;gbfba1ee07a_0_40"/>
            <p:cNvSpPr/>
            <p:nvPr/>
          </p:nvSpPr>
          <p:spPr>
            <a:xfrm>
              <a:off x="9216150" y="4674500"/>
              <a:ext cx="693000" cy="361500"/>
            </a:xfrm>
            <a:prstGeom prst="mathMultiply">
              <a:avLst>
                <a:gd fmla="val 23520" name="adj1"/>
              </a:avLst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bfba1ee07a_0_40"/>
            <p:cNvSpPr txBox="1"/>
            <p:nvPr/>
          </p:nvSpPr>
          <p:spPr>
            <a:xfrm>
              <a:off x="9216150" y="4678250"/>
              <a:ext cx="2244600" cy="354000"/>
            </a:xfrm>
            <a:prstGeom prst="rect">
              <a:avLst/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빈칸 존재 시 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5"/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5"/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5"/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5"/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/>
          </a:p>
        </p:txBody>
      </p:sp>
      <p:sp>
        <p:nvSpPr>
          <p:cNvPr id="1651" name="Google Shape;1651;p35"/>
          <p:cNvSpPr/>
          <p:nvPr>
            <p:ph idx="2" type="pic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657" name="Google Shape;1657;p36"/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Your Text Here</a:t>
            </a:r>
            <a:endParaRPr b="1"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36"/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Reports and Presentations with our Templates.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6"/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Your Text Here</a:t>
            </a:r>
            <a:endParaRPr b="1"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36"/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Reports and Presentations with our Templates. Get a modern PowerPoint  Presentation that is beautifully designed.</a:t>
            </a:r>
            <a:endParaRPr/>
          </a:p>
        </p:txBody>
      </p:sp>
      <p:grpSp>
        <p:nvGrpSpPr>
          <p:cNvPr id="1661" name="Google Shape;1661;p36"/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1662" name="Google Shape;1662;p36"/>
            <p:cNvCxnSpPr>
              <a:endCxn id="1663" idx="1"/>
            </p:cNvCxnSpPr>
            <p:nvPr/>
          </p:nvCxnSpPr>
          <p:spPr>
            <a:xfrm>
              <a:off x="4936543" y="3871754"/>
              <a:ext cx="1178700" cy="86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36"/>
            <p:cNvCxnSpPr>
              <a:endCxn id="1665" idx="7"/>
            </p:cNvCxnSpPr>
            <p:nvPr/>
          </p:nvCxnSpPr>
          <p:spPr>
            <a:xfrm flipH="1">
              <a:off x="4216238" y="3871879"/>
              <a:ext cx="720300" cy="14223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36"/>
            <p:cNvCxnSpPr>
              <a:endCxn id="1667" idx="6"/>
            </p:cNvCxnSpPr>
            <p:nvPr/>
          </p:nvCxnSpPr>
          <p:spPr>
            <a:xfrm flipH="1">
              <a:off x="3134007" y="3871644"/>
              <a:ext cx="1802400" cy="121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36"/>
            <p:cNvCxnSpPr>
              <a:endCxn id="1669" idx="5"/>
            </p:cNvCxnSpPr>
            <p:nvPr/>
          </p:nvCxnSpPr>
          <p:spPr>
            <a:xfrm rot="10800000">
              <a:off x="3944492" y="2779668"/>
              <a:ext cx="992100" cy="10920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36"/>
            <p:cNvCxnSpPr>
              <a:endCxn id="1671" idx="4"/>
            </p:cNvCxnSpPr>
            <p:nvPr/>
          </p:nvCxnSpPr>
          <p:spPr>
            <a:xfrm flipH="1" rot="10800000">
              <a:off x="4936557" y="2428572"/>
              <a:ext cx="153900" cy="14433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36"/>
            <p:cNvCxnSpPr>
              <a:endCxn id="1673" idx="3"/>
            </p:cNvCxnSpPr>
            <p:nvPr/>
          </p:nvCxnSpPr>
          <p:spPr>
            <a:xfrm flipH="1" rot="10800000">
              <a:off x="4976899" y="3135562"/>
              <a:ext cx="1694400" cy="762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4" name="Google Shape;1674;p36"/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6"/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Here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9" name="Google Shape;1689;p36"/>
          <p:cNvSpPr/>
          <p:nvPr/>
        </p:nvSpPr>
        <p:spPr>
          <a:xfrm>
            <a:off x="2835384" y="5383909"/>
            <a:ext cx="363327" cy="364977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36"/>
          <p:cNvSpPr/>
          <p:nvPr/>
        </p:nvSpPr>
        <p:spPr>
          <a:xfrm>
            <a:off x="5319566" y="4876135"/>
            <a:ext cx="514138" cy="513303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36"/>
          <p:cNvSpPr/>
          <p:nvPr/>
        </p:nvSpPr>
        <p:spPr>
          <a:xfrm>
            <a:off x="1270808" y="3720740"/>
            <a:ext cx="611230" cy="49330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36"/>
          <p:cNvSpPr/>
          <p:nvPr/>
        </p:nvSpPr>
        <p:spPr>
          <a:xfrm>
            <a:off x="3992048" y="1979976"/>
            <a:ext cx="280214" cy="241822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36"/>
          <p:cNvSpPr/>
          <p:nvPr/>
        </p:nvSpPr>
        <p:spPr>
          <a:xfrm>
            <a:off x="5798978" y="2687919"/>
            <a:ext cx="450039" cy="304832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36"/>
          <p:cNvSpPr/>
          <p:nvPr/>
        </p:nvSpPr>
        <p:spPr>
          <a:xfrm>
            <a:off x="2519508" y="2326006"/>
            <a:ext cx="346238" cy="273742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700" name="Google Shape;1700;p37"/>
          <p:cNvSpPr/>
          <p:nvPr/>
        </p:nvSpPr>
        <p:spPr>
          <a:xfrm rot="10800000">
            <a:off x="4563050" y="3292510"/>
            <a:ext cx="4125238" cy="2483033"/>
          </a:xfrm>
          <a:custGeom>
            <a:rect b="b" l="l" r="r" t="t"/>
            <a:pathLst>
              <a:path extrusionOk="0" h="2483033" w="4125238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37"/>
          <p:cNvSpPr/>
          <p:nvPr/>
        </p:nvSpPr>
        <p:spPr>
          <a:xfrm>
            <a:off x="3554938" y="2052394"/>
            <a:ext cx="4125238" cy="2483033"/>
          </a:xfrm>
          <a:custGeom>
            <a:rect b="b" l="l" r="r" t="t"/>
            <a:pathLst>
              <a:path extrusionOk="0" h="2483033" w="4125238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2" name="Google Shape;1702;p37"/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1703" name="Google Shape;1703;p37"/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</a:t>
              </a:r>
              <a:endParaRPr/>
            </a:p>
          </p:txBody>
        </p:sp>
        <p:sp>
          <p:nvSpPr>
            <p:cNvPr id="1704" name="Google Shape;1704;p37"/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5" name="Google Shape;1705;p37"/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1706" name="Google Shape;1706;p37"/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 </a:t>
              </a:r>
              <a:endParaRPr/>
            </a:p>
          </p:txBody>
        </p:sp>
        <p:sp>
          <p:nvSpPr>
            <p:cNvPr id="1707" name="Google Shape;1707;p37"/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8" name="Google Shape;1708;p37"/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709" name="Google Shape;1709;p37"/>
            <p:cNvSpPr txBox="1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7"/>
            <p:cNvSpPr txBox="1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/>
            </a:p>
          </p:txBody>
        </p:sp>
      </p:grpSp>
      <p:grpSp>
        <p:nvGrpSpPr>
          <p:cNvPr id="1711" name="Google Shape;1711;p37"/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712" name="Google Shape;1712;p37"/>
            <p:cNvSpPr txBox="1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7"/>
            <p:cNvSpPr txBox="1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/>
            </a:p>
          </p:txBody>
        </p:sp>
      </p:grpSp>
      <p:sp>
        <p:nvSpPr>
          <p:cNvPr id="1714" name="Google Shape;1714;p37"/>
          <p:cNvSpPr/>
          <p:nvPr/>
        </p:nvSpPr>
        <p:spPr>
          <a:xfrm rot="-2700000">
            <a:off x="6938414" y="3852744"/>
            <a:ext cx="697254" cy="560096"/>
          </a:xfrm>
          <a:custGeom>
            <a:rect b="b" l="l" r="r" t="t"/>
            <a:pathLst>
              <a:path extrusionOk="0" h="4354613" w="5420988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4766200" y="2515810"/>
            <a:ext cx="525175" cy="604248"/>
          </a:xfrm>
          <a:custGeom>
            <a:rect b="b" l="l" r="r" t="t"/>
            <a:pathLst>
              <a:path extrusionOk="0" h="3960441" w="3442170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38"/>
          <p:cNvGrpSpPr/>
          <p:nvPr/>
        </p:nvGrpSpPr>
        <p:grpSpPr>
          <a:xfrm>
            <a:off x="811174" y="854513"/>
            <a:ext cx="3217902" cy="1668149"/>
            <a:chOff x="8070434" y="1540312"/>
            <a:chExt cx="2925465" cy="1668149"/>
          </a:xfrm>
        </p:grpSpPr>
        <p:sp>
          <p:nvSpPr>
            <p:cNvPr id="1721" name="Google Shape;1721;p38"/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8"/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Modern PowerPoint</a:t>
              </a:r>
              <a:endParaRPr b="1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3" name="Google Shape;1723;p38"/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38"/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38"/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38"/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8"/>
          <p:cNvSpPr txBox="1"/>
          <p:nvPr/>
        </p:nvSpPr>
        <p:spPr>
          <a:xfrm>
            <a:off x="4227514" y="406604"/>
            <a:ext cx="3901602" cy="223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PowerPoint </a:t>
            </a: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38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734" name="Google Shape;1734;p39"/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1735" name="Google Shape;1735;p39"/>
            <p:cNvSpPr/>
            <p:nvPr/>
          </p:nvSpPr>
          <p:spPr>
            <a:xfrm>
              <a:off x="3692771" y="1580738"/>
              <a:ext cx="1593605" cy="1038637"/>
            </a:xfrm>
            <a:custGeom>
              <a:rect b="b" l="l" r="r" t="t"/>
              <a:pathLst>
                <a:path extrusionOk="0" h="1038637" w="1593605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rgbClr val="265E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3846587" y="1612057"/>
              <a:ext cx="1800200" cy="2766815"/>
            </a:xfrm>
            <a:custGeom>
              <a:rect b="b" l="l" r="r" t="t"/>
              <a:pathLst>
                <a:path extrusionOk="0" h="2766815" w="1800200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39"/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1738" name="Google Shape;1738;p39"/>
            <p:cNvSpPr/>
            <p:nvPr/>
          </p:nvSpPr>
          <p:spPr>
            <a:xfrm>
              <a:off x="3692771" y="1580738"/>
              <a:ext cx="1593605" cy="1038637"/>
            </a:xfrm>
            <a:custGeom>
              <a:rect b="b" l="l" r="r" t="t"/>
              <a:pathLst>
                <a:path extrusionOk="0" h="1038637" w="1593605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rgbClr val="2069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3846587" y="1612057"/>
              <a:ext cx="1800200" cy="2766815"/>
            </a:xfrm>
            <a:custGeom>
              <a:rect b="b" l="l" r="r" t="t"/>
              <a:pathLst>
                <a:path extrusionOk="0" h="2766815" w="1800200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0" name="Google Shape;1740;p39"/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741" name="Google Shape;1741;p39"/>
            <p:cNvSpPr/>
            <p:nvPr/>
          </p:nvSpPr>
          <p:spPr>
            <a:xfrm>
              <a:off x="3692771" y="1580738"/>
              <a:ext cx="1593605" cy="1038637"/>
            </a:xfrm>
            <a:custGeom>
              <a:rect b="b" l="l" r="r" t="t"/>
              <a:pathLst>
                <a:path extrusionOk="0" h="1038637" w="1593605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rgbClr val="0C52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3846587" y="1612057"/>
              <a:ext cx="1800200" cy="2766815"/>
            </a:xfrm>
            <a:custGeom>
              <a:rect b="b" l="l" r="r" t="t"/>
              <a:pathLst>
                <a:path extrusionOk="0" h="2766815" w="1800200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39"/>
          <p:cNvGrpSpPr/>
          <p:nvPr/>
        </p:nvGrpSpPr>
        <p:grpSpPr>
          <a:xfrm rot="-8471163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744" name="Google Shape;1744;p39"/>
            <p:cNvSpPr/>
            <p:nvPr/>
          </p:nvSpPr>
          <p:spPr>
            <a:xfrm>
              <a:off x="3692771" y="1580738"/>
              <a:ext cx="1593605" cy="1038637"/>
            </a:xfrm>
            <a:custGeom>
              <a:rect b="b" l="l" r="r" t="t"/>
              <a:pathLst>
                <a:path extrusionOk="0" h="1038637" w="1593605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rgbClr val="0243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3846587" y="1612057"/>
              <a:ext cx="1800200" cy="2766815"/>
            </a:xfrm>
            <a:custGeom>
              <a:rect b="b" l="l" r="r" t="t"/>
              <a:pathLst>
                <a:path extrusionOk="0" h="2766815" w="1800200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6" name="Google Shape;1746;p39"/>
          <p:cNvGrpSpPr/>
          <p:nvPr/>
        </p:nvGrpSpPr>
        <p:grpSpPr>
          <a:xfrm rot="-4185643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747" name="Google Shape;1747;p39"/>
            <p:cNvSpPr/>
            <p:nvPr/>
          </p:nvSpPr>
          <p:spPr>
            <a:xfrm>
              <a:off x="3692771" y="1580738"/>
              <a:ext cx="1593605" cy="1038637"/>
            </a:xfrm>
            <a:custGeom>
              <a:rect b="b" l="l" r="r" t="t"/>
              <a:pathLst>
                <a:path extrusionOk="0" h="1038637" w="1593605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rgbClr val="0C32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3846587" y="1612057"/>
              <a:ext cx="1800200" cy="2766815"/>
            </a:xfrm>
            <a:custGeom>
              <a:rect b="b" l="l" r="r" t="t"/>
              <a:pathLst>
                <a:path extrusionOk="0" h="2766815" w="1800200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9" name="Google Shape;1749;p39"/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750" name="Google Shape;1750;p39"/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9"/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2" name="Google Shape;1752;p39"/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1753" name="Google Shape;1753;p39"/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9"/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5" name="Google Shape;1755;p39"/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1756" name="Google Shape;1756;p39"/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9"/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8" name="Google Shape;1758;p39"/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1759" name="Google Shape;1759;p39"/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9"/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1" name="Google Shape;1761;p39"/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1762" name="Google Shape;1762;p39"/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9"/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4" name="Google Shape;1764;p39"/>
          <p:cNvSpPr/>
          <p:nvPr/>
        </p:nvSpPr>
        <p:spPr>
          <a:xfrm flipH="1">
            <a:off x="5158562" y="3474844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9"/>
          <p:cNvSpPr/>
          <p:nvPr/>
        </p:nvSpPr>
        <p:spPr>
          <a:xfrm rot="-2794009">
            <a:off x="5913688" y="2928634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9"/>
          <p:cNvSpPr/>
          <p:nvPr/>
        </p:nvSpPr>
        <p:spPr>
          <a:xfrm rot="9900000">
            <a:off x="5520116" y="4324238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9"/>
          <p:cNvSpPr/>
          <p:nvPr/>
        </p:nvSpPr>
        <p:spPr>
          <a:xfrm>
            <a:off x="6633028" y="3559304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9"/>
          <p:cNvSpPr/>
          <p:nvPr/>
        </p:nvSpPr>
        <p:spPr>
          <a:xfrm>
            <a:off x="6332311" y="4387906"/>
            <a:ext cx="431509" cy="292281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774" name="Google Shape;1774;p40"/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</p:grpSpPr>
        <p:sp>
          <p:nvSpPr>
            <p:cNvPr id="1775" name="Google Shape;1775;p40"/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0"/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0"/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0"/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0"/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0" name="Google Shape;1780;p40"/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1" name="Google Shape;1781;p40"/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782" name="Google Shape;1782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4" name="Google Shape;1784;p40"/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5" name="Google Shape;1785;p40"/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786" name="Google Shape;1786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8" name="Google Shape;1788;p40"/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4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9" name="Google Shape;1789;p40"/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790" name="Google Shape;1790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2" name="Google Shape;1792;p40"/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3" name="Google Shape;1793;p40"/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1794" name="Google Shape;1794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40"/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7" name="Google Shape;1797;p40"/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1798" name="Google Shape;1798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0" name="Google Shape;1800;p40"/>
          <p:cNvSpPr/>
          <p:nvPr/>
        </p:nvSpPr>
        <p:spPr>
          <a:xfrm rot="2700000">
            <a:off x="5732844" y="3650796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40"/>
          <p:cNvSpPr/>
          <p:nvPr/>
        </p:nvSpPr>
        <p:spPr>
          <a:xfrm>
            <a:off x="6157807" y="4542969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40"/>
          <p:cNvSpPr/>
          <p:nvPr/>
        </p:nvSpPr>
        <p:spPr>
          <a:xfrm>
            <a:off x="6135350" y="2904618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40"/>
          <p:cNvSpPr/>
          <p:nvPr/>
        </p:nvSpPr>
        <p:spPr>
          <a:xfrm>
            <a:off x="5700000" y="5357485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40"/>
          <p:cNvSpPr/>
          <p:nvPr/>
        </p:nvSpPr>
        <p:spPr>
          <a:xfrm>
            <a:off x="5696517" y="2093182"/>
            <a:ext cx="354676" cy="357638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1"/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41"/>
          <p:cNvSpPr txBox="1"/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/>
          </a:p>
        </p:txBody>
      </p:sp>
      <p:grpSp>
        <p:nvGrpSpPr>
          <p:cNvPr id="1811" name="Google Shape;1811;p41"/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1812" name="Google Shape;1812;p41"/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1813" name="Google Shape;1813;p41"/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4" name="Google Shape;1814;p41"/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1815" name="Google Shape;1815;p41"/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1"/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42"/>
          <p:cNvSpPr/>
          <p:nvPr/>
        </p:nvSpPr>
        <p:spPr>
          <a:xfrm flipH="1" rot="-5400000">
            <a:off x="9544096" y="2635417"/>
            <a:ext cx="2114156" cy="1829102"/>
          </a:xfrm>
          <a:custGeom>
            <a:rect b="b" l="l" r="r" t="t"/>
            <a:pathLst>
              <a:path extrusionOk="0" h="2088232" w="2684095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42"/>
          <p:cNvSpPr txBox="1"/>
          <p:nvPr/>
        </p:nvSpPr>
        <p:spPr>
          <a:xfrm>
            <a:off x="9940915" y="2767280"/>
            <a:ext cx="14324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Infographic Simple  Portfolio Designed </a:t>
            </a:r>
            <a:endParaRPr/>
          </a:p>
        </p:txBody>
      </p:sp>
      <p:sp>
        <p:nvSpPr>
          <p:cNvPr id="1823" name="Google Shape;1823;p42"/>
          <p:cNvSpPr txBox="1"/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  <a:endParaRPr/>
          </a:p>
        </p:txBody>
      </p:sp>
      <p:grpSp>
        <p:nvGrpSpPr>
          <p:cNvPr id="1824" name="Google Shape;1824;p42"/>
          <p:cNvGrpSpPr/>
          <p:nvPr/>
        </p:nvGrpSpPr>
        <p:grpSpPr>
          <a:xfrm>
            <a:off x="676275" y="1603862"/>
            <a:ext cx="3521097" cy="4758271"/>
            <a:chOff x="2153463" y="1916832"/>
            <a:chExt cx="7911017" cy="4758271"/>
          </a:xfrm>
        </p:grpSpPr>
        <p:sp>
          <p:nvSpPr>
            <p:cNvPr id="1825" name="Google Shape;1825;p42"/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2"/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43"/>
          <p:cNvGrpSpPr/>
          <p:nvPr/>
        </p:nvGrpSpPr>
        <p:grpSpPr>
          <a:xfrm>
            <a:off x="3468551" y="2276476"/>
            <a:ext cx="5269188" cy="3419474"/>
            <a:chOff x="4655871" y="2637505"/>
            <a:chExt cx="2716484" cy="1217603"/>
          </a:xfrm>
        </p:grpSpPr>
        <p:grpSp>
          <p:nvGrpSpPr>
            <p:cNvPr id="1832" name="Google Shape;1832;p43"/>
            <p:cNvGrpSpPr/>
            <p:nvPr/>
          </p:nvGrpSpPr>
          <p:grpSpPr>
            <a:xfrm>
              <a:off x="6233055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833" name="Google Shape;1833;p43"/>
              <p:cNvCxnSpPr/>
              <p:nvPr/>
            </p:nvCxnSpPr>
            <p:spPr>
              <a:xfrm flipH="1" rot="-5400000">
                <a:off x="5223467" y="3590067"/>
                <a:ext cx="291134" cy="278415"/>
              </a:xfrm>
              <a:prstGeom prst="bentConnector3">
                <a:avLst>
                  <a:gd fmla="val 161301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1834" name="Google Shape;1834;p43"/>
              <p:cNvCxnSpPr/>
              <p:nvPr/>
            </p:nvCxnSpPr>
            <p:spPr>
              <a:xfrm flipH="1" rot="-5400000">
                <a:off x="5172591" y="3544830"/>
                <a:ext cx="396585" cy="474339"/>
              </a:xfrm>
              <a:prstGeom prst="bentConnector3">
                <a:avLst>
                  <a:gd fmla="val 1304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cxnSp>
          <p:nvCxnSpPr>
            <p:cNvPr id="1835" name="Google Shape;1835;p43"/>
            <p:cNvCxnSpPr/>
            <p:nvPr/>
          </p:nvCxnSpPr>
          <p:spPr>
            <a:xfrm>
              <a:off x="6001025" y="2637505"/>
              <a:ext cx="13087" cy="1217603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1836" name="Google Shape;1836;p43"/>
            <p:cNvGrpSpPr/>
            <p:nvPr/>
          </p:nvGrpSpPr>
          <p:grpSpPr>
            <a:xfrm flipH="1">
              <a:off x="4655871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837" name="Google Shape;1837;p43"/>
              <p:cNvCxnSpPr/>
              <p:nvPr/>
            </p:nvCxnSpPr>
            <p:spPr>
              <a:xfrm flipH="1" rot="-5400000">
                <a:off x="5217648" y="3581177"/>
                <a:ext cx="291129" cy="296190"/>
              </a:xfrm>
              <a:prstGeom prst="bentConnector3">
                <a:avLst>
                  <a:gd fmla="val 1622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1838" name="Google Shape;1838;p43"/>
              <p:cNvCxnSpPr/>
              <p:nvPr/>
            </p:nvCxnSpPr>
            <p:spPr>
              <a:xfrm flipH="1" rot="-5400000">
                <a:off x="5168436" y="3540676"/>
                <a:ext cx="396589" cy="482643"/>
              </a:xfrm>
              <a:prstGeom prst="bentConnector3">
                <a:avLst>
                  <a:gd fmla="val 129549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</p:grpSp>
      <p:sp>
        <p:nvSpPr>
          <p:cNvPr id="1839" name="Google Shape;1839;p43"/>
          <p:cNvSpPr/>
          <p:nvPr/>
        </p:nvSpPr>
        <p:spPr>
          <a:xfrm>
            <a:off x="-9524" y="2836196"/>
            <a:ext cx="12196763" cy="1360392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43"/>
          <p:cNvSpPr/>
          <p:nvPr/>
        </p:nvSpPr>
        <p:spPr>
          <a:xfrm>
            <a:off x="-4762" y="2938634"/>
            <a:ext cx="12196763" cy="1155517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43"/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43"/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Sub Title of Your Presentation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43"/>
          <p:cNvSpPr/>
          <p:nvPr/>
        </p:nvSpPr>
        <p:spPr>
          <a:xfrm flipH="1">
            <a:off x="4878758" y="1367871"/>
            <a:ext cx="2434484" cy="1311656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4"/>
          <p:cNvSpPr/>
          <p:nvPr/>
        </p:nvSpPr>
        <p:spPr>
          <a:xfrm>
            <a:off x="204787" y="152400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4"/>
          <p:cNvSpPr txBox="1"/>
          <p:nvPr>
            <p:ph idx="1" type="body"/>
          </p:nvPr>
        </p:nvSpPr>
        <p:spPr>
          <a:xfrm>
            <a:off x="323529" y="50154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850" name="Google Shape;1850;p44"/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1851" name="Google Shape;1851;p44"/>
            <p:cNvSpPr/>
            <p:nvPr/>
          </p:nvSpPr>
          <p:spPr>
            <a:xfrm flipH="1">
              <a:off x="579500" y="2412464"/>
              <a:ext cx="1864005" cy="1004294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4"/>
            <p:cNvSpPr/>
            <p:nvPr/>
          </p:nvSpPr>
          <p:spPr>
            <a:xfrm flipH="1">
              <a:off x="4179022" y="2082003"/>
              <a:ext cx="1916978" cy="1032835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44"/>
            <p:cNvSpPr/>
            <p:nvPr/>
          </p:nvSpPr>
          <p:spPr>
            <a:xfrm flipH="1">
              <a:off x="3725164" y="3077753"/>
              <a:ext cx="620266" cy="334189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44"/>
            <p:cNvSpPr/>
            <p:nvPr/>
          </p:nvSpPr>
          <p:spPr>
            <a:xfrm flipH="1">
              <a:off x="2377432" y="1436164"/>
              <a:ext cx="682413" cy="367674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44"/>
            <p:cNvSpPr/>
            <p:nvPr/>
          </p:nvSpPr>
          <p:spPr>
            <a:xfrm flipH="1">
              <a:off x="3881518" y="1466188"/>
              <a:ext cx="682413" cy="367674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560213" y="1751374"/>
              <a:ext cx="1864003" cy="1135526"/>
            </a:xfrm>
            <a:custGeom>
              <a:rect b="b" l="l" r="r" t="t"/>
              <a:pathLst>
                <a:path extrusionOk="0" h="1517683" w="2491326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3372094" y="2922041"/>
              <a:ext cx="162933" cy="337413"/>
            </a:xfrm>
            <a:custGeom>
              <a:rect b="b" l="l" r="r" t="t"/>
              <a:pathLst>
                <a:path extrusionOk="0" h="337413" w="162932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831012" y="2632691"/>
              <a:ext cx="695125" cy="705058"/>
            </a:xfrm>
            <a:custGeom>
              <a:rect b="b" l="l" r="r" t="t"/>
              <a:pathLst>
                <a:path extrusionOk="0" h="705057" w="695125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44"/>
            <p:cNvSpPr/>
            <p:nvPr/>
          </p:nvSpPr>
          <p:spPr>
            <a:xfrm flipH="1">
              <a:off x="1168782" y="4025384"/>
              <a:ext cx="1378765" cy="742855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44"/>
            <p:cNvSpPr/>
            <p:nvPr/>
          </p:nvSpPr>
          <p:spPr>
            <a:xfrm flipH="1">
              <a:off x="3215189" y="3890386"/>
              <a:ext cx="1326117" cy="714490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578572" y="3361435"/>
              <a:ext cx="1177754" cy="792734"/>
            </a:xfrm>
            <a:custGeom>
              <a:rect b="b" l="l" r="r" t="t"/>
              <a:pathLst>
                <a:path extrusionOk="0" h="792734" w="117775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6" name="Google Shape;1866;p44"/>
          <p:cNvSpPr/>
          <p:nvPr/>
        </p:nvSpPr>
        <p:spPr>
          <a:xfrm>
            <a:off x="679485" y="1741363"/>
            <a:ext cx="1330879" cy="1325946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7" name="Google Shape;1867;p44"/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1868" name="Google Shape;1868;p44"/>
            <p:cNvSpPr/>
            <p:nvPr/>
          </p:nvSpPr>
          <p:spPr>
            <a:xfrm>
              <a:off x="5921212" y="5501859"/>
              <a:ext cx="838200" cy="1104900"/>
            </a:xfrm>
            <a:custGeom>
              <a:rect b="b" l="l" r="r" t="t"/>
              <a:pathLst>
                <a:path extrusionOk="0" h="1104900" w="8382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rgbClr val="95DB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8955288" y="5494973"/>
              <a:ext cx="876300" cy="1190625"/>
            </a:xfrm>
            <a:custGeom>
              <a:rect b="b" l="l" r="r" t="t"/>
              <a:pathLst>
                <a:path extrusionOk="0" h="1190625" w="876300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rgbClr val="95DB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5341503" y="4411070"/>
              <a:ext cx="4152900" cy="1093647"/>
            </a:xfrm>
            <a:custGeom>
              <a:rect b="b" l="l" r="r" t="t"/>
              <a:pathLst>
                <a:path extrusionOk="0" h="1057275" w="4152900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861308" y="5495925"/>
              <a:ext cx="676275" cy="1209675"/>
            </a:xfrm>
            <a:custGeom>
              <a:rect b="b" l="l" r="r" t="t"/>
              <a:pathLst>
                <a:path extrusionOk="0" h="1209675" w="6762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rgbClr val="95DB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5585343" y="3380423"/>
              <a:ext cx="5610225" cy="1057275"/>
            </a:xfrm>
            <a:custGeom>
              <a:rect b="b" l="l" r="r" t="t"/>
              <a:pathLst>
                <a:path extrusionOk="0" h="1057275" w="561022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5701548" y="1641366"/>
              <a:ext cx="5769013" cy="1747850"/>
            </a:xfrm>
            <a:custGeom>
              <a:rect b="b" l="l" r="r" t="t"/>
              <a:pathLst>
                <a:path extrusionOk="0" h="1747850" w="5769013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4" name="Google Shape;1874;p44"/>
          <p:cNvGrpSpPr/>
          <p:nvPr/>
        </p:nvGrpSpPr>
        <p:grpSpPr>
          <a:xfrm>
            <a:off x="8631110" y="2879947"/>
            <a:ext cx="3214643" cy="3716680"/>
            <a:chOff x="4125210" y="1802423"/>
            <a:chExt cx="3954428" cy="4571999"/>
          </a:xfrm>
        </p:grpSpPr>
        <p:grpSp>
          <p:nvGrpSpPr>
            <p:cNvPr id="1875" name="Google Shape;1875;p44"/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</p:grpSpPr>
          <p:sp>
            <p:nvSpPr>
              <p:cNvPr id="1876" name="Google Shape;1876;p44"/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rgbClr val="95DB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44"/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rgbClr val="95DB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8" name="Google Shape;1878;p44"/>
            <p:cNvSpPr/>
            <p:nvPr/>
          </p:nvSpPr>
          <p:spPr>
            <a:xfrm>
              <a:off x="4580792" y="1802423"/>
              <a:ext cx="3047335" cy="2778367"/>
            </a:xfrm>
            <a:custGeom>
              <a:rect b="b" l="l" r="r" t="t"/>
              <a:pathLst>
                <a:path extrusionOk="0" h="2778367" w="3047335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44"/>
          <p:cNvSpPr txBox="1"/>
          <p:nvPr/>
        </p:nvSpPr>
        <p:spPr>
          <a:xfrm>
            <a:off x="9084748" y="247843"/>
            <a:ext cx="230736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  <a:endParaRPr/>
          </a:p>
        </p:txBody>
      </p:sp>
      <p:grpSp>
        <p:nvGrpSpPr>
          <p:cNvPr id="1881" name="Google Shape;1881;p44"/>
          <p:cNvGrpSpPr/>
          <p:nvPr/>
        </p:nvGrpSpPr>
        <p:grpSpPr>
          <a:xfrm>
            <a:off x="2742190" y="1603341"/>
            <a:ext cx="1942837" cy="1407932"/>
            <a:chOff x="4477067" y="3197243"/>
            <a:chExt cx="1130986" cy="819601"/>
          </a:xfrm>
        </p:grpSpPr>
        <p:grpSp>
          <p:nvGrpSpPr>
            <p:cNvPr id="1882" name="Google Shape;1882;p44"/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1883" name="Google Shape;1883;p44"/>
              <p:cNvCxnSpPr/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fmla="val 745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1884" name="Google Shape;1884;p44"/>
              <p:cNvCxnSpPr/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fmla="val 2889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cxnSp>
          <p:nvCxnSpPr>
            <p:cNvPr id="1885" name="Google Shape;1885;p44"/>
            <p:cNvCxnSpPr/>
            <p:nvPr/>
          </p:nvCxnSpPr>
          <p:spPr>
            <a:xfrm>
              <a:off x="5037112" y="3576272"/>
              <a:ext cx="10895" cy="44057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1886" name="Google Shape;1886;p44"/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1887" name="Google Shape;1887;p44"/>
              <p:cNvCxnSpPr/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fmla="val -12684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1888" name="Google Shape;1888;p44"/>
              <p:cNvCxnSpPr/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fmla="val -3597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sp>
          <p:nvSpPr>
            <p:cNvPr id="1889" name="Google Shape;1889;p44"/>
            <p:cNvSpPr/>
            <p:nvPr/>
          </p:nvSpPr>
          <p:spPr>
            <a:xfrm flipH="1">
              <a:off x="4572054" y="3197243"/>
              <a:ext cx="936188" cy="504402"/>
            </a:xfrm>
            <a:custGeom>
              <a:rect b="b" l="l" r="r" t="t"/>
              <a:pathLst>
                <a:path extrusionOk="0" h="1008693" w="1872168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0" name="Google Shape;1890;p44"/>
          <p:cNvGrpSpPr/>
          <p:nvPr/>
        </p:nvGrpSpPr>
        <p:grpSpPr>
          <a:xfrm>
            <a:off x="4956620" y="1806313"/>
            <a:ext cx="3873383" cy="1173645"/>
            <a:chOff x="3262372" y="2901245"/>
            <a:chExt cx="5961684" cy="1806405"/>
          </a:xfrm>
        </p:grpSpPr>
        <p:sp>
          <p:nvSpPr>
            <p:cNvPr id="1891" name="Google Shape;1891;p44"/>
            <p:cNvSpPr/>
            <p:nvPr/>
          </p:nvSpPr>
          <p:spPr>
            <a:xfrm>
              <a:off x="3262372" y="2925876"/>
              <a:ext cx="1774869" cy="1419896"/>
            </a:xfrm>
            <a:custGeom>
              <a:rect b="b" l="l" r="r" t="t"/>
              <a:pathLst>
                <a:path extrusionOk="0" h="590237" w="73779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4671494" y="3287754"/>
              <a:ext cx="1064923" cy="1419896"/>
            </a:xfrm>
            <a:custGeom>
              <a:rect b="b" l="l" r="r" t="t"/>
              <a:pathLst>
                <a:path extrusionOk="0" h="590237" w="442678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44"/>
            <p:cNvSpPr/>
            <p:nvPr/>
          </p:nvSpPr>
          <p:spPr>
            <a:xfrm flipH="1">
              <a:off x="5377442" y="2923992"/>
              <a:ext cx="1774869" cy="1419896"/>
            </a:xfrm>
            <a:custGeom>
              <a:rect b="b" l="l" r="r" t="t"/>
              <a:pathLst>
                <a:path extrusionOk="0" h="590237" w="73779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44"/>
            <p:cNvSpPr/>
            <p:nvPr/>
          </p:nvSpPr>
          <p:spPr>
            <a:xfrm flipH="1">
              <a:off x="6744749" y="3278817"/>
              <a:ext cx="1064923" cy="1419896"/>
            </a:xfrm>
            <a:custGeom>
              <a:rect b="b" l="l" r="r" t="t"/>
              <a:pathLst>
                <a:path extrusionOk="0" h="590237" w="442678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7449187" y="2901245"/>
              <a:ext cx="1774869" cy="1419896"/>
            </a:xfrm>
            <a:custGeom>
              <a:rect b="b" l="l" r="r" t="t"/>
              <a:pathLst>
                <a:path extrusionOk="0" h="590237" w="73779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6" name="Google Shape;1896;p44"/>
          <p:cNvSpPr txBox="1"/>
          <p:nvPr/>
        </p:nvSpPr>
        <p:spPr>
          <a:xfrm>
            <a:off x="8932202" y="5733749"/>
            <a:ext cx="2597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gbfba1ee07a_0_85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03" name="Google Shape;203;gbfba1ee07a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gbfba1ee07a_0_85"/>
          <p:cNvGrpSpPr/>
          <p:nvPr/>
        </p:nvGrpSpPr>
        <p:grpSpPr>
          <a:xfrm>
            <a:off x="916525" y="3149100"/>
            <a:ext cx="2088000" cy="559800"/>
            <a:chOff x="922700" y="2500675"/>
            <a:chExt cx="2088000" cy="559800"/>
          </a:xfrm>
        </p:grpSpPr>
        <p:sp>
          <p:nvSpPr>
            <p:cNvPr id="205" name="Google Shape;205;gbfba1ee07a_0_85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bfba1ee07a_0_85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마이 페이지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bfba1ee07a_0_85"/>
          <p:cNvSpPr/>
          <p:nvPr/>
        </p:nvSpPr>
        <p:spPr>
          <a:xfrm>
            <a:off x="3673550" y="2501400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bfba1ee07a_0_85"/>
          <p:cNvSpPr txBox="1"/>
          <p:nvPr/>
        </p:nvSpPr>
        <p:spPr>
          <a:xfrm>
            <a:off x="4035784" y="2642688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회원정보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gbfba1ee07a_0_85"/>
          <p:cNvGrpSpPr/>
          <p:nvPr/>
        </p:nvGrpSpPr>
        <p:grpSpPr>
          <a:xfrm>
            <a:off x="9136483" y="2501400"/>
            <a:ext cx="2088000" cy="559800"/>
            <a:chOff x="9187483" y="2509350"/>
            <a:chExt cx="2088000" cy="559800"/>
          </a:xfrm>
        </p:grpSpPr>
        <p:sp>
          <p:nvSpPr>
            <p:cNvPr id="210" name="Google Shape;210;gbfba1ee07a_0_85"/>
            <p:cNvSpPr/>
            <p:nvPr/>
          </p:nvSpPr>
          <p:spPr>
            <a:xfrm>
              <a:off x="9187483" y="2509350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bfba1ee07a_0_85"/>
            <p:cNvSpPr txBox="1"/>
            <p:nvPr/>
          </p:nvSpPr>
          <p:spPr>
            <a:xfrm>
              <a:off x="9488930" y="2558388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상세 정보 및 구매 내력 조회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gbfba1ee07a_0_85"/>
          <p:cNvSpPr/>
          <p:nvPr/>
        </p:nvSpPr>
        <p:spPr>
          <a:xfrm>
            <a:off x="3673550" y="3796800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bfba1ee07a_0_85"/>
          <p:cNvSpPr txBox="1"/>
          <p:nvPr/>
        </p:nvSpPr>
        <p:spPr>
          <a:xfrm>
            <a:off x="4027309" y="3938238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회원 탈퇴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bfba1ee07a_0_85"/>
          <p:cNvGrpSpPr/>
          <p:nvPr/>
        </p:nvGrpSpPr>
        <p:grpSpPr>
          <a:xfrm>
            <a:off x="6518054" y="3149101"/>
            <a:ext cx="2088000" cy="559800"/>
            <a:chOff x="6430504" y="2981351"/>
            <a:chExt cx="2088000" cy="559800"/>
          </a:xfrm>
        </p:grpSpPr>
        <p:sp>
          <p:nvSpPr>
            <p:cNvPr id="215" name="Google Shape;215;gbfba1ee07a_0_85"/>
            <p:cNvSpPr/>
            <p:nvPr/>
          </p:nvSpPr>
          <p:spPr>
            <a:xfrm>
              <a:off x="6430504" y="2981351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bfba1ee07a_0_85"/>
            <p:cNvSpPr txBox="1"/>
            <p:nvPr/>
          </p:nvSpPr>
          <p:spPr>
            <a:xfrm>
              <a:off x="6790356" y="3127201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비밀번호 입력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17" name="Google Shape;217;gbfba1ee07a_0_85"/>
          <p:cNvGrpSpPr/>
          <p:nvPr/>
        </p:nvGrpSpPr>
        <p:grpSpPr>
          <a:xfrm>
            <a:off x="9136483" y="3796800"/>
            <a:ext cx="2088000" cy="559800"/>
            <a:chOff x="9187483" y="3804750"/>
            <a:chExt cx="2088000" cy="559800"/>
          </a:xfrm>
        </p:grpSpPr>
        <p:sp>
          <p:nvSpPr>
            <p:cNvPr id="218" name="Google Shape;218;gbfba1ee07a_0_85"/>
            <p:cNvSpPr/>
            <p:nvPr/>
          </p:nvSpPr>
          <p:spPr>
            <a:xfrm>
              <a:off x="9187483" y="3804750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bfba1ee07a_0_85"/>
            <p:cNvSpPr txBox="1"/>
            <p:nvPr/>
          </p:nvSpPr>
          <p:spPr>
            <a:xfrm>
              <a:off x="9541217" y="3862088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회원 탈퇴 화면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gbfba1ee07a_0_85"/>
          <p:cNvCxnSpPr>
            <a:stCxn id="205" idx="3"/>
            <a:endCxn id="212" idx="1"/>
          </p:cNvCxnSpPr>
          <p:nvPr/>
        </p:nvCxnSpPr>
        <p:spPr>
          <a:xfrm>
            <a:off x="3004525" y="3429000"/>
            <a:ext cx="669000" cy="6477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bfba1ee07a_0_85"/>
          <p:cNvCxnSpPr>
            <a:stCxn id="205" idx="3"/>
            <a:endCxn id="207" idx="1"/>
          </p:cNvCxnSpPr>
          <p:nvPr/>
        </p:nvCxnSpPr>
        <p:spPr>
          <a:xfrm flipH="1" rot="10800000">
            <a:off x="3004525" y="2781300"/>
            <a:ext cx="669000" cy="6477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gbfba1ee07a_0_85"/>
          <p:cNvCxnSpPr>
            <a:stCxn id="212" idx="3"/>
            <a:endCxn id="215" idx="1"/>
          </p:cNvCxnSpPr>
          <p:nvPr/>
        </p:nvCxnSpPr>
        <p:spPr>
          <a:xfrm flipH="1" rot="10800000">
            <a:off x="5761550" y="3429000"/>
            <a:ext cx="756600" cy="647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bfba1ee07a_0_85"/>
          <p:cNvCxnSpPr>
            <a:stCxn id="207" idx="3"/>
            <a:endCxn id="215" idx="1"/>
          </p:cNvCxnSpPr>
          <p:nvPr/>
        </p:nvCxnSpPr>
        <p:spPr>
          <a:xfrm>
            <a:off x="5761550" y="2781300"/>
            <a:ext cx="756600" cy="647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bfba1ee07a_0_85"/>
          <p:cNvCxnSpPr>
            <a:stCxn id="215" idx="3"/>
            <a:endCxn id="218" idx="1"/>
          </p:cNvCxnSpPr>
          <p:nvPr/>
        </p:nvCxnSpPr>
        <p:spPr>
          <a:xfrm>
            <a:off x="8606054" y="3429001"/>
            <a:ext cx="530400" cy="6477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bfba1ee07a_0_85"/>
          <p:cNvCxnSpPr>
            <a:stCxn id="215" idx="3"/>
            <a:endCxn id="210" idx="1"/>
          </p:cNvCxnSpPr>
          <p:nvPr/>
        </p:nvCxnSpPr>
        <p:spPr>
          <a:xfrm flipH="1" rot="10800000">
            <a:off x="8606054" y="2781301"/>
            <a:ext cx="530400" cy="6477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226" name="Google Shape;226;gbfba1ee07a_0_85"/>
          <p:cNvGrpSpPr/>
          <p:nvPr/>
        </p:nvGrpSpPr>
        <p:grpSpPr>
          <a:xfrm>
            <a:off x="6439750" y="1900275"/>
            <a:ext cx="2244600" cy="1073363"/>
            <a:chOff x="6439750" y="1900275"/>
            <a:chExt cx="2244600" cy="1073363"/>
          </a:xfrm>
        </p:grpSpPr>
        <p:sp>
          <p:nvSpPr>
            <p:cNvPr id="227" name="Google Shape;227;gbfba1ee07a_0_85"/>
            <p:cNvSpPr/>
            <p:nvPr/>
          </p:nvSpPr>
          <p:spPr>
            <a:xfrm>
              <a:off x="7025500" y="1900275"/>
              <a:ext cx="1073100" cy="5598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bfba1ee07a_0_85"/>
            <p:cNvSpPr txBox="1"/>
            <p:nvPr/>
          </p:nvSpPr>
          <p:spPr>
            <a:xfrm>
              <a:off x="6439750" y="2450438"/>
              <a:ext cx="2244600" cy="523200"/>
            </a:xfrm>
            <a:prstGeom prst="rect">
              <a:avLst/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비밀번호 불일치</a:t>
              </a:r>
              <a:r>
                <a:rPr b="1" lang="en-US" sz="1100">
                  <a:solidFill>
                    <a:srgbClr val="666666"/>
                  </a:solidFill>
                </a:rPr>
                <a:t> 시</a:t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229" name="Google Shape;229;gbfba1ee07a_0_85"/>
          <p:cNvSpPr txBox="1"/>
          <p:nvPr>
            <p:ph idx="1" type="body"/>
          </p:nvPr>
        </p:nvSpPr>
        <p:spPr>
          <a:xfrm>
            <a:off x="916525" y="121120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회원  / 가이드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5"/>
          <p:cNvSpPr txBox="1"/>
          <p:nvPr>
            <p:ph idx="1" type="body"/>
          </p:nvPr>
        </p:nvSpPr>
        <p:spPr>
          <a:xfrm>
            <a:off x="323529" y="50154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Shapes And PNG</a:t>
            </a:r>
            <a:endParaRPr/>
          </a:p>
        </p:txBody>
      </p:sp>
      <p:pic>
        <p:nvPicPr>
          <p:cNvPr descr="D:\Fullppt\005-PNG이미지\magnifying-glass-189254.png" id="1902" name="Google Shape;19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82464">
            <a:off x="7344369" y="3724051"/>
            <a:ext cx="3488966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3" name="Google Shape;1903;p45"/>
          <p:cNvGrpSpPr/>
          <p:nvPr/>
        </p:nvGrpSpPr>
        <p:grpSpPr>
          <a:xfrm>
            <a:off x="410927" y="1672762"/>
            <a:ext cx="2664296" cy="4683693"/>
            <a:chOff x="445712" y="1449040"/>
            <a:chExt cx="2113018" cy="3924176"/>
          </a:xfrm>
        </p:grpSpPr>
        <p:sp>
          <p:nvSpPr>
            <p:cNvPr id="1904" name="Google Shape;1904;p45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6" name="Google Shape;1906;p45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907" name="Google Shape;1907;p45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45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9" name="Google Shape;1909;p45"/>
          <p:cNvGrpSpPr/>
          <p:nvPr/>
        </p:nvGrpSpPr>
        <p:grpSpPr>
          <a:xfrm>
            <a:off x="3649486" y="1503402"/>
            <a:ext cx="2600187" cy="4853053"/>
            <a:chOff x="3501573" y="3178068"/>
            <a:chExt cx="1340594" cy="2737840"/>
          </a:xfrm>
        </p:grpSpPr>
        <p:sp>
          <p:nvSpPr>
            <p:cNvPr id="1910" name="Google Shape;1910;p45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3529897" y="3190651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6" name="Google Shape;1916;p45"/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9" name="Google Shape;1919;p45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2" name="Google Shape;1922;p45"/>
          <p:cNvGrpSpPr/>
          <p:nvPr/>
        </p:nvGrpSpPr>
        <p:grpSpPr>
          <a:xfrm>
            <a:off x="6753020" y="1341721"/>
            <a:ext cx="4896672" cy="2690390"/>
            <a:chOff x="-548507" y="477868"/>
            <a:chExt cx="11570450" cy="6357177"/>
          </a:xfrm>
        </p:grpSpPr>
        <p:sp>
          <p:nvSpPr>
            <p:cNvPr id="1923" name="Google Shape;1923;p4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8" name="Google Shape;1928;p4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29" name="Google Shape;1929;p4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1" name="Google Shape;1931;p4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32" name="Google Shape;1932;p4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4" name="Google Shape;1934;p4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46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A</a:t>
            </a:r>
            <a:endParaRPr/>
          </a:p>
        </p:txBody>
      </p:sp>
      <p:sp>
        <p:nvSpPr>
          <p:cNvPr id="1940" name="Google Shape;1940;p46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46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46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46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46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46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46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46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46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46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46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46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46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6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46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46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46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46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46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46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46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46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46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46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46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46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46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46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46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46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46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46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46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46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46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46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47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B</a:t>
            </a:r>
            <a:endParaRPr/>
          </a:p>
        </p:txBody>
      </p:sp>
      <p:sp>
        <p:nvSpPr>
          <p:cNvPr id="1990" name="Google Shape;1990;p47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47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47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47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47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47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47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47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47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47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0" name="Google Shape;2000;p47"/>
          <p:cNvGrpSpPr/>
          <p:nvPr/>
        </p:nvGrpSpPr>
        <p:grpSpPr>
          <a:xfrm>
            <a:off x="8688594" y="2429101"/>
            <a:ext cx="344634" cy="584984"/>
            <a:chOff x="1960331" y="2060848"/>
            <a:chExt cx="2028872" cy="3463828"/>
          </a:xfrm>
        </p:grpSpPr>
        <p:sp>
          <p:nvSpPr>
            <p:cNvPr id="2001" name="Google Shape;2001;p47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7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7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47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5" name="Google Shape;2005;p47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47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47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8" name="Google Shape;2008;p47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7" cy="3462028"/>
          </a:xfrm>
        </p:grpSpPr>
        <p:sp>
          <p:nvSpPr>
            <p:cNvPr id="2009" name="Google Shape;2009;p47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47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1" name="Google Shape;2011;p47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47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47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47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47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47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47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47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47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47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47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47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47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47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47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47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47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47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47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47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47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47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47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47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47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47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47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47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47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47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8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C</a:t>
            </a:r>
            <a:endParaRPr/>
          </a:p>
        </p:txBody>
      </p:sp>
      <p:sp>
        <p:nvSpPr>
          <p:cNvPr id="2046" name="Google Shape;2046;p48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48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48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48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48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48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48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48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48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48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p48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48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48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48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48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48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48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48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48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48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48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48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48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48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48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48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48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48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48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48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48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48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48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48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48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48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48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48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fba1ee07a_0_130"/>
          <p:cNvSpPr/>
          <p:nvPr/>
        </p:nvSpPr>
        <p:spPr>
          <a:xfrm>
            <a:off x="922712" y="1630925"/>
            <a:ext cx="1590221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bfba1ee07a_0_130"/>
          <p:cNvSpPr txBox="1"/>
          <p:nvPr/>
        </p:nvSpPr>
        <p:spPr>
          <a:xfrm>
            <a:off x="981499" y="1783349"/>
            <a:ext cx="146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물품 등록 페이지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bfba1ee07a_0_130"/>
          <p:cNvSpPr/>
          <p:nvPr/>
        </p:nvSpPr>
        <p:spPr>
          <a:xfrm>
            <a:off x="3279725" y="2583838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bfba1ee07a_0_130"/>
          <p:cNvSpPr txBox="1"/>
          <p:nvPr/>
        </p:nvSpPr>
        <p:spPr>
          <a:xfrm>
            <a:off x="3550757" y="2624575"/>
            <a:ext cx="10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카테고리 선택</a:t>
            </a:r>
            <a:endParaRPr b="1" sz="1200">
              <a:solidFill>
                <a:srgbClr val="3F3F3F"/>
              </a:solidFill>
            </a:endParaRPr>
          </a:p>
        </p:txBody>
      </p:sp>
      <p:grpSp>
        <p:nvGrpSpPr>
          <p:cNvPr id="238" name="Google Shape;238;gbfba1ee07a_0_130"/>
          <p:cNvGrpSpPr/>
          <p:nvPr/>
        </p:nvGrpSpPr>
        <p:grpSpPr>
          <a:xfrm>
            <a:off x="5614076" y="2575538"/>
            <a:ext cx="1766866" cy="559800"/>
            <a:chOff x="6436633" y="2500675"/>
            <a:chExt cx="2088000" cy="559800"/>
          </a:xfrm>
        </p:grpSpPr>
        <p:sp>
          <p:nvSpPr>
            <p:cNvPr id="239" name="Google Shape;239;gbfba1ee07a_0_130"/>
            <p:cNvSpPr/>
            <p:nvPr/>
          </p:nvSpPr>
          <p:spPr>
            <a:xfrm>
              <a:off x="6436633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bfba1ee07a_0_130"/>
            <p:cNvSpPr txBox="1"/>
            <p:nvPr/>
          </p:nvSpPr>
          <p:spPr>
            <a:xfrm>
              <a:off x="6526368" y="2641975"/>
              <a:ext cx="18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양식에 맞게 작성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bfba1ee07a_0_130"/>
          <p:cNvSpPr/>
          <p:nvPr/>
        </p:nvSpPr>
        <p:spPr>
          <a:xfrm>
            <a:off x="9187475" y="5705025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bfba1ee07a_0_130"/>
          <p:cNvSpPr txBox="1"/>
          <p:nvPr/>
        </p:nvSpPr>
        <p:spPr>
          <a:xfrm>
            <a:off x="9532697" y="5846313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완료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bfba1ee07a_0_130"/>
          <p:cNvCxnSpPr/>
          <p:nvPr/>
        </p:nvCxnSpPr>
        <p:spPr>
          <a:xfrm>
            <a:off x="2779688" y="2859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gbfba1ee07a_0_130"/>
          <p:cNvCxnSpPr/>
          <p:nvPr/>
        </p:nvCxnSpPr>
        <p:spPr>
          <a:xfrm>
            <a:off x="5096204" y="2859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gbfba1ee07a_0_130"/>
          <p:cNvCxnSpPr/>
          <p:nvPr/>
        </p:nvCxnSpPr>
        <p:spPr>
          <a:xfrm>
            <a:off x="7576545" y="2859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6" name="Google Shape;246;gbfba1ee07a_0_130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47" name="Google Shape;247;gbfba1ee07a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bfba1ee07a_0_130"/>
          <p:cNvSpPr/>
          <p:nvPr/>
        </p:nvSpPr>
        <p:spPr>
          <a:xfrm>
            <a:off x="922705" y="2583838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bfba1ee07a_0_130"/>
          <p:cNvSpPr txBox="1"/>
          <p:nvPr/>
        </p:nvSpPr>
        <p:spPr>
          <a:xfrm>
            <a:off x="1198580" y="2725126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등록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bfba1ee07a_0_130"/>
          <p:cNvSpPr/>
          <p:nvPr/>
        </p:nvSpPr>
        <p:spPr>
          <a:xfrm>
            <a:off x="3279725" y="3726838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fba1ee07a_0_130"/>
          <p:cNvSpPr txBox="1"/>
          <p:nvPr/>
        </p:nvSpPr>
        <p:spPr>
          <a:xfrm>
            <a:off x="3550757" y="3868275"/>
            <a:ext cx="10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선택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252" name="Google Shape;252;gbfba1ee07a_0_130"/>
          <p:cNvSpPr/>
          <p:nvPr/>
        </p:nvSpPr>
        <p:spPr>
          <a:xfrm>
            <a:off x="5613950" y="3649338"/>
            <a:ext cx="1766700" cy="6981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bfba1ee07a_0_130"/>
          <p:cNvSpPr txBox="1"/>
          <p:nvPr/>
        </p:nvSpPr>
        <p:spPr>
          <a:xfrm>
            <a:off x="5667076" y="3683488"/>
            <a:ext cx="16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3F3F3F"/>
                </a:solidFill>
              </a:rPr>
              <a:t>작성 ID /  판매 ID 일치 시 수정 페이지로 이동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bfba1ee07a_0_130"/>
          <p:cNvSpPr/>
          <p:nvPr/>
        </p:nvSpPr>
        <p:spPr>
          <a:xfrm>
            <a:off x="8033672" y="2575525"/>
            <a:ext cx="1590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bfba1ee07a_0_130"/>
          <p:cNvSpPr txBox="1"/>
          <p:nvPr/>
        </p:nvSpPr>
        <p:spPr>
          <a:xfrm>
            <a:off x="8296568" y="2716825"/>
            <a:ext cx="11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등록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gbfba1ee07a_0_130"/>
          <p:cNvCxnSpPr/>
          <p:nvPr/>
        </p:nvCxnSpPr>
        <p:spPr>
          <a:xfrm>
            <a:off x="2779688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gbfba1ee07a_0_130"/>
          <p:cNvCxnSpPr/>
          <p:nvPr/>
        </p:nvCxnSpPr>
        <p:spPr>
          <a:xfrm>
            <a:off x="5096204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gbfba1ee07a_0_130"/>
          <p:cNvCxnSpPr/>
          <p:nvPr/>
        </p:nvCxnSpPr>
        <p:spPr>
          <a:xfrm>
            <a:off x="7576545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gbfba1ee07a_0_130"/>
          <p:cNvSpPr/>
          <p:nvPr/>
        </p:nvSpPr>
        <p:spPr>
          <a:xfrm>
            <a:off x="922705" y="3726838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bfba1ee07a_0_130"/>
          <p:cNvSpPr txBox="1"/>
          <p:nvPr/>
        </p:nvSpPr>
        <p:spPr>
          <a:xfrm>
            <a:off x="1192125" y="3860376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수정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bfba1ee07a_0_130"/>
          <p:cNvSpPr/>
          <p:nvPr/>
        </p:nvSpPr>
        <p:spPr>
          <a:xfrm>
            <a:off x="3279725" y="5713325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bfba1ee07a_0_130"/>
          <p:cNvSpPr txBox="1"/>
          <p:nvPr/>
        </p:nvSpPr>
        <p:spPr>
          <a:xfrm>
            <a:off x="3550757" y="5850637"/>
            <a:ext cx="10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선택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263" name="Google Shape;263;gbfba1ee07a_0_130"/>
          <p:cNvSpPr/>
          <p:nvPr/>
        </p:nvSpPr>
        <p:spPr>
          <a:xfrm>
            <a:off x="5613951" y="5705025"/>
            <a:ext cx="17667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fba1ee07a_0_130"/>
          <p:cNvSpPr txBox="1"/>
          <p:nvPr/>
        </p:nvSpPr>
        <p:spPr>
          <a:xfrm>
            <a:off x="5647426" y="5762375"/>
            <a:ext cx="16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작</a:t>
            </a:r>
            <a:r>
              <a:rPr b="1" lang="en-US" sz="1200">
                <a:solidFill>
                  <a:srgbClr val="3F3F3F"/>
                </a:solidFill>
              </a:rPr>
              <a:t>성 ID /  판매 ID 일치 시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gbfba1ee07a_0_130"/>
          <p:cNvGrpSpPr/>
          <p:nvPr/>
        </p:nvGrpSpPr>
        <p:grpSpPr>
          <a:xfrm>
            <a:off x="8033488" y="3718906"/>
            <a:ext cx="1590012" cy="559800"/>
            <a:chOff x="9193600" y="4939075"/>
            <a:chExt cx="2088000" cy="559800"/>
          </a:xfrm>
        </p:grpSpPr>
        <p:sp>
          <p:nvSpPr>
            <p:cNvPr id="266" name="Google Shape;266;gbfba1ee07a_0_130"/>
            <p:cNvSpPr/>
            <p:nvPr/>
          </p:nvSpPr>
          <p:spPr>
            <a:xfrm>
              <a:off x="9193600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bfba1ee07a_0_130"/>
            <p:cNvSpPr txBox="1"/>
            <p:nvPr/>
          </p:nvSpPr>
          <p:spPr>
            <a:xfrm>
              <a:off x="9547322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양식에 맞게 </a:t>
              </a:r>
              <a:endParaRPr b="1" sz="1200">
                <a:solidFill>
                  <a:srgbClr val="3F3F3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수정 / 등록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cxnSp>
        <p:nvCxnSpPr>
          <p:cNvPr id="268" name="Google Shape;268;gbfba1ee07a_0_130"/>
          <p:cNvCxnSpPr/>
          <p:nvPr/>
        </p:nvCxnSpPr>
        <p:spPr>
          <a:xfrm>
            <a:off x="2779688" y="598908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gbfba1ee07a_0_130"/>
          <p:cNvCxnSpPr/>
          <p:nvPr/>
        </p:nvCxnSpPr>
        <p:spPr>
          <a:xfrm>
            <a:off x="5096204" y="598908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gbfba1ee07a_0_130"/>
          <p:cNvCxnSpPr/>
          <p:nvPr/>
        </p:nvCxnSpPr>
        <p:spPr>
          <a:xfrm>
            <a:off x="8331045" y="5974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gbfba1ee07a_0_130"/>
          <p:cNvCxnSpPr>
            <a:stCxn id="234" idx="1"/>
            <a:endCxn id="259" idx="1"/>
          </p:cNvCxnSpPr>
          <p:nvPr/>
        </p:nvCxnSpPr>
        <p:spPr>
          <a:xfrm>
            <a:off x="922712" y="1910825"/>
            <a:ext cx="600" cy="2095800"/>
          </a:xfrm>
          <a:prstGeom prst="bentConnector3">
            <a:avLst>
              <a:gd fmla="val -39688631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bfba1ee07a_0_130"/>
          <p:cNvCxnSpPr>
            <a:stCxn id="234" idx="1"/>
            <a:endCxn id="248" idx="1"/>
          </p:cNvCxnSpPr>
          <p:nvPr/>
        </p:nvCxnSpPr>
        <p:spPr>
          <a:xfrm>
            <a:off x="922712" y="1910825"/>
            <a:ext cx="600" cy="952800"/>
          </a:xfrm>
          <a:prstGeom prst="bentConnector3">
            <a:avLst>
              <a:gd fmla="val -39688631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3" name="Google Shape;273;gbfba1ee07a_0_130"/>
          <p:cNvSpPr txBox="1"/>
          <p:nvPr>
            <p:ph idx="1" type="body"/>
          </p:nvPr>
        </p:nvSpPr>
        <p:spPr>
          <a:xfrm>
            <a:off x="916525" y="121125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가이드</a:t>
            </a: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/ 관리자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gbfba1ee07a_0_130"/>
          <p:cNvSpPr/>
          <p:nvPr/>
        </p:nvSpPr>
        <p:spPr>
          <a:xfrm>
            <a:off x="922715" y="5702525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bfba1ee07a_0_130"/>
          <p:cNvSpPr txBox="1"/>
          <p:nvPr/>
        </p:nvSpPr>
        <p:spPr>
          <a:xfrm>
            <a:off x="1192135" y="5836063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bfba1ee07a_0_130"/>
          <p:cNvCxnSpPr>
            <a:stCxn id="234" idx="1"/>
            <a:endCxn id="274" idx="1"/>
          </p:cNvCxnSpPr>
          <p:nvPr/>
        </p:nvCxnSpPr>
        <p:spPr>
          <a:xfrm>
            <a:off x="922712" y="1910825"/>
            <a:ext cx="600" cy="4071600"/>
          </a:xfrm>
          <a:prstGeom prst="bentConnector3">
            <a:avLst>
              <a:gd fmla="val -396875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277" name="Google Shape;277;gbfba1ee07a_0_130"/>
          <p:cNvGrpSpPr/>
          <p:nvPr/>
        </p:nvGrpSpPr>
        <p:grpSpPr>
          <a:xfrm>
            <a:off x="5380699" y="4489550"/>
            <a:ext cx="2244600" cy="1073363"/>
            <a:chOff x="6439750" y="1900275"/>
            <a:chExt cx="2244600" cy="1073363"/>
          </a:xfrm>
        </p:grpSpPr>
        <p:sp>
          <p:nvSpPr>
            <p:cNvPr id="278" name="Google Shape;278;gbfba1ee07a_0_130"/>
            <p:cNvSpPr/>
            <p:nvPr/>
          </p:nvSpPr>
          <p:spPr>
            <a:xfrm>
              <a:off x="7025500" y="1900275"/>
              <a:ext cx="1073100" cy="5598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gbfba1ee07a_0_130"/>
            <p:cNvSpPr txBox="1"/>
            <p:nvPr/>
          </p:nvSpPr>
          <p:spPr>
            <a:xfrm>
              <a:off x="6439750" y="2450438"/>
              <a:ext cx="2244600" cy="523200"/>
            </a:xfrm>
            <a:prstGeom prst="rect">
              <a:avLst/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불일치 시</a:t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cxnSp>
        <p:nvCxnSpPr>
          <p:cNvPr id="280" name="Google Shape;280;gbfba1ee07a_0_130"/>
          <p:cNvCxnSpPr>
            <a:stCxn id="254" idx="3"/>
            <a:endCxn id="241" idx="0"/>
          </p:cNvCxnSpPr>
          <p:nvPr/>
        </p:nvCxnSpPr>
        <p:spPr>
          <a:xfrm>
            <a:off x="9623672" y="2855425"/>
            <a:ext cx="607800" cy="2849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bfba1ee07a_0_130"/>
          <p:cNvCxnSpPr>
            <a:stCxn id="266" idx="3"/>
            <a:endCxn id="241" idx="0"/>
          </p:cNvCxnSpPr>
          <p:nvPr/>
        </p:nvCxnSpPr>
        <p:spPr>
          <a:xfrm>
            <a:off x="9623500" y="3998806"/>
            <a:ext cx="608100" cy="1706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82" name="Google Shape;282;gbfba1ee07a_0_130"/>
          <p:cNvSpPr/>
          <p:nvPr/>
        </p:nvSpPr>
        <p:spPr>
          <a:xfrm>
            <a:off x="10514174" y="3465913"/>
            <a:ext cx="1073100" cy="559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fba1ee07a_0_130"/>
          <p:cNvSpPr txBox="1"/>
          <p:nvPr/>
        </p:nvSpPr>
        <p:spPr>
          <a:xfrm>
            <a:off x="10481600" y="4016088"/>
            <a:ext cx="1138200" cy="5232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66666"/>
                </a:solidFill>
              </a:rPr>
              <a:t>미입력 존재 시 경고창 출력</a:t>
            </a:r>
            <a:endParaRPr b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gbfba1ee07a_0_175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89" name="Google Shape;289;gbfba1ee07a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gbfba1ee07a_0_175"/>
          <p:cNvGrpSpPr/>
          <p:nvPr/>
        </p:nvGrpSpPr>
        <p:grpSpPr>
          <a:xfrm>
            <a:off x="2295038" y="2948650"/>
            <a:ext cx="7601933" cy="1711101"/>
            <a:chOff x="922700" y="2424475"/>
            <a:chExt cx="7601933" cy="1711101"/>
          </a:xfrm>
        </p:grpSpPr>
        <p:grpSp>
          <p:nvGrpSpPr>
            <p:cNvPr id="291" name="Google Shape;291;gbfba1ee07a_0_175"/>
            <p:cNvGrpSpPr/>
            <p:nvPr/>
          </p:nvGrpSpPr>
          <p:grpSpPr>
            <a:xfrm>
              <a:off x="922700" y="2424475"/>
              <a:ext cx="2088000" cy="559800"/>
              <a:chOff x="922700" y="2500675"/>
              <a:chExt cx="2088000" cy="559800"/>
            </a:xfrm>
          </p:grpSpPr>
          <p:sp>
            <p:nvSpPr>
              <p:cNvPr id="292" name="Google Shape;292;gbfba1ee07a_0_175"/>
              <p:cNvSpPr/>
              <p:nvPr/>
            </p:nvSpPr>
            <p:spPr>
              <a:xfrm>
                <a:off x="922700" y="2500675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bfba1ee07a_0_175"/>
              <p:cNvSpPr txBox="1"/>
              <p:nvPr/>
            </p:nvSpPr>
            <p:spPr>
              <a:xfrm>
                <a:off x="1276459" y="2549563"/>
                <a:ext cx="1368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카테고리를 이용한 검색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gbfba1ee07a_0_175"/>
            <p:cNvSpPr/>
            <p:nvPr/>
          </p:nvSpPr>
          <p:spPr>
            <a:xfrm>
              <a:off x="3679666" y="24327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bfba1ee07a_0_175"/>
            <p:cNvSpPr txBox="1"/>
            <p:nvPr/>
          </p:nvSpPr>
          <p:spPr>
            <a:xfrm>
              <a:off x="4033406" y="24735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카테고리에 있는 상품 출력</a:t>
              </a:r>
              <a:endParaRPr b="1" sz="1200">
                <a:solidFill>
                  <a:srgbClr val="3F3F3F"/>
                </a:solidFill>
              </a:endParaRPr>
            </a:p>
          </p:txBody>
        </p:sp>
        <p:grpSp>
          <p:nvGrpSpPr>
            <p:cNvPr id="296" name="Google Shape;296;gbfba1ee07a_0_175"/>
            <p:cNvGrpSpPr/>
            <p:nvPr/>
          </p:nvGrpSpPr>
          <p:grpSpPr>
            <a:xfrm>
              <a:off x="6436633" y="2424475"/>
              <a:ext cx="2088000" cy="559800"/>
              <a:chOff x="6436633" y="2500675"/>
              <a:chExt cx="2088000" cy="559800"/>
            </a:xfrm>
          </p:grpSpPr>
          <p:sp>
            <p:nvSpPr>
              <p:cNvPr id="297" name="Google Shape;297;gbfba1ee07a_0_175"/>
              <p:cNvSpPr/>
              <p:nvPr/>
            </p:nvSpPr>
            <p:spPr>
              <a:xfrm>
                <a:off x="6436633" y="2500675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bfba1ee07a_0_175"/>
              <p:cNvSpPr txBox="1"/>
              <p:nvPr/>
            </p:nvSpPr>
            <p:spPr>
              <a:xfrm>
                <a:off x="6790355" y="2571313"/>
                <a:ext cx="1368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상품 클릭 시 상세정보 조회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9" name="Google Shape;299;gbfba1ee07a_0_175"/>
            <p:cNvCxnSpPr/>
            <p:nvPr/>
          </p:nvCxnSpPr>
          <p:spPr>
            <a:xfrm>
              <a:off x="3161913" y="27085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0" name="Google Shape;300;gbfba1ee07a_0_175"/>
            <p:cNvCxnSpPr/>
            <p:nvPr/>
          </p:nvCxnSpPr>
          <p:spPr>
            <a:xfrm>
              <a:off x="5918879" y="27085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1" name="Google Shape;301;gbfba1ee07a_0_175"/>
            <p:cNvSpPr/>
            <p:nvPr/>
          </p:nvSpPr>
          <p:spPr>
            <a:xfrm>
              <a:off x="922700" y="35674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bfba1ee07a_0_175"/>
            <p:cNvSpPr txBox="1"/>
            <p:nvPr/>
          </p:nvSpPr>
          <p:spPr>
            <a:xfrm>
              <a:off x="1276459" y="36248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검색창을 이용한 검색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bfba1ee07a_0_175"/>
            <p:cNvSpPr/>
            <p:nvPr/>
          </p:nvSpPr>
          <p:spPr>
            <a:xfrm>
              <a:off x="3679666" y="35757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bfba1ee07a_0_175"/>
            <p:cNvSpPr txBox="1"/>
            <p:nvPr/>
          </p:nvSpPr>
          <p:spPr>
            <a:xfrm>
              <a:off x="4033406" y="36165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카테고리 선택 / 상품명 입력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305" name="Google Shape;305;gbfba1ee07a_0_175"/>
            <p:cNvSpPr/>
            <p:nvPr/>
          </p:nvSpPr>
          <p:spPr>
            <a:xfrm>
              <a:off x="6436633" y="35674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bfba1ee07a_0_175"/>
            <p:cNvSpPr txBox="1"/>
            <p:nvPr/>
          </p:nvSpPr>
          <p:spPr>
            <a:xfrm>
              <a:off x="6525923" y="3624825"/>
              <a:ext cx="189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입력한 내용과 관련된 상품을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bfba1ee07a_0_175"/>
            <p:cNvCxnSpPr/>
            <p:nvPr/>
          </p:nvCxnSpPr>
          <p:spPr>
            <a:xfrm>
              <a:off x="3161913" y="38515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8" name="Google Shape;308;gbfba1ee07a_0_175"/>
            <p:cNvCxnSpPr/>
            <p:nvPr/>
          </p:nvCxnSpPr>
          <p:spPr>
            <a:xfrm>
              <a:off x="5918879" y="38515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9" name="Google Shape;309;gbfba1ee07a_0_175"/>
          <p:cNvSpPr txBox="1"/>
          <p:nvPr>
            <p:ph idx="1" type="body"/>
          </p:nvPr>
        </p:nvSpPr>
        <p:spPr>
          <a:xfrm>
            <a:off x="916525" y="121125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회원 / </a:t>
            </a: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가이드  / 관리자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086a36a15_1_7"/>
          <p:cNvSpPr/>
          <p:nvPr/>
        </p:nvSpPr>
        <p:spPr>
          <a:xfrm>
            <a:off x="922712" y="1630925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c086a36a15_1_7"/>
          <p:cNvSpPr txBox="1"/>
          <p:nvPr/>
        </p:nvSpPr>
        <p:spPr>
          <a:xfrm>
            <a:off x="981499" y="1783349"/>
            <a:ext cx="146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물품 등록 페이지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c086a36a15_1_7"/>
          <p:cNvSpPr/>
          <p:nvPr/>
        </p:nvSpPr>
        <p:spPr>
          <a:xfrm>
            <a:off x="3279725" y="2062913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c086a36a15_1_7"/>
          <p:cNvSpPr txBox="1"/>
          <p:nvPr/>
        </p:nvSpPr>
        <p:spPr>
          <a:xfrm>
            <a:off x="3550757" y="2103650"/>
            <a:ext cx="10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리뷰 등록</a:t>
            </a:r>
            <a:endParaRPr b="1" sz="1200">
              <a:solidFill>
                <a:srgbClr val="3F3F3F"/>
              </a:solidFill>
            </a:endParaRPr>
          </a:p>
        </p:txBody>
      </p:sp>
      <p:grpSp>
        <p:nvGrpSpPr>
          <p:cNvPr id="318" name="Google Shape;318;gc086a36a15_1_7"/>
          <p:cNvGrpSpPr/>
          <p:nvPr/>
        </p:nvGrpSpPr>
        <p:grpSpPr>
          <a:xfrm>
            <a:off x="5614076" y="2054613"/>
            <a:ext cx="1766866" cy="559800"/>
            <a:chOff x="6436633" y="2500675"/>
            <a:chExt cx="2088000" cy="559800"/>
          </a:xfrm>
        </p:grpSpPr>
        <p:sp>
          <p:nvSpPr>
            <p:cNvPr id="319" name="Google Shape;319;gc086a36a15_1_7"/>
            <p:cNvSpPr/>
            <p:nvPr/>
          </p:nvSpPr>
          <p:spPr>
            <a:xfrm>
              <a:off x="6436633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c086a36a15_1_7"/>
            <p:cNvSpPr txBox="1"/>
            <p:nvPr/>
          </p:nvSpPr>
          <p:spPr>
            <a:xfrm>
              <a:off x="6526368" y="2641975"/>
              <a:ext cx="18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양식에 맞게 작성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1" name="Google Shape;321;gc086a36a15_1_7"/>
          <p:cNvCxnSpPr/>
          <p:nvPr/>
        </p:nvCxnSpPr>
        <p:spPr>
          <a:xfrm>
            <a:off x="5096204" y="2338673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gc086a36a15_1_7"/>
          <p:cNvCxnSpPr/>
          <p:nvPr/>
        </p:nvCxnSpPr>
        <p:spPr>
          <a:xfrm>
            <a:off x="7576545" y="2338673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3" name="Google Shape;323;gc086a36a15_1_7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324" name="Google Shape;324;gc086a36a15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c086a36a15_1_7"/>
          <p:cNvSpPr/>
          <p:nvPr/>
        </p:nvSpPr>
        <p:spPr>
          <a:xfrm>
            <a:off x="922705" y="2583838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c086a36a15_1_7"/>
          <p:cNvSpPr txBox="1"/>
          <p:nvPr/>
        </p:nvSpPr>
        <p:spPr>
          <a:xfrm>
            <a:off x="1198580" y="2725126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등록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c086a36a15_1_7"/>
          <p:cNvSpPr/>
          <p:nvPr/>
        </p:nvSpPr>
        <p:spPr>
          <a:xfrm>
            <a:off x="3279725" y="3726838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c086a36a15_1_7"/>
          <p:cNvSpPr txBox="1"/>
          <p:nvPr/>
        </p:nvSpPr>
        <p:spPr>
          <a:xfrm>
            <a:off x="3550757" y="3868275"/>
            <a:ext cx="10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선택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329" name="Google Shape;329;gc086a36a15_1_7"/>
          <p:cNvSpPr/>
          <p:nvPr/>
        </p:nvSpPr>
        <p:spPr>
          <a:xfrm>
            <a:off x="5613950" y="3649338"/>
            <a:ext cx="1766700" cy="6981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c086a36a15_1_7"/>
          <p:cNvSpPr txBox="1"/>
          <p:nvPr/>
        </p:nvSpPr>
        <p:spPr>
          <a:xfrm>
            <a:off x="5667076" y="3683488"/>
            <a:ext cx="16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3F3F3F"/>
                </a:solidFill>
              </a:rPr>
              <a:t>작성 ID /  판매 ID 일치 시 수정 페이지로 이동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086a36a15_1_7"/>
          <p:cNvSpPr/>
          <p:nvPr/>
        </p:nvSpPr>
        <p:spPr>
          <a:xfrm>
            <a:off x="8033672" y="2054600"/>
            <a:ext cx="1590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c086a36a15_1_7"/>
          <p:cNvSpPr txBox="1"/>
          <p:nvPr/>
        </p:nvSpPr>
        <p:spPr>
          <a:xfrm>
            <a:off x="8296568" y="2195900"/>
            <a:ext cx="11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등록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c086a36a15_1_7"/>
          <p:cNvCxnSpPr/>
          <p:nvPr/>
        </p:nvCxnSpPr>
        <p:spPr>
          <a:xfrm>
            <a:off x="2779688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gc086a36a15_1_7"/>
          <p:cNvCxnSpPr/>
          <p:nvPr/>
        </p:nvCxnSpPr>
        <p:spPr>
          <a:xfrm>
            <a:off x="5096204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gc086a36a15_1_7"/>
          <p:cNvCxnSpPr/>
          <p:nvPr/>
        </p:nvCxnSpPr>
        <p:spPr>
          <a:xfrm>
            <a:off x="7576545" y="4002598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336" name="Google Shape;336;gc086a36a15_1_7"/>
          <p:cNvSpPr/>
          <p:nvPr/>
        </p:nvSpPr>
        <p:spPr>
          <a:xfrm>
            <a:off x="922705" y="3726838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c086a36a15_1_7"/>
          <p:cNvSpPr txBox="1"/>
          <p:nvPr/>
        </p:nvSpPr>
        <p:spPr>
          <a:xfrm>
            <a:off x="1192125" y="3860376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수정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c086a36a15_1_7"/>
          <p:cNvSpPr/>
          <p:nvPr/>
        </p:nvSpPr>
        <p:spPr>
          <a:xfrm>
            <a:off x="5610812" y="5715825"/>
            <a:ext cx="15999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c086a36a15_1_7"/>
          <p:cNvSpPr txBox="1"/>
          <p:nvPr/>
        </p:nvSpPr>
        <p:spPr>
          <a:xfrm>
            <a:off x="5881845" y="5853137"/>
            <a:ext cx="10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선택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340" name="Google Shape;340;gc086a36a15_1_7"/>
          <p:cNvSpPr/>
          <p:nvPr/>
        </p:nvSpPr>
        <p:spPr>
          <a:xfrm>
            <a:off x="7945039" y="5707525"/>
            <a:ext cx="17667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c086a36a15_1_7"/>
          <p:cNvSpPr txBox="1"/>
          <p:nvPr/>
        </p:nvSpPr>
        <p:spPr>
          <a:xfrm>
            <a:off x="7978514" y="5764875"/>
            <a:ext cx="16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작성 ID /  판매 ID 일치 시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gc086a36a15_1_7"/>
          <p:cNvGrpSpPr/>
          <p:nvPr/>
        </p:nvGrpSpPr>
        <p:grpSpPr>
          <a:xfrm>
            <a:off x="8033488" y="3718906"/>
            <a:ext cx="1590012" cy="559800"/>
            <a:chOff x="9193600" y="4939075"/>
            <a:chExt cx="2088000" cy="559800"/>
          </a:xfrm>
        </p:grpSpPr>
        <p:sp>
          <p:nvSpPr>
            <p:cNvPr id="343" name="Google Shape;343;gc086a36a15_1_7"/>
            <p:cNvSpPr/>
            <p:nvPr/>
          </p:nvSpPr>
          <p:spPr>
            <a:xfrm>
              <a:off x="9193600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c086a36a15_1_7"/>
            <p:cNvSpPr txBox="1"/>
            <p:nvPr/>
          </p:nvSpPr>
          <p:spPr>
            <a:xfrm>
              <a:off x="9547322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양식에 맞게 </a:t>
              </a:r>
              <a:endParaRPr b="1" sz="1200">
                <a:solidFill>
                  <a:srgbClr val="3F3F3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수정 / 등록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cxnSp>
        <p:nvCxnSpPr>
          <p:cNvPr id="345" name="Google Shape;345;gc086a36a15_1_7"/>
          <p:cNvCxnSpPr/>
          <p:nvPr/>
        </p:nvCxnSpPr>
        <p:spPr>
          <a:xfrm>
            <a:off x="5213150" y="599158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gc086a36a15_1_7"/>
          <p:cNvCxnSpPr/>
          <p:nvPr/>
        </p:nvCxnSpPr>
        <p:spPr>
          <a:xfrm>
            <a:off x="7529667" y="599158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gc086a36a15_1_7"/>
          <p:cNvCxnSpPr>
            <a:stCxn id="325" idx="2"/>
            <a:endCxn id="336" idx="0"/>
          </p:cNvCxnSpPr>
          <p:nvPr/>
        </p:nvCxnSpPr>
        <p:spPr>
          <a:xfrm flipH="1" rot="-5400000">
            <a:off x="1426555" y="3434938"/>
            <a:ext cx="5832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gc086a36a15_1_7"/>
          <p:cNvCxnSpPr>
            <a:stCxn id="314" idx="2"/>
            <a:endCxn id="325" idx="0"/>
          </p:cNvCxnSpPr>
          <p:nvPr/>
        </p:nvCxnSpPr>
        <p:spPr>
          <a:xfrm flipH="1" rot="-5400000">
            <a:off x="1521662" y="2386925"/>
            <a:ext cx="393000" cy="600"/>
          </a:xfrm>
          <a:prstGeom prst="bentConnector3">
            <a:avLst>
              <a:gd fmla="val 50014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49" name="Google Shape;349;gc086a36a15_1_7"/>
          <p:cNvSpPr txBox="1"/>
          <p:nvPr>
            <p:ph idx="1" type="body"/>
          </p:nvPr>
        </p:nvSpPr>
        <p:spPr>
          <a:xfrm>
            <a:off x="916525" y="121125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가이드  / 관리자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gc086a36a15_1_7"/>
          <p:cNvSpPr/>
          <p:nvPr/>
        </p:nvSpPr>
        <p:spPr>
          <a:xfrm>
            <a:off x="3253802" y="5705025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c086a36a15_1_7"/>
          <p:cNvSpPr txBox="1"/>
          <p:nvPr/>
        </p:nvSpPr>
        <p:spPr>
          <a:xfrm>
            <a:off x="3523222" y="5838563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gc086a36a15_1_7"/>
          <p:cNvGrpSpPr/>
          <p:nvPr/>
        </p:nvGrpSpPr>
        <p:grpSpPr>
          <a:xfrm>
            <a:off x="5380699" y="4489550"/>
            <a:ext cx="2244600" cy="1073363"/>
            <a:chOff x="6439750" y="1900275"/>
            <a:chExt cx="2244600" cy="1073363"/>
          </a:xfrm>
        </p:grpSpPr>
        <p:sp>
          <p:nvSpPr>
            <p:cNvPr id="353" name="Google Shape;353;gc086a36a15_1_7"/>
            <p:cNvSpPr/>
            <p:nvPr/>
          </p:nvSpPr>
          <p:spPr>
            <a:xfrm>
              <a:off x="7025500" y="1900275"/>
              <a:ext cx="1073100" cy="5598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c086a36a15_1_7"/>
            <p:cNvSpPr txBox="1"/>
            <p:nvPr/>
          </p:nvSpPr>
          <p:spPr>
            <a:xfrm>
              <a:off x="6439750" y="2450438"/>
              <a:ext cx="2244600" cy="523200"/>
            </a:xfrm>
            <a:prstGeom prst="rect">
              <a:avLst/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불일치 시</a:t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355" name="Google Shape;355;gc086a36a15_1_7"/>
          <p:cNvSpPr/>
          <p:nvPr/>
        </p:nvSpPr>
        <p:spPr>
          <a:xfrm>
            <a:off x="8292149" y="2718998"/>
            <a:ext cx="1073100" cy="3786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c086a36a15_1_7"/>
          <p:cNvSpPr txBox="1"/>
          <p:nvPr/>
        </p:nvSpPr>
        <p:spPr>
          <a:xfrm>
            <a:off x="8259575" y="3091097"/>
            <a:ext cx="1138200" cy="5232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66666"/>
                </a:solidFill>
              </a:rPr>
              <a:t>미입력 존재 시 경고창 출력</a:t>
            </a:r>
            <a:endParaRPr b="1" sz="1100">
              <a:solidFill>
                <a:srgbClr val="666666"/>
              </a:solidFill>
            </a:endParaRPr>
          </a:p>
        </p:txBody>
      </p:sp>
      <p:sp>
        <p:nvSpPr>
          <p:cNvPr id="357" name="Google Shape;357;gc086a36a15_1_7"/>
          <p:cNvSpPr/>
          <p:nvPr/>
        </p:nvSpPr>
        <p:spPr>
          <a:xfrm>
            <a:off x="9726490" y="2054450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F3F3F"/>
              </a:solidFill>
            </a:endParaRPr>
          </a:p>
        </p:txBody>
      </p:sp>
      <p:sp>
        <p:nvSpPr>
          <p:cNvPr id="358" name="Google Shape;358;gc086a36a15_1_7"/>
          <p:cNvSpPr txBox="1"/>
          <p:nvPr/>
        </p:nvSpPr>
        <p:spPr>
          <a:xfrm>
            <a:off x="9995910" y="2187988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c086a36a15_1_7"/>
          <p:cNvSpPr/>
          <p:nvPr/>
        </p:nvSpPr>
        <p:spPr>
          <a:xfrm>
            <a:off x="9726140" y="3718500"/>
            <a:ext cx="1590300" cy="559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c086a36a15_1_7"/>
          <p:cNvSpPr txBox="1"/>
          <p:nvPr/>
        </p:nvSpPr>
        <p:spPr>
          <a:xfrm>
            <a:off x="9995560" y="3852038"/>
            <a:ext cx="104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삭제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gc086a36a15_1_7"/>
          <p:cNvCxnSpPr>
            <a:stCxn id="336" idx="3"/>
            <a:endCxn id="350" idx="1"/>
          </p:cNvCxnSpPr>
          <p:nvPr/>
        </p:nvCxnSpPr>
        <p:spPr>
          <a:xfrm>
            <a:off x="2513005" y="4006738"/>
            <a:ext cx="740700" cy="19782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gc086a36a15_1_7"/>
          <p:cNvCxnSpPr>
            <a:stCxn id="336" idx="3"/>
            <a:endCxn id="316" idx="1"/>
          </p:cNvCxnSpPr>
          <p:nvPr/>
        </p:nvCxnSpPr>
        <p:spPr>
          <a:xfrm flipH="1" rot="10800000">
            <a:off x="2513005" y="2342938"/>
            <a:ext cx="766800" cy="16638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bfba1ee07a_0_220"/>
          <p:cNvGrpSpPr/>
          <p:nvPr/>
        </p:nvGrpSpPr>
        <p:grpSpPr>
          <a:xfrm>
            <a:off x="922700" y="2424475"/>
            <a:ext cx="2088000" cy="559800"/>
            <a:chOff x="922700" y="2500675"/>
            <a:chExt cx="2088000" cy="559800"/>
          </a:xfrm>
        </p:grpSpPr>
        <p:sp>
          <p:nvSpPr>
            <p:cNvPr id="368" name="Google Shape;368;gbfba1ee07a_0_220"/>
            <p:cNvSpPr/>
            <p:nvPr/>
          </p:nvSpPr>
          <p:spPr>
            <a:xfrm>
              <a:off x="922700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bfba1ee07a_0_220"/>
            <p:cNvSpPr txBox="1"/>
            <p:nvPr/>
          </p:nvSpPr>
          <p:spPr>
            <a:xfrm>
              <a:off x="1284934" y="2641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상품 클릭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gbfba1ee07a_0_220"/>
          <p:cNvSpPr/>
          <p:nvPr/>
        </p:nvSpPr>
        <p:spPr>
          <a:xfrm>
            <a:off x="3679666" y="2432776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bfba1ee07a_0_220"/>
          <p:cNvSpPr txBox="1"/>
          <p:nvPr/>
        </p:nvSpPr>
        <p:spPr>
          <a:xfrm>
            <a:off x="4033406" y="2473513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리뷰 등록</a:t>
            </a:r>
            <a:endParaRPr b="1" sz="1200">
              <a:solidFill>
                <a:srgbClr val="3F3F3F"/>
              </a:solidFill>
            </a:endParaRPr>
          </a:p>
        </p:txBody>
      </p:sp>
      <p:grpSp>
        <p:nvGrpSpPr>
          <p:cNvPr id="372" name="Google Shape;372;gbfba1ee07a_0_220"/>
          <p:cNvGrpSpPr/>
          <p:nvPr/>
        </p:nvGrpSpPr>
        <p:grpSpPr>
          <a:xfrm>
            <a:off x="6436633" y="2424475"/>
            <a:ext cx="2088000" cy="602988"/>
            <a:chOff x="6436633" y="2500675"/>
            <a:chExt cx="2088000" cy="602988"/>
          </a:xfrm>
        </p:grpSpPr>
        <p:sp>
          <p:nvSpPr>
            <p:cNvPr id="373" name="Google Shape;373;gbfba1ee07a_0_220"/>
            <p:cNvSpPr/>
            <p:nvPr/>
          </p:nvSpPr>
          <p:spPr>
            <a:xfrm>
              <a:off x="6436633" y="2500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bfba1ee07a_0_220"/>
            <p:cNvSpPr txBox="1"/>
            <p:nvPr/>
          </p:nvSpPr>
          <p:spPr>
            <a:xfrm>
              <a:off x="6781855" y="264196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상품 리뷰 등록 화면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gbfba1ee07a_0_220"/>
          <p:cNvSpPr/>
          <p:nvPr/>
        </p:nvSpPr>
        <p:spPr>
          <a:xfrm>
            <a:off x="9193600" y="2424475"/>
            <a:ext cx="2088000" cy="559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bfba1ee07a_0_220"/>
          <p:cNvSpPr txBox="1"/>
          <p:nvPr/>
        </p:nvSpPr>
        <p:spPr>
          <a:xfrm>
            <a:off x="9559547" y="2495113"/>
            <a:ext cx="1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상품 리뷰 양식에 맞게 작성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gbfba1ee07a_0_220"/>
          <p:cNvCxnSpPr/>
          <p:nvPr/>
        </p:nvCxnSpPr>
        <p:spPr>
          <a:xfrm>
            <a:off x="3161913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gbfba1ee07a_0_220"/>
          <p:cNvCxnSpPr/>
          <p:nvPr/>
        </p:nvCxnSpPr>
        <p:spPr>
          <a:xfrm>
            <a:off x="5918879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gbfba1ee07a_0_220"/>
          <p:cNvCxnSpPr/>
          <p:nvPr/>
        </p:nvCxnSpPr>
        <p:spPr>
          <a:xfrm>
            <a:off x="8675845" y="2708535"/>
            <a:ext cx="354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80" name="Google Shape;380;gbfba1ee07a_0_220"/>
          <p:cNvGraphicFramePr/>
          <p:nvPr/>
        </p:nvGraphicFramePr>
        <p:xfrm>
          <a:off x="916525" y="70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{F897E64C-F044-414D-8EF6-CC11AE94A39C}</a:tableStyleId>
              </a:tblPr>
              <a:tblGrid>
                <a:gridCol w="2589350"/>
                <a:gridCol w="2589350"/>
                <a:gridCol w="2590125"/>
                <a:gridCol w="259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장병길</a:t>
                      </a:r>
                      <a:endParaRPr b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381" name="Google Shape;381;gbfba1ee07a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9" y="709598"/>
            <a:ext cx="465600" cy="5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gbfba1ee07a_0_220"/>
          <p:cNvGrpSpPr/>
          <p:nvPr/>
        </p:nvGrpSpPr>
        <p:grpSpPr>
          <a:xfrm>
            <a:off x="922700" y="3567475"/>
            <a:ext cx="10358900" cy="568101"/>
            <a:chOff x="922700" y="3643675"/>
            <a:chExt cx="10358900" cy="568101"/>
          </a:xfrm>
        </p:grpSpPr>
        <p:sp>
          <p:nvSpPr>
            <p:cNvPr id="383" name="Google Shape;383;gbfba1ee07a_0_220"/>
            <p:cNvSpPr/>
            <p:nvPr/>
          </p:nvSpPr>
          <p:spPr>
            <a:xfrm>
              <a:off x="922700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bfba1ee07a_0_220"/>
            <p:cNvSpPr txBox="1"/>
            <p:nvPr/>
          </p:nvSpPr>
          <p:spPr>
            <a:xfrm>
              <a:off x="1276459" y="369256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상품 상세페이지 안에 리뷰 클릭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bfba1ee07a_0_220"/>
            <p:cNvSpPr/>
            <p:nvPr/>
          </p:nvSpPr>
          <p:spPr>
            <a:xfrm>
              <a:off x="3679666" y="36519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bfba1ee07a_0_220"/>
            <p:cNvSpPr txBox="1"/>
            <p:nvPr/>
          </p:nvSpPr>
          <p:spPr>
            <a:xfrm>
              <a:off x="4033406" y="36927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찾기 화면 출력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387" name="Google Shape;387;gbfba1ee07a_0_220"/>
            <p:cNvSpPr/>
            <p:nvPr/>
          </p:nvSpPr>
          <p:spPr>
            <a:xfrm>
              <a:off x="6436633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bfba1ee07a_0_220"/>
            <p:cNvSpPr txBox="1"/>
            <p:nvPr/>
          </p:nvSpPr>
          <p:spPr>
            <a:xfrm>
              <a:off x="6781855" y="3784963"/>
              <a:ext cx="136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이름, e-mail 입력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bfba1ee07a_0_220"/>
            <p:cNvSpPr/>
            <p:nvPr/>
          </p:nvSpPr>
          <p:spPr>
            <a:xfrm>
              <a:off x="9193600" y="36436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bfba1ee07a_0_220"/>
            <p:cNvSpPr txBox="1"/>
            <p:nvPr/>
          </p:nvSpPr>
          <p:spPr>
            <a:xfrm>
              <a:off x="9538825" y="3784975"/>
              <a:ext cx="149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일부분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gbfba1ee07a_0_220"/>
            <p:cNvCxnSpPr/>
            <p:nvPr/>
          </p:nvCxnSpPr>
          <p:spPr>
            <a:xfrm>
              <a:off x="3161913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2" name="Google Shape;392;gbfba1ee07a_0_220"/>
            <p:cNvCxnSpPr/>
            <p:nvPr/>
          </p:nvCxnSpPr>
          <p:spPr>
            <a:xfrm>
              <a:off x="5918879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3" name="Google Shape;393;gbfba1ee07a_0_220"/>
            <p:cNvCxnSpPr/>
            <p:nvPr/>
          </p:nvCxnSpPr>
          <p:spPr>
            <a:xfrm>
              <a:off x="8675845" y="39277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94" name="Google Shape;394;gbfba1ee07a_0_220"/>
          <p:cNvGrpSpPr/>
          <p:nvPr/>
        </p:nvGrpSpPr>
        <p:grpSpPr>
          <a:xfrm>
            <a:off x="922700" y="4862875"/>
            <a:ext cx="10358900" cy="568101"/>
            <a:chOff x="922700" y="4939075"/>
            <a:chExt cx="10358900" cy="568101"/>
          </a:xfrm>
        </p:grpSpPr>
        <p:sp>
          <p:nvSpPr>
            <p:cNvPr id="395" name="Google Shape;395;gbfba1ee07a_0_220"/>
            <p:cNvSpPr/>
            <p:nvPr/>
          </p:nvSpPr>
          <p:spPr>
            <a:xfrm>
              <a:off x="922700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bfba1ee07a_0_220"/>
            <p:cNvSpPr txBox="1"/>
            <p:nvPr/>
          </p:nvSpPr>
          <p:spPr>
            <a:xfrm>
              <a:off x="1276459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상품 리뷰 화면 출력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bfba1ee07a_0_220"/>
            <p:cNvSpPr/>
            <p:nvPr/>
          </p:nvSpPr>
          <p:spPr>
            <a:xfrm>
              <a:off x="3679666" y="4947376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bfba1ee07a_0_220"/>
            <p:cNvSpPr txBox="1"/>
            <p:nvPr/>
          </p:nvSpPr>
          <p:spPr>
            <a:xfrm>
              <a:off x="4033406" y="49881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 찾기 화면 출력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399" name="Google Shape;399;gbfba1ee07a_0_220"/>
            <p:cNvSpPr/>
            <p:nvPr/>
          </p:nvSpPr>
          <p:spPr>
            <a:xfrm>
              <a:off x="6436633" y="4939075"/>
              <a:ext cx="2088000" cy="559800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bfba1ee07a_0_220"/>
            <p:cNvSpPr txBox="1"/>
            <p:nvPr/>
          </p:nvSpPr>
          <p:spPr>
            <a:xfrm>
              <a:off x="6790367" y="4996413"/>
              <a:ext cx="136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아이디, 이름, e-mail 입력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gbfba1ee07a_0_220"/>
            <p:cNvGrpSpPr/>
            <p:nvPr/>
          </p:nvGrpSpPr>
          <p:grpSpPr>
            <a:xfrm>
              <a:off x="9193600" y="4939075"/>
              <a:ext cx="2088000" cy="559800"/>
              <a:chOff x="9193600" y="4939075"/>
              <a:chExt cx="2088000" cy="559800"/>
            </a:xfrm>
          </p:grpSpPr>
          <p:sp>
            <p:nvSpPr>
              <p:cNvPr id="402" name="Google Shape;402;gbfba1ee07a_0_220"/>
              <p:cNvSpPr/>
              <p:nvPr/>
            </p:nvSpPr>
            <p:spPr>
              <a:xfrm>
                <a:off x="9193600" y="4939075"/>
                <a:ext cx="2088000" cy="559800"/>
              </a:xfrm>
              <a:prstGeom prst="rect">
                <a:avLst/>
              </a:prstGeom>
              <a:noFill/>
              <a:ln cap="flat" cmpd="sng" w="254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gbfba1ee07a_0_220"/>
              <p:cNvSpPr txBox="1"/>
              <p:nvPr/>
            </p:nvSpPr>
            <p:spPr>
              <a:xfrm>
                <a:off x="9547322" y="4996413"/>
                <a:ext cx="1368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비밀번호 e-mail로 전송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cxnSp>
          <p:nvCxnSpPr>
            <p:cNvPr id="404" name="Google Shape;404;gbfba1ee07a_0_220"/>
            <p:cNvCxnSpPr/>
            <p:nvPr/>
          </p:nvCxnSpPr>
          <p:spPr>
            <a:xfrm>
              <a:off x="3161913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5" name="Google Shape;405;gbfba1ee07a_0_220"/>
            <p:cNvCxnSpPr/>
            <p:nvPr/>
          </p:nvCxnSpPr>
          <p:spPr>
            <a:xfrm>
              <a:off x="5918879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6" name="Google Shape;406;gbfba1ee07a_0_220"/>
            <p:cNvCxnSpPr/>
            <p:nvPr/>
          </p:nvCxnSpPr>
          <p:spPr>
            <a:xfrm>
              <a:off x="8675845" y="5223135"/>
              <a:ext cx="35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07" name="Google Shape;407;gbfba1ee07a_0_220"/>
          <p:cNvCxnSpPr>
            <a:stCxn id="368" idx="1"/>
            <a:endCxn id="395" idx="1"/>
          </p:cNvCxnSpPr>
          <p:nvPr/>
        </p:nvCxnSpPr>
        <p:spPr>
          <a:xfrm>
            <a:off x="922700" y="2704375"/>
            <a:ext cx="600" cy="2438400"/>
          </a:xfrm>
          <a:prstGeom prst="bentConnector3">
            <a:avLst>
              <a:gd fmla="val -1158500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gbfba1ee07a_0_220"/>
          <p:cNvCxnSpPr>
            <a:stCxn id="368" idx="1"/>
            <a:endCxn id="383" idx="1"/>
          </p:cNvCxnSpPr>
          <p:nvPr/>
        </p:nvCxnSpPr>
        <p:spPr>
          <a:xfrm>
            <a:off x="922700" y="2704375"/>
            <a:ext cx="600" cy="1143000"/>
          </a:xfrm>
          <a:prstGeom prst="bentConnector3">
            <a:avLst>
              <a:gd fmla="val -115850000" name="adj1"/>
            </a:avLst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9" name="Google Shape;409;gbfba1ee07a_0_220"/>
          <p:cNvSpPr txBox="1"/>
          <p:nvPr>
            <p:ph idx="1" type="body"/>
          </p:nvPr>
        </p:nvSpPr>
        <p:spPr>
          <a:xfrm>
            <a:off x="916525" y="1211250"/>
            <a:ext cx="2589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회원 / 가이드  / 관리자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0" name="Google Shape;410;gbfba1ee07a_0_220"/>
          <p:cNvGrpSpPr/>
          <p:nvPr/>
        </p:nvGrpSpPr>
        <p:grpSpPr>
          <a:xfrm>
            <a:off x="8685349" y="1316500"/>
            <a:ext cx="2244600" cy="1073363"/>
            <a:chOff x="6439750" y="1900275"/>
            <a:chExt cx="2244600" cy="1073363"/>
          </a:xfrm>
        </p:grpSpPr>
        <p:sp>
          <p:nvSpPr>
            <p:cNvPr id="411" name="Google Shape;411;gbfba1ee07a_0_220"/>
            <p:cNvSpPr/>
            <p:nvPr/>
          </p:nvSpPr>
          <p:spPr>
            <a:xfrm>
              <a:off x="7025500" y="1900275"/>
              <a:ext cx="1073100" cy="5598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bfba1ee07a_0_220"/>
            <p:cNvSpPr txBox="1"/>
            <p:nvPr/>
          </p:nvSpPr>
          <p:spPr>
            <a:xfrm>
              <a:off x="6439750" y="2450438"/>
              <a:ext cx="2244600" cy="523200"/>
            </a:xfrm>
            <a:prstGeom prst="rect">
              <a:avLst/>
            </a:prstGeom>
            <a:noFill/>
            <a:ln cap="flat" cmpd="sng" w="2857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불일치 시</a:t>
              </a:r>
              <a:endParaRPr b="1" sz="11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경고창 출력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</cp:coreProperties>
</file>