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embeddedFontLst>
    <p:embeddedFont>
      <p:font typeface="Poppi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i5+jpW/v0I6P+8Gzmpt+HgAjbq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italic.fntdata"/><Relationship Id="rId30" Type="http://schemas.openxmlformats.org/officeDocument/2006/relationships/font" Target="fonts/Poppins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Poppi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c09e5e8e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gc09e5e8e7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c09e5e8e76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gc09e5e8e76_1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c09e5e8e76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gc09e5e8e76_1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4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4"/>
          <p:cNvSpPr txBox="1"/>
          <p:nvPr>
            <p:ph idx="1"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4"/>
          <p:cNvSpPr txBox="1"/>
          <p:nvPr>
            <p:ph idx="10"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4"/>
          <p:cNvSpPr txBox="1"/>
          <p:nvPr>
            <p:ph idx="11"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4"/>
          <p:cNvSpPr txBox="1"/>
          <p:nvPr>
            <p:ph idx="12"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5"/>
          <p:cNvSpPr txBox="1"/>
          <p:nvPr>
            <p:ph type="ctrTitle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5"/>
          <p:cNvSpPr txBox="1"/>
          <p:nvPr>
            <p:ph idx="1" type="subTitle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5"/>
          <p:cNvSpPr txBox="1"/>
          <p:nvPr>
            <p:ph idx="10"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95"/>
          <p:cNvSpPr txBox="1"/>
          <p:nvPr>
            <p:ph idx="11"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5"/>
          <p:cNvSpPr txBox="1"/>
          <p:nvPr>
            <p:ph idx="12"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6"/>
          <p:cNvSpPr txBox="1"/>
          <p:nvPr>
            <p:ph type="title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96"/>
          <p:cNvSpPr txBox="1"/>
          <p:nvPr>
            <p:ph idx="1" type="body"/>
          </p:nvPr>
        </p:nvSpPr>
        <p:spPr>
          <a:xfrm>
            <a:off x="831850" y="4589780"/>
            <a:ext cx="10516870" cy="1501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96"/>
          <p:cNvSpPr txBox="1"/>
          <p:nvPr>
            <p:ph idx="10"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96"/>
          <p:cNvSpPr txBox="1"/>
          <p:nvPr>
            <p:ph idx="11"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96"/>
          <p:cNvSpPr txBox="1"/>
          <p:nvPr>
            <p:ph idx="12"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7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97"/>
          <p:cNvSpPr txBox="1"/>
          <p:nvPr>
            <p:ph idx="1" type="body"/>
          </p:nvPr>
        </p:nvSpPr>
        <p:spPr>
          <a:xfrm>
            <a:off x="838200" y="1825625"/>
            <a:ext cx="5182870" cy="435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97"/>
          <p:cNvSpPr txBox="1"/>
          <p:nvPr>
            <p:ph idx="2" type="body"/>
          </p:nvPr>
        </p:nvSpPr>
        <p:spPr>
          <a:xfrm>
            <a:off x="6172200" y="1825625"/>
            <a:ext cx="5182870" cy="435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97"/>
          <p:cNvSpPr txBox="1"/>
          <p:nvPr>
            <p:ph idx="10"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97"/>
          <p:cNvSpPr txBox="1"/>
          <p:nvPr>
            <p:ph idx="11"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97"/>
          <p:cNvSpPr txBox="1"/>
          <p:nvPr>
            <p:ph idx="12"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8"/>
          <p:cNvSpPr txBox="1"/>
          <p:nvPr>
            <p:ph type="title"/>
          </p:nvPr>
        </p:nvSpPr>
        <p:spPr>
          <a:xfrm>
            <a:off x="840105" y="365125"/>
            <a:ext cx="10516870" cy="1327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98"/>
          <p:cNvSpPr txBox="1"/>
          <p:nvPr>
            <p:ph idx="1" type="body"/>
          </p:nvPr>
        </p:nvSpPr>
        <p:spPr>
          <a:xfrm>
            <a:off x="840105" y="1681480"/>
            <a:ext cx="5158740" cy="8248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98"/>
          <p:cNvSpPr txBox="1"/>
          <p:nvPr>
            <p:ph idx="2" type="body"/>
          </p:nvPr>
        </p:nvSpPr>
        <p:spPr>
          <a:xfrm>
            <a:off x="840105" y="2505075"/>
            <a:ext cx="5158740" cy="368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98"/>
          <p:cNvSpPr txBox="1"/>
          <p:nvPr>
            <p:ph idx="3" type="body"/>
          </p:nvPr>
        </p:nvSpPr>
        <p:spPr>
          <a:xfrm>
            <a:off x="6172200" y="1681480"/>
            <a:ext cx="5184775" cy="8248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98"/>
          <p:cNvSpPr txBox="1"/>
          <p:nvPr>
            <p:ph idx="4" type="body"/>
          </p:nvPr>
        </p:nvSpPr>
        <p:spPr>
          <a:xfrm>
            <a:off x="6172200" y="2505075"/>
            <a:ext cx="5184775" cy="368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98"/>
          <p:cNvSpPr txBox="1"/>
          <p:nvPr>
            <p:ph idx="10"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98"/>
          <p:cNvSpPr txBox="1"/>
          <p:nvPr>
            <p:ph idx="11"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98"/>
          <p:cNvSpPr txBox="1"/>
          <p:nvPr>
            <p:ph idx="12"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9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99"/>
          <p:cNvSpPr txBox="1"/>
          <p:nvPr>
            <p:ph idx="10"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99"/>
          <p:cNvSpPr txBox="1"/>
          <p:nvPr>
            <p:ph idx="11"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99"/>
          <p:cNvSpPr txBox="1"/>
          <p:nvPr>
            <p:ph idx="12"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0"/>
          <p:cNvSpPr txBox="1"/>
          <p:nvPr>
            <p:ph idx="10"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00"/>
          <p:cNvSpPr txBox="1"/>
          <p:nvPr>
            <p:ph idx="11"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00"/>
          <p:cNvSpPr txBox="1"/>
          <p:nvPr>
            <p:ph idx="12"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1"/>
          <p:cNvSpPr txBox="1"/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01"/>
          <p:cNvSpPr txBox="1"/>
          <p:nvPr>
            <p:ph idx="1" type="body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01"/>
          <p:cNvSpPr txBox="1"/>
          <p:nvPr>
            <p:ph idx="2"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01"/>
          <p:cNvSpPr txBox="1"/>
          <p:nvPr>
            <p:ph idx="10"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01"/>
          <p:cNvSpPr txBox="1"/>
          <p:nvPr>
            <p:ph idx="11"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01"/>
          <p:cNvSpPr txBox="1"/>
          <p:nvPr>
            <p:ph idx="12"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2"/>
          <p:cNvSpPr txBox="1"/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02"/>
          <p:cNvSpPr txBox="1"/>
          <p:nvPr>
            <p:ph idx="2" type="pic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39" name="Google Shape;139;p102"/>
          <p:cNvSpPr txBox="1"/>
          <p:nvPr>
            <p:ph idx="1"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02"/>
          <p:cNvSpPr txBox="1"/>
          <p:nvPr>
            <p:ph idx="10"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02"/>
          <p:cNvSpPr txBox="1"/>
          <p:nvPr>
            <p:ph idx="11"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02"/>
          <p:cNvSpPr txBox="1"/>
          <p:nvPr>
            <p:ph idx="12"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3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03"/>
          <p:cNvSpPr txBox="1"/>
          <p:nvPr>
            <p:ph idx="1" type="body"/>
          </p:nvPr>
        </p:nvSpPr>
        <p:spPr>
          <a:xfrm rot="5400000">
            <a:off x="3920173" y="-1256348"/>
            <a:ext cx="4352925" cy="10516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03"/>
          <p:cNvSpPr txBox="1"/>
          <p:nvPr>
            <p:ph idx="10"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03"/>
          <p:cNvSpPr txBox="1"/>
          <p:nvPr>
            <p:ph idx="11"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03"/>
          <p:cNvSpPr txBox="1"/>
          <p:nvPr>
            <p:ph idx="12"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4"/>
          <p:cNvSpPr txBox="1"/>
          <p:nvPr>
            <p:ph type="title"/>
          </p:nvPr>
        </p:nvSpPr>
        <p:spPr>
          <a:xfrm rot="5400000">
            <a:off x="7133273" y="1956752"/>
            <a:ext cx="5813425" cy="2630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04"/>
          <p:cNvSpPr txBox="1"/>
          <p:nvPr>
            <p:ph idx="1" type="body"/>
          </p:nvPr>
        </p:nvSpPr>
        <p:spPr>
          <a:xfrm rot="5400000">
            <a:off x="1799273" y="-595948"/>
            <a:ext cx="5813425" cy="7735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04"/>
          <p:cNvSpPr txBox="1"/>
          <p:nvPr>
            <p:ph idx="10"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04"/>
          <p:cNvSpPr txBox="1"/>
          <p:nvPr>
            <p:ph idx="11"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04"/>
          <p:cNvSpPr txBox="1"/>
          <p:nvPr>
            <p:ph idx="12"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4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3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33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0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  <a:defRPr b="0" i="0" sz="2400" u="none" cap="none" strike="noStrike"/>
            </a:lvl2pPr>
            <a:lvl3pPr indent="-355600" lvl="2" marL="1371600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0"/>
              <a:defRPr b="0" i="0" sz="2000" u="none" cap="none" strike="noStrike"/>
            </a:lvl3pPr>
            <a:lvl4pPr indent="-342900" lvl="3" marL="182880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4pPr>
            <a:lvl5pPr indent="-342900" lvl="4" marL="228600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33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4" name="Google Shape;84;p33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5" name="Google Shape;85;p33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 b="0" i="0" sz="18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 b="0" i="0" sz="18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 b="0" i="0" sz="18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 b="0" i="0" sz="18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 b="0" i="0" sz="18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 b="0" i="0" sz="18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 b="0" i="0" sz="18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 b="0" i="0" sz="18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Clr>
                <a:srgbClr val="888888"/>
              </a:buClr>
              <a:buSzPts val="1800"/>
              <a:buFont typeface="Malgun Gothic"/>
              <a:buNone/>
              <a:defRPr b="0" i="0" sz="18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11" Type="http://schemas.openxmlformats.org/officeDocument/2006/relationships/image" Target="../media/image16.png"/><Relationship Id="rId10" Type="http://schemas.openxmlformats.org/officeDocument/2006/relationships/image" Target="../media/image12.png"/><Relationship Id="rId12" Type="http://schemas.openxmlformats.org/officeDocument/2006/relationships/image" Target="../media/image5.png"/><Relationship Id="rId9" Type="http://schemas.openxmlformats.org/officeDocument/2006/relationships/image" Target="../media/image13.png"/><Relationship Id="rId5" Type="http://schemas.openxmlformats.org/officeDocument/2006/relationships/image" Target="../media/image20.png"/><Relationship Id="rId6" Type="http://schemas.openxmlformats.org/officeDocument/2006/relationships/image" Target="../media/image4.png"/><Relationship Id="rId7" Type="http://schemas.openxmlformats.org/officeDocument/2006/relationships/image" Target="../media/image14.png"/><Relationship Id="rId8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jpg"/><Relationship Id="rId4" Type="http://schemas.openxmlformats.org/officeDocument/2006/relationships/image" Target="../media/image26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4C96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"/>
          <p:cNvGrpSpPr/>
          <p:nvPr/>
        </p:nvGrpSpPr>
        <p:grpSpPr>
          <a:xfrm>
            <a:off x="2730500" y="1397635"/>
            <a:ext cx="6732270" cy="4058285"/>
            <a:chOff x="2730500" y="1397635"/>
            <a:chExt cx="6732270" cy="4058285"/>
          </a:xfrm>
        </p:grpSpPr>
        <p:sp>
          <p:nvSpPr>
            <p:cNvPr id="160" name="Google Shape;160;p1"/>
            <p:cNvSpPr/>
            <p:nvPr/>
          </p:nvSpPr>
          <p:spPr>
            <a:xfrm>
              <a:off x="2730500" y="1823085"/>
              <a:ext cx="6731635" cy="3632835"/>
            </a:xfrm>
            <a:prstGeom prst="round2SameRect">
              <a:avLst>
                <a:gd fmla="val 0" name="adj1"/>
                <a:gd fmla="val 2241" name="adj2"/>
              </a:avLst>
            </a:prstGeom>
            <a:solidFill>
              <a:srgbClr val="F0F7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4C96"/>
                </a:buClr>
                <a:buSzPts val="4000"/>
                <a:buFont typeface="Malgun Gothic"/>
                <a:buNone/>
              </a:pPr>
              <a:r>
                <a:rPr b="1" i="1" lang="ko-KR" sz="4000">
                  <a:solidFill>
                    <a:srgbClr val="0A4C96"/>
                  </a:solidFill>
                  <a:latin typeface="Poppins"/>
                  <a:ea typeface="Poppins"/>
                  <a:cs typeface="Poppins"/>
                  <a:sym typeface="Poppins"/>
                </a:rPr>
                <a:t>Hello, World</a:t>
              </a:r>
              <a:endParaRPr b="1" i="1" sz="4000" u="none" cap="none" strike="noStrike">
                <a:solidFill>
                  <a:srgbClr val="0A4C96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050"/>
                <a:buFont typeface="Malgun Gothic"/>
                <a:buNone/>
              </a:pPr>
              <a:r>
                <a:rPr i="1" lang="ko-KR" sz="1050" u="none" cap="none" strike="noStrike">
                  <a:solidFill>
                    <a:srgbClr val="7F7F7F"/>
                  </a:solidFill>
                  <a:latin typeface="Poppins"/>
                  <a:ea typeface="Poppins"/>
                  <a:cs typeface="Poppins"/>
                  <a:sym typeface="Poppins"/>
                </a:rPr>
                <a:t>Enjoy your stylish </a:t>
              </a:r>
              <a:r>
                <a:rPr i="1" lang="ko-KR" sz="1050">
                  <a:solidFill>
                    <a:srgbClr val="7F7F7F"/>
                  </a:solidFill>
                  <a:latin typeface="Poppins"/>
                  <a:ea typeface="Poppins"/>
                  <a:cs typeface="Poppins"/>
                  <a:sym typeface="Poppins"/>
                </a:rPr>
                <a:t>trip</a:t>
              </a:r>
              <a:r>
                <a:rPr i="1" lang="ko-KR" sz="1050" u="none" cap="none" strike="noStrike">
                  <a:solidFill>
                    <a:srgbClr val="7F7F7F"/>
                  </a:solidFill>
                  <a:latin typeface="Poppins"/>
                  <a:ea typeface="Poppins"/>
                  <a:cs typeface="Poppins"/>
                  <a:sym typeface="Poppins"/>
                </a:rPr>
                <a:t> and campus life with DDIT</a:t>
              </a:r>
              <a:endParaRPr i="1" sz="1050" u="none" cap="none" strike="noStrik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2730500" y="1397635"/>
              <a:ext cx="6731635" cy="65468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0B8B7"/>
            </a:solidFill>
            <a:ln>
              <a:noFill/>
            </a:ln>
            <a:effectLst>
              <a:outerShdw blurRad="50800" rotWithShape="0" algn="l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Malgun Gothic"/>
                <a:buNone/>
              </a:pPr>
              <a:r>
                <a:rPr b="0" i="0" lang="ko-KR" sz="14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대덕인재개발원 중간프로젝트  </a:t>
              </a:r>
              <a:r>
                <a:rPr b="1" i="0" lang="ko-KR" sz="14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4조</a:t>
              </a:r>
              <a:endParaRPr b="1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62" name="Google Shape;162;p1"/>
            <p:cNvCxnSpPr/>
            <p:nvPr/>
          </p:nvCxnSpPr>
          <p:spPr>
            <a:xfrm>
              <a:off x="2730500" y="2045335"/>
              <a:ext cx="6731635" cy="1270"/>
            </a:xfrm>
            <a:prstGeom prst="straightConnector1">
              <a:avLst/>
            </a:prstGeom>
            <a:noFill/>
            <a:ln cap="flat" cmpd="sng" w="3175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3" name="Google Shape;163;p1"/>
            <p:cNvSpPr/>
            <p:nvPr/>
          </p:nvSpPr>
          <p:spPr>
            <a:xfrm rot="10800000">
              <a:off x="8963025" y="4904740"/>
              <a:ext cx="499745" cy="551180"/>
            </a:xfrm>
            <a:custGeom>
              <a:rect b="b" l="l" r="r" t="t"/>
              <a:pathLst>
                <a:path extrusionOk="0" h="1021899" w="1021899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76200">
                <a:srgbClr val="000000">
                  <a:alpha val="10196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64" name="Google Shape;164;p1"/>
          <p:cNvGrpSpPr/>
          <p:nvPr/>
        </p:nvGrpSpPr>
        <p:grpSpPr>
          <a:xfrm>
            <a:off x="2943225" y="1497517"/>
            <a:ext cx="1146175" cy="406848"/>
            <a:chOff x="2943225" y="1497517"/>
            <a:chExt cx="1146175" cy="406848"/>
          </a:xfrm>
        </p:grpSpPr>
        <p:sp>
          <p:nvSpPr>
            <p:cNvPr id="165" name="Google Shape;165;p1"/>
            <p:cNvSpPr/>
            <p:nvPr/>
          </p:nvSpPr>
          <p:spPr>
            <a:xfrm>
              <a:off x="2943225" y="1609090"/>
              <a:ext cx="295275" cy="295275"/>
            </a:xfrm>
            <a:prstGeom prst="ellipse">
              <a:avLst/>
            </a:prstGeom>
            <a:solidFill>
              <a:srgbClr val="F0F7FF"/>
            </a:solidFill>
            <a:ln cap="flat" cmpd="sng" w="19050">
              <a:solidFill>
                <a:srgbClr val="3E93D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 rot="9000000">
              <a:off x="2996565" y="1588770"/>
              <a:ext cx="65405" cy="230505"/>
            </a:xfrm>
            <a:prstGeom prst="trapezoid">
              <a:avLst>
                <a:gd fmla="val 25000" name="adj"/>
              </a:avLst>
            </a:prstGeom>
            <a:solidFill>
              <a:srgbClr val="C843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 rot="-9000000">
              <a:off x="3123565" y="1490345"/>
              <a:ext cx="65405" cy="351155"/>
            </a:xfrm>
            <a:custGeom>
              <a:rect b="b" l="l" r="r" t="t"/>
              <a:pathLst>
                <a:path extrusionOk="0" h="351035" w="65301">
                  <a:moveTo>
                    <a:pt x="0" y="351035"/>
                  </a:moveTo>
                  <a:lnTo>
                    <a:pt x="12115" y="0"/>
                  </a:lnTo>
                  <a:lnTo>
                    <a:pt x="48976" y="16818"/>
                  </a:lnTo>
                  <a:lnTo>
                    <a:pt x="65301" y="351035"/>
                  </a:lnTo>
                  <a:lnTo>
                    <a:pt x="0" y="351035"/>
                  </a:lnTo>
                  <a:close/>
                </a:path>
              </a:pathLst>
            </a:custGeom>
            <a:solidFill>
              <a:srgbClr val="C843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3368675" y="1603375"/>
              <a:ext cx="295275" cy="295275"/>
            </a:xfrm>
            <a:prstGeom prst="ellipse">
              <a:avLst/>
            </a:prstGeom>
            <a:solidFill>
              <a:srgbClr val="F0F7FF"/>
            </a:solidFill>
            <a:ln cap="flat" cmpd="sng" w="19050">
              <a:solidFill>
                <a:srgbClr val="3E93D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3794125" y="1597660"/>
              <a:ext cx="295275" cy="295275"/>
            </a:xfrm>
            <a:prstGeom prst="ellipse">
              <a:avLst/>
            </a:prstGeom>
            <a:solidFill>
              <a:srgbClr val="F0F7FF"/>
            </a:solidFill>
            <a:ln cap="flat" cmpd="sng" w="19050">
              <a:solidFill>
                <a:srgbClr val="3E93D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70" name="Google Shape;17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060" y="2363311"/>
            <a:ext cx="2590873" cy="1942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4D79"/>
        </a:soli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10"/>
          <p:cNvGrpSpPr/>
          <p:nvPr/>
        </p:nvGrpSpPr>
        <p:grpSpPr>
          <a:xfrm>
            <a:off x="308610" y="290195"/>
            <a:ext cx="11576685" cy="6315075"/>
            <a:chOff x="308610" y="290195"/>
            <a:chExt cx="11576685" cy="6315075"/>
          </a:xfrm>
        </p:grpSpPr>
        <p:sp>
          <p:nvSpPr>
            <p:cNvPr id="559" name="Google Shape;559;p10"/>
            <p:cNvSpPr/>
            <p:nvPr/>
          </p:nvSpPr>
          <p:spPr>
            <a:xfrm>
              <a:off x="308610" y="943610"/>
              <a:ext cx="11576685" cy="5661660"/>
            </a:xfrm>
            <a:prstGeom prst="round2SameRect">
              <a:avLst>
                <a:gd fmla="val 0" name="adj1"/>
                <a:gd fmla="val 2241" name="adj2"/>
              </a:avLst>
            </a:prstGeom>
            <a:solidFill>
              <a:srgbClr val="F0F7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0" name="Google Shape;560;p10"/>
            <p:cNvSpPr/>
            <p:nvPr/>
          </p:nvSpPr>
          <p:spPr>
            <a:xfrm>
              <a:off x="308610" y="290195"/>
              <a:ext cx="11576685" cy="65468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0B8B7"/>
            </a:solidFill>
            <a:ln>
              <a:noFill/>
            </a:ln>
            <a:effectLst>
              <a:outerShdw blurRad="50800" rotWithShape="0" algn="l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2400"/>
                <a:buFont typeface="Malgun Gothic"/>
                <a:buNone/>
              </a:pPr>
              <a:r>
                <a:rPr b="1" i="1" lang="ko-KR" sz="2400" u="none" cap="none" strike="noStrike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CONTENT LIST</a:t>
              </a:r>
              <a:endParaRPr b="1" i="1" sz="2400" u="none" cap="none" strike="noStrik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61" name="Google Shape;561;p10"/>
            <p:cNvCxnSpPr/>
            <p:nvPr/>
          </p:nvCxnSpPr>
          <p:spPr>
            <a:xfrm>
              <a:off x="308610" y="943610"/>
              <a:ext cx="11576685" cy="1270"/>
            </a:xfrm>
            <a:prstGeom prst="straightConnector1">
              <a:avLst/>
            </a:prstGeom>
            <a:noFill/>
            <a:ln cap="flat" cmpd="sng" w="3175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562" name="Google Shape;562;p10"/>
            <p:cNvGrpSpPr/>
            <p:nvPr/>
          </p:nvGrpSpPr>
          <p:grpSpPr>
            <a:xfrm>
              <a:off x="552313" y="364444"/>
              <a:ext cx="1147582" cy="408351"/>
              <a:chOff x="552313" y="364444"/>
              <a:chExt cx="1147582" cy="408351"/>
            </a:xfrm>
          </p:grpSpPr>
          <p:sp>
            <p:nvSpPr>
              <p:cNvPr id="563" name="Google Shape;563;p10"/>
              <p:cNvSpPr/>
              <p:nvPr/>
            </p:nvSpPr>
            <p:spPr>
              <a:xfrm>
                <a:off x="552450" y="476250"/>
                <a:ext cx="296545" cy="296545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4" name="Google Shape;564;p10"/>
              <p:cNvSpPr/>
              <p:nvPr/>
            </p:nvSpPr>
            <p:spPr>
              <a:xfrm rot="9000000">
                <a:off x="605790" y="455930"/>
                <a:ext cx="66675" cy="231775"/>
              </a:xfrm>
              <a:prstGeom prst="trapezoid">
                <a:avLst>
                  <a:gd fmla="val 25000" name="adj"/>
                </a:avLst>
              </a:prstGeom>
              <a:solidFill>
                <a:srgbClr val="C843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5" name="Google Shape;565;p10"/>
              <p:cNvSpPr/>
              <p:nvPr/>
            </p:nvSpPr>
            <p:spPr>
              <a:xfrm rot="-9000000">
                <a:off x="732790" y="357505"/>
                <a:ext cx="66675" cy="352425"/>
              </a:xfrm>
              <a:custGeom>
                <a:rect b="b" l="l" r="r" t="t"/>
                <a:pathLst>
                  <a:path extrusionOk="0" h="351037" w="65303">
                    <a:moveTo>
                      <a:pt x="0" y="351035"/>
                    </a:moveTo>
                    <a:lnTo>
                      <a:pt x="12115" y="0"/>
                    </a:lnTo>
                    <a:lnTo>
                      <a:pt x="48976" y="16818"/>
                    </a:lnTo>
                    <a:lnTo>
                      <a:pt x="65301" y="351035"/>
                    </a:lnTo>
                    <a:lnTo>
                      <a:pt x="0" y="351035"/>
                    </a:lnTo>
                    <a:close/>
                  </a:path>
                </a:pathLst>
              </a:custGeom>
              <a:solidFill>
                <a:srgbClr val="C843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6" name="Google Shape;566;p10"/>
              <p:cNvSpPr/>
              <p:nvPr/>
            </p:nvSpPr>
            <p:spPr>
              <a:xfrm>
                <a:off x="977900" y="470535"/>
                <a:ext cx="296545" cy="296545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7" name="Google Shape;567;p10"/>
              <p:cNvSpPr/>
              <p:nvPr/>
            </p:nvSpPr>
            <p:spPr>
              <a:xfrm>
                <a:off x="1403350" y="464820"/>
                <a:ext cx="296545" cy="296545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568" name="Google Shape;568;p10"/>
            <p:cNvSpPr/>
            <p:nvPr/>
          </p:nvSpPr>
          <p:spPr>
            <a:xfrm rot="10800000">
              <a:off x="11188700" y="5909310"/>
              <a:ext cx="695960" cy="695960"/>
            </a:xfrm>
            <a:custGeom>
              <a:rect b="b" l="l" r="r" t="t"/>
              <a:pathLst>
                <a:path extrusionOk="0" h="1021899" w="1021899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76200">
                <a:srgbClr val="000000">
                  <a:alpha val="10196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69" name="Google Shape;569;p10"/>
          <p:cNvGrpSpPr/>
          <p:nvPr/>
        </p:nvGrpSpPr>
        <p:grpSpPr>
          <a:xfrm>
            <a:off x="3343910" y="130175"/>
            <a:ext cx="137795" cy="547370"/>
            <a:chOff x="3343910" y="130175"/>
            <a:chExt cx="137795" cy="547370"/>
          </a:xfrm>
        </p:grpSpPr>
        <p:sp>
          <p:nvSpPr>
            <p:cNvPr id="570" name="Google Shape;570;p10"/>
            <p:cNvSpPr/>
            <p:nvPr/>
          </p:nvSpPr>
          <p:spPr>
            <a:xfrm>
              <a:off x="3343910" y="539750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1" name="Google Shape;571;p10"/>
            <p:cNvSpPr/>
            <p:nvPr/>
          </p:nvSpPr>
          <p:spPr>
            <a:xfrm>
              <a:off x="3343910" y="130175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2" name="Google Shape;572;p10"/>
            <p:cNvSpPr/>
            <p:nvPr/>
          </p:nvSpPr>
          <p:spPr>
            <a:xfrm>
              <a:off x="3387725" y="183515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73" name="Google Shape;573;p10"/>
          <p:cNvGrpSpPr/>
          <p:nvPr/>
        </p:nvGrpSpPr>
        <p:grpSpPr>
          <a:xfrm>
            <a:off x="2534285" y="127000"/>
            <a:ext cx="137795" cy="547370"/>
            <a:chOff x="2534285" y="127000"/>
            <a:chExt cx="137795" cy="547370"/>
          </a:xfrm>
        </p:grpSpPr>
        <p:sp>
          <p:nvSpPr>
            <p:cNvPr id="574" name="Google Shape;574;p10"/>
            <p:cNvSpPr/>
            <p:nvPr/>
          </p:nvSpPr>
          <p:spPr>
            <a:xfrm>
              <a:off x="2534285" y="536575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5" name="Google Shape;575;p10"/>
            <p:cNvSpPr/>
            <p:nvPr/>
          </p:nvSpPr>
          <p:spPr>
            <a:xfrm>
              <a:off x="2534285" y="127000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6" name="Google Shape;576;p10"/>
            <p:cNvSpPr/>
            <p:nvPr/>
          </p:nvSpPr>
          <p:spPr>
            <a:xfrm>
              <a:off x="2578100" y="180340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77" name="Google Shape;577;p10"/>
          <p:cNvGrpSpPr/>
          <p:nvPr/>
        </p:nvGrpSpPr>
        <p:grpSpPr>
          <a:xfrm>
            <a:off x="8122920" y="127000"/>
            <a:ext cx="137795" cy="547370"/>
            <a:chOff x="8122920" y="127000"/>
            <a:chExt cx="137795" cy="547370"/>
          </a:xfrm>
        </p:grpSpPr>
        <p:sp>
          <p:nvSpPr>
            <p:cNvPr id="578" name="Google Shape;578;p10"/>
            <p:cNvSpPr/>
            <p:nvPr/>
          </p:nvSpPr>
          <p:spPr>
            <a:xfrm>
              <a:off x="8122920" y="536575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9" name="Google Shape;579;p10"/>
            <p:cNvSpPr/>
            <p:nvPr/>
          </p:nvSpPr>
          <p:spPr>
            <a:xfrm>
              <a:off x="8122920" y="127000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0" name="Google Shape;580;p10"/>
            <p:cNvSpPr/>
            <p:nvPr/>
          </p:nvSpPr>
          <p:spPr>
            <a:xfrm>
              <a:off x="8167370" y="180340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81" name="Google Shape;581;p10"/>
          <p:cNvSpPr/>
          <p:nvPr/>
        </p:nvSpPr>
        <p:spPr>
          <a:xfrm>
            <a:off x="3620135" y="1160780"/>
            <a:ext cx="4959350" cy="63309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D9A9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B8B7"/>
              </a:buClr>
              <a:buSzPts val="2000"/>
              <a:buFont typeface="Malgun Gothic"/>
              <a:buNone/>
            </a:pPr>
            <a:r>
              <a:rPr b="1" i="0" lang="ko-KR" sz="2000" u="none" cap="none" strike="noStrike">
                <a:solidFill>
                  <a:srgbClr val="10B8B7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계획서</a:t>
            </a:r>
            <a:endParaRPr b="0" i="0" sz="2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2" name="Google Shape;582;p10"/>
          <p:cNvSpPr/>
          <p:nvPr/>
        </p:nvSpPr>
        <p:spPr>
          <a:xfrm>
            <a:off x="2537460" y="1939925"/>
            <a:ext cx="7031990" cy="4217670"/>
          </a:xfrm>
          <a:prstGeom prst="roundRect">
            <a:avLst>
              <a:gd fmla="val 4936" name="adj"/>
            </a:avLst>
          </a:prstGeom>
          <a:solidFill>
            <a:schemeClr val="lt1"/>
          </a:solidFill>
          <a:ln cap="flat" cmpd="sng" w="28575">
            <a:solidFill>
              <a:srgbClr val="0D9A9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i="0" sz="1200" u="none" cap="none" strike="noStrike">
              <a:solidFill>
                <a:srgbClr val="10B8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/Users/PC-18/AppData/Roaming/PolarisOffice/ETemp/12820_14000328/fImage529483964652.png" id="583" name="Google Shape;58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4515" y="2060575"/>
            <a:ext cx="5650865" cy="39090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4" name="Google Shape;584;p10"/>
          <p:cNvGrpSpPr/>
          <p:nvPr/>
        </p:nvGrpSpPr>
        <p:grpSpPr>
          <a:xfrm>
            <a:off x="3745865" y="1602740"/>
            <a:ext cx="137160" cy="546735"/>
            <a:chOff x="3745865" y="1602740"/>
            <a:chExt cx="137160" cy="546735"/>
          </a:xfrm>
        </p:grpSpPr>
        <p:sp>
          <p:nvSpPr>
            <p:cNvPr id="585" name="Google Shape;585;p10"/>
            <p:cNvSpPr/>
            <p:nvPr/>
          </p:nvSpPr>
          <p:spPr>
            <a:xfrm>
              <a:off x="3745865" y="2012315"/>
              <a:ext cx="137160" cy="137160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3745865" y="1602740"/>
              <a:ext cx="137160" cy="13716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3789680" y="1656080"/>
              <a:ext cx="46355" cy="4318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88" name="Google Shape;588;p10"/>
          <p:cNvGrpSpPr/>
          <p:nvPr/>
        </p:nvGrpSpPr>
        <p:grpSpPr>
          <a:xfrm>
            <a:off x="8310880" y="1606550"/>
            <a:ext cx="137160" cy="546735"/>
            <a:chOff x="8310880" y="1606550"/>
            <a:chExt cx="137160" cy="546735"/>
          </a:xfrm>
        </p:grpSpPr>
        <p:sp>
          <p:nvSpPr>
            <p:cNvPr id="589" name="Google Shape;589;p10"/>
            <p:cNvSpPr/>
            <p:nvPr/>
          </p:nvSpPr>
          <p:spPr>
            <a:xfrm>
              <a:off x="8310880" y="2016125"/>
              <a:ext cx="137160" cy="137160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8310880" y="1606550"/>
              <a:ext cx="137160" cy="13716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8354695" y="1659890"/>
              <a:ext cx="46355" cy="4318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92" name="Google Shape;592;p10"/>
          <p:cNvGrpSpPr/>
          <p:nvPr/>
        </p:nvGrpSpPr>
        <p:grpSpPr>
          <a:xfrm>
            <a:off x="8896350" y="129540"/>
            <a:ext cx="137795" cy="547370"/>
            <a:chOff x="8896350" y="129540"/>
            <a:chExt cx="137795" cy="547370"/>
          </a:xfrm>
        </p:grpSpPr>
        <p:sp>
          <p:nvSpPr>
            <p:cNvPr id="593" name="Google Shape;593;p10"/>
            <p:cNvSpPr/>
            <p:nvPr/>
          </p:nvSpPr>
          <p:spPr>
            <a:xfrm>
              <a:off x="8896350" y="539115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8896350" y="129540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8940800" y="182880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oogle Shape;600;p11"/>
          <p:cNvGrpSpPr/>
          <p:nvPr/>
        </p:nvGrpSpPr>
        <p:grpSpPr>
          <a:xfrm>
            <a:off x="308610" y="290195"/>
            <a:ext cx="11576685" cy="6315075"/>
            <a:chOff x="308610" y="290195"/>
            <a:chExt cx="11576685" cy="6315075"/>
          </a:xfrm>
        </p:grpSpPr>
        <p:sp>
          <p:nvSpPr>
            <p:cNvPr id="601" name="Google Shape;601;p11"/>
            <p:cNvSpPr/>
            <p:nvPr/>
          </p:nvSpPr>
          <p:spPr>
            <a:xfrm>
              <a:off x="308610" y="943610"/>
              <a:ext cx="11576685" cy="5661660"/>
            </a:xfrm>
            <a:prstGeom prst="round2SameRect">
              <a:avLst>
                <a:gd fmla="val 0" name="adj1"/>
                <a:gd fmla="val 2241" name="adj2"/>
              </a:avLst>
            </a:prstGeom>
            <a:solidFill>
              <a:srgbClr val="F0F7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308610" y="290195"/>
              <a:ext cx="11576685" cy="65468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0B8B7"/>
            </a:solidFill>
            <a:ln>
              <a:noFill/>
            </a:ln>
            <a:effectLst>
              <a:outerShdw blurRad="50800" rotWithShape="0" algn="l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2400"/>
                <a:buFont typeface="Malgun Gothic"/>
                <a:buNone/>
              </a:pPr>
              <a:r>
                <a:rPr b="1" i="1" lang="ko-KR" sz="2400" u="none" cap="none" strike="noStrike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요구사항정의서</a:t>
              </a:r>
              <a:endParaRPr b="1" i="1" sz="2400" u="none" cap="none" strike="noStrik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03" name="Google Shape;603;p11"/>
            <p:cNvCxnSpPr/>
            <p:nvPr/>
          </p:nvCxnSpPr>
          <p:spPr>
            <a:xfrm>
              <a:off x="308610" y="943610"/>
              <a:ext cx="11576685" cy="1270"/>
            </a:xfrm>
            <a:prstGeom prst="straightConnector1">
              <a:avLst/>
            </a:prstGeom>
            <a:noFill/>
            <a:ln cap="flat" cmpd="sng" w="3175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604" name="Google Shape;604;p11"/>
            <p:cNvGrpSpPr/>
            <p:nvPr/>
          </p:nvGrpSpPr>
          <p:grpSpPr>
            <a:xfrm>
              <a:off x="552313" y="364444"/>
              <a:ext cx="1147582" cy="408351"/>
              <a:chOff x="552313" y="364444"/>
              <a:chExt cx="1147582" cy="408351"/>
            </a:xfrm>
          </p:grpSpPr>
          <p:sp>
            <p:nvSpPr>
              <p:cNvPr id="605" name="Google Shape;605;p11"/>
              <p:cNvSpPr/>
              <p:nvPr/>
            </p:nvSpPr>
            <p:spPr>
              <a:xfrm>
                <a:off x="552450" y="476250"/>
                <a:ext cx="296545" cy="296545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6" name="Google Shape;606;p11"/>
              <p:cNvSpPr/>
              <p:nvPr/>
            </p:nvSpPr>
            <p:spPr>
              <a:xfrm rot="9000000">
                <a:off x="605790" y="455930"/>
                <a:ext cx="66675" cy="231775"/>
              </a:xfrm>
              <a:prstGeom prst="trapezoid">
                <a:avLst>
                  <a:gd fmla="val 25000" name="adj"/>
                </a:avLst>
              </a:prstGeom>
              <a:solidFill>
                <a:srgbClr val="C843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7" name="Google Shape;607;p11"/>
              <p:cNvSpPr/>
              <p:nvPr/>
            </p:nvSpPr>
            <p:spPr>
              <a:xfrm rot="-9000000">
                <a:off x="732790" y="357505"/>
                <a:ext cx="66675" cy="352425"/>
              </a:xfrm>
              <a:custGeom>
                <a:rect b="b" l="l" r="r" t="t"/>
                <a:pathLst>
                  <a:path extrusionOk="0" h="351037" w="65303">
                    <a:moveTo>
                      <a:pt x="0" y="351035"/>
                    </a:moveTo>
                    <a:lnTo>
                      <a:pt x="12115" y="0"/>
                    </a:lnTo>
                    <a:lnTo>
                      <a:pt x="48976" y="16818"/>
                    </a:lnTo>
                    <a:lnTo>
                      <a:pt x="65301" y="351035"/>
                    </a:lnTo>
                    <a:lnTo>
                      <a:pt x="0" y="351035"/>
                    </a:lnTo>
                    <a:close/>
                  </a:path>
                </a:pathLst>
              </a:custGeom>
              <a:solidFill>
                <a:srgbClr val="C843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8" name="Google Shape;608;p11"/>
              <p:cNvSpPr/>
              <p:nvPr/>
            </p:nvSpPr>
            <p:spPr>
              <a:xfrm>
                <a:off x="977900" y="470535"/>
                <a:ext cx="296545" cy="296545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9" name="Google Shape;609;p11"/>
              <p:cNvSpPr/>
              <p:nvPr/>
            </p:nvSpPr>
            <p:spPr>
              <a:xfrm>
                <a:off x="1403350" y="464820"/>
                <a:ext cx="296545" cy="296545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610" name="Google Shape;610;p11"/>
            <p:cNvSpPr/>
            <p:nvPr/>
          </p:nvSpPr>
          <p:spPr>
            <a:xfrm rot="10800000">
              <a:off x="11188700" y="5909310"/>
              <a:ext cx="695960" cy="695960"/>
            </a:xfrm>
            <a:custGeom>
              <a:rect b="b" l="l" r="r" t="t"/>
              <a:pathLst>
                <a:path extrusionOk="0" h="1021899" w="1021899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76200">
                <a:srgbClr val="000000">
                  <a:alpha val="10196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11" name="Google Shape;611;p11"/>
          <p:cNvGrpSpPr/>
          <p:nvPr/>
        </p:nvGrpSpPr>
        <p:grpSpPr>
          <a:xfrm>
            <a:off x="3343910" y="130175"/>
            <a:ext cx="137795" cy="547370"/>
            <a:chOff x="3343910" y="130175"/>
            <a:chExt cx="137795" cy="547370"/>
          </a:xfrm>
        </p:grpSpPr>
        <p:sp>
          <p:nvSpPr>
            <p:cNvPr id="612" name="Google Shape;612;p11"/>
            <p:cNvSpPr/>
            <p:nvPr/>
          </p:nvSpPr>
          <p:spPr>
            <a:xfrm>
              <a:off x="3343910" y="539750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3343910" y="130175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3387725" y="183515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15" name="Google Shape;615;p11"/>
          <p:cNvGrpSpPr/>
          <p:nvPr/>
        </p:nvGrpSpPr>
        <p:grpSpPr>
          <a:xfrm>
            <a:off x="2534285" y="127000"/>
            <a:ext cx="137795" cy="547370"/>
            <a:chOff x="2534285" y="127000"/>
            <a:chExt cx="137795" cy="547370"/>
          </a:xfrm>
        </p:grpSpPr>
        <p:sp>
          <p:nvSpPr>
            <p:cNvPr id="616" name="Google Shape;616;p11"/>
            <p:cNvSpPr/>
            <p:nvPr/>
          </p:nvSpPr>
          <p:spPr>
            <a:xfrm>
              <a:off x="2534285" y="536575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7" name="Google Shape;617;p11"/>
            <p:cNvSpPr/>
            <p:nvPr/>
          </p:nvSpPr>
          <p:spPr>
            <a:xfrm>
              <a:off x="2534285" y="127000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2578100" y="180340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19" name="Google Shape;619;p11"/>
          <p:cNvGrpSpPr/>
          <p:nvPr/>
        </p:nvGrpSpPr>
        <p:grpSpPr>
          <a:xfrm>
            <a:off x="8122920" y="127000"/>
            <a:ext cx="137795" cy="547370"/>
            <a:chOff x="8122920" y="127000"/>
            <a:chExt cx="137795" cy="547370"/>
          </a:xfrm>
        </p:grpSpPr>
        <p:sp>
          <p:nvSpPr>
            <p:cNvPr id="620" name="Google Shape;620;p11"/>
            <p:cNvSpPr/>
            <p:nvPr/>
          </p:nvSpPr>
          <p:spPr>
            <a:xfrm>
              <a:off x="8122920" y="536575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1" name="Google Shape;621;p11"/>
            <p:cNvSpPr/>
            <p:nvPr/>
          </p:nvSpPr>
          <p:spPr>
            <a:xfrm>
              <a:off x="8122920" y="127000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2" name="Google Shape;622;p11"/>
            <p:cNvSpPr/>
            <p:nvPr/>
          </p:nvSpPr>
          <p:spPr>
            <a:xfrm>
              <a:off x="8167370" y="180340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23" name="Google Shape;623;p11"/>
          <p:cNvSpPr/>
          <p:nvPr/>
        </p:nvSpPr>
        <p:spPr>
          <a:xfrm>
            <a:off x="978535" y="1282065"/>
            <a:ext cx="10200640" cy="5057140"/>
          </a:xfrm>
          <a:prstGeom prst="roundRect">
            <a:avLst>
              <a:gd fmla="val 4936" name="adj"/>
            </a:avLst>
          </a:prstGeom>
          <a:solidFill>
            <a:schemeClr val="lt1"/>
          </a:solidFill>
          <a:ln cap="flat" cmpd="sng" w="28575">
            <a:solidFill>
              <a:srgbClr val="0D9A9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i="0" sz="1200" u="none" cap="none" strike="noStrike">
              <a:solidFill>
                <a:srgbClr val="10B8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24" name="Google Shape;624;p11"/>
          <p:cNvGrpSpPr/>
          <p:nvPr/>
        </p:nvGrpSpPr>
        <p:grpSpPr>
          <a:xfrm>
            <a:off x="8879205" y="133350"/>
            <a:ext cx="137795" cy="547370"/>
            <a:chOff x="8879205" y="133350"/>
            <a:chExt cx="137795" cy="547370"/>
          </a:xfrm>
        </p:grpSpPr>
        <p:sp>
          <p:nvSpPr>
            <p:cNvPr id="625" name="Google Shape;625;p11"/>
            <p:cNvSpPr/>
            <p:nvPr/>
          </p:nvSpPr>
          <p:spPr>
            <a:xfrm>
              <a:off x="8879205" y="542925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6" name="Google Shape;626;p11"/>
            <p:cNvSpPr/>
            <p:nvPr/>
          </p:nvSpPr>
          <p:spPr>
            <a:xfrm>
              <a:off x="8879205" y="133350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7" name="Google Shape;627;p11"/>
            <p:cNvSpPr/>
            <p:nvPr/>
          </p:nvSpPr>
          <p:spPr>
            <a:xfrm>
              <a:off x="8923655" y="186690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descr="C:/Users/PC-18/AppData/Roaming/PolarisOffice/ETemp/12820_14000328/fImage1034276057476.png" id="628" name="Google Shape;62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195" y="1316355"/>
            <a:ext cx="7607300" cy="4979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3" name="Google Shape;633;p12"/>
          <p:cNvGrpSpPr/>
          <p:nvPr/>
        </p:nvGrpSpPr>
        <p:grpSpPr>
          <a:xfrm>
            <a:off x="308610" y="290195"/>
            <a:ext cx="11577320" cy="6315710"/>
            <a:chOff x="308610" y="290195"/>
            <a:chExt cx="11577320" cy="6315710"/>
          </a:xfrm>
        </p:grpSpPr>
        <p:sp>
          <p:nvSpPr>
            <p:cNvPr id="634" name="Google Shape;634;p12"/>
            <p:cNvSpPr/>
            <p:nvPr/>
          </p:nvSpPr>
          <p:spPr>
            <a:xfrm>
              <a:off x="308610" y="943610"/>
              <a:ext cx="11577320" cy="5662295"/>
            </a:xfrm>
            <a:prstGeom prst="round2SameRect">
              <a:avLst>
                <a:gd fmla="val 0" name="adj1"/>
                <a:gd fmla="val 2241" name="adj2"/>
              </a:avLst>
            </a:prstGeom>
            <a:solidFill>
              <a:srgbClr val="F0F7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5" name="Google Shape;635;p12"/>
            <p:cNvSpPr/>
            <p:nvPr/>
          </p:nvSpPr>
          <p:spPr>
            <a:xfrm>
              <a:off x="308610" y="290195"/>
              <a:ext cx="11577320" cy="65532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0B8B7"/>
            </a:solidFill>
            <a:ln>
              <a:noFill/>
            </a:ln>
            <a:effectLst>
              <a:outerShdw blurRad="50800" rotWithShape="0" algn="l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2400"/>
                <a:buFont typeface="Malgun Gothic"/>
                <a:buNone/>
              </a:pPr>
              <a:r>
                <a:rPr b="1" i="1" lang="ko-KR" sz="2400" u="none" cap="none" strike="noStrike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유스케이스 정의서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36" name="Google Shape;636;p12"/>
            <p:cNvCxnSpPr/>
            <p:nvPr/>
          </p:nvCxnSpPr>
          <p:spPr>
            <a:xfrm>
              <a:off x="308610" y="943610"/>
              <a:ext cx="11577320" cy="1905"/>
            </a:xfrm>
            <a:prstGeom prst="straightConnector1">
              <a:avLst/>
            </a:prstGeom>
            <a:noFill/>
            <a:ln cap="flat" cmpd="sng" w="3175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637" name="Google Shape;637;p12"/>
            <p:cNvGrpSpPr/>
            <p:nvPr/>
          </p:nvGrpSpPr>
          <p:grpSpPr>
            <a:xfrm>
              <a:off x="552196" y="364328"/>
              <a:ext cx="1148334" cy="409102"/>
              <a:chOff x="552196" y="364328"/>
              <a:chExt cx="1148334" cy="409102"/>
            </a:xfrm>
          </p:grpSpPr>
          <p:sp>
            <p:nvSpPr>
              <p:cNvPr id="638" name="Google Shape;638;p12"/>
              <p:cNvSpPr/>
              <p:nvPr/>
            </p:nvSpPr>
            <p:spPr>
              <a:xfrm>
                <a:off x="552450" y="476250"/>
                <a:ext cx="297180" cy="29718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39" name="Google Shape;639;p12"/>
              <p:cNvSpPr/>
              <p:nvPr/>
            </p:nvSpPr>
            <p:spPr>
              <a:xfrm rot="9000000">
                <a:off x="605790" y="455930"/>
                <a:ext cx="67310" cy="232410"/>
              </a:xfrm>
              <a:prstGeom prst="trapezoid">
                <a:avLst>
                  <a:gd fmla="val 25000" name="adj"/>
                </a:avLst>
              </a:prstGeom>
              <a:solidFill>
                <a:srgbClr val="C843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40" name="Google Shape;640;p12"/>
              <p:cNvSpPr/>
              <p:nvPr/>
            </p:nvSpPr>
            <p:spPr>
              <a:xfrm rot="-9000000">
                <a:off x="732790" y="357505"/>
                <a:ext cx="67310" cy="353060"/>
              </a:xfrm>
              <a:custGeom>
                <a:rect b="b" l="l" r="r" t="t"/>
                <a:pathLst>
                  <a:path extrusionOk="0" h="351038" w="65304">
                    <a:moveTo>
                      <a:pt x="0" y="351035"/>
                    </a:moveTo>
                    <a:lnTo>
                      <a:pt x="12115" y="0"/>
                    </a:lnTo>
                    <a:lnTo>
                      <a:pt x="48976" y="16818"/>
                    </a:lnTo>
                    <a:lnTo>
                      <a:pt x="65301" y="351035"/>
                    </a:lnTo>
                    <a:lnTo>
                      <a:pt x="0" y="351035"/>
                    </a:lnTo>
                    <a:close/>
                  </a:path>
                </a:pathLst>
              </a:custGeom>
              <a:solidFill>
                <a:srgbClr val="C843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41" name="Google Shape;641;p12"/>
              <p:cNvSpPr/>
              <p:nvPr/>
            </p:nvSpPr>
            <p:spPr>
              <a:xfrm>
                <a:off x="977900" y="470535"/>
                <a:ext cx="297180" cy="29718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42" name="Google Shape;642;p12"/>
              <p:cNvSpPr/>
              <p:nvPr/>
            </p:nvSpPr>
            <p:spPr>
              <a:xfrm>
                <a:off x="1403350" y="464820"/>
                <a:ext cx="297180" cy="29718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643" name="Google Shape;643;p12"/>
            <p:cNvSpPr/>
            <p:nvPr/>
          </p:nvSpPr>
          <p:spPr>
            <a:xfrm rot="10800000">
              <a:off x="11188700" y="5909310"/>
              <a:ext cx="696595" cy="696595"/>
            </a:xfrm>
            <a:custGeom>
              <a:rect b="b" l="l" r="r" t="t"/>
              <a:pathLst>
                <a:path extrusionOk="0" h="1021900" w="1021900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76200">
                <a:srgbClr val="000000">
                  <a:alpha val="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44" name="Google Shape;644;p12"/>
          <p:cNvGrpSpPr/>
          <p:nvPr/>
        </p:nvGrpSpPr>
        <p:grpSpPr>
          <a:xfrm>
            <a:off x="3343910" y="130175"/>
            <a:ext cx="137795" cy="547370"/>
            <a:chOff x="3343910" y="130175"/>
            <a:chExt cx="137795" cy="547370"/>
          </a:xfrm>
        </p:grpSpPr>
        <p:sp>
          <p:nvSpPr>
            <p:cNvPr id="645" name="Google Shape;645;p12"/>
            <p:cNvSpPr/>
            <p:nvPr/>
          </p:nvSpPr>
          <p:spPr>
            <a:xfrm>
              <a:off x="3343910" y="539750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6" name="Google Shape;646;p12"/>
            <p:cNvSpPr/>
            <p:nvPr/>
          </p:nvSpPr>
          <p:spPr>
            <a:xfrm>
              <a:off x="3343910" y="130175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7" name="Google Shape;647;p12"/>
            <p:cNvSpPr/>
            <p:nvPr/>
          </p:nvSpPr>
          <p:spPr>
            <a:xfrm>
              <a:off x="3387725" y="183515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48" name="Google Shape;648;p12"/>
          <p:cNvGrpSpPr/>
          <p:nvPr/>
        </p:nvGrpSpPr>
        <p:grpSpPr>
          <a:xfrm>
            <a:off x="2534285" y="127000"/>
            <a:ext cx="137795" cy="547370"/>
            <a:chOff x="2534285" y="127000"/>
            <a:chExt cx="137795" cy="547370"/>
          </a:xfrm>
        </p:grpSpPr>
        <p:sp>
          <p:nvSpPr>
            <p:cNvPr id="649" name="Google Shape;649;p12"/>
            <p:cNvSpPr/>
            <p:nvPr/>
          </p:nvSpPr>
          <p:spPr>
            <a:xfrm>
              <a:off x="2534285" y="536575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2534285" y="127000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1" name="Google Shape;651;p12"/>
            <p:cNvSpPr/>
            <p:nvPr/>
          </p:nvSpPr>
          <p:spPr>
            <a:xfrm>
              <a:off x="2578100" y="180340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52" name="Google Shape;652;p12"/>
          <p:cNvGrpSpPr/>
          <p:nvPr/>
        </p:nvGrpSpPr>
        <p:grpSpPr>
          <a:xfrm>
            <a:off x="8122920" y="127000"/>
            <a:ext cx="137795" cy="547370"/>
            <a:chOff x="8122920" y="127000"/>
            <a:chExt cx="137795" cy="547370"/>
          </a:xfrm>
        </p:grpSpPr>
        <p:sp>
          <p:nvSpPr>
            <p:cNvPr id="653" name="Google Shape;653;p12"/>
            <p:cNvSpPr/>
            <p:nvPr/>
          </p:nvSpPr>
          <p:spPr>
            <a:xfrm>
              <a:off x="8122920" y="536575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4" name="Google Shape;654;p12"/>
            <p:cNvSpPr/>
            <p:nvPr/>
          </p:nvSpPr>
          <p:spPr>
            <a:xfrm>
              <a:off x="8122920" y="127000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8167370" y="180340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56" name="Google Shape;656;p12"/>
          <p:cNvSpPr/>
          <p:nvPr/>
        </p:nvSpPr>
        <p:spPr>
          <a:xfrm>
            <a:off x="978535" y="1282065"/>
            <a:ext cx="10200640" cy="5057140"/>
          </a:xfrm>
          <a:prstGeom prst="roundRect">
            <a:avLst>
              <a:gd fmla="val 4936" name="adj"/>
            </a:avLst>
          </a:prstGeom>
          <a:solidFill>
            <a:schemeClr val="lt1"/>
          </a:solidFill>
          <a:ln cap="flat" cmpd="sng" w="28575">
            <a:solidFill>
              <a:srgbClr val="0D9A9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i="0" sz="1200" u="none" cap="none" strike="noStrike">
              <a:solidFill>
                <a:srgbClr val="10B8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57" name="Google Shape;657;p12"/>
          <p:cNvGrpSpPr/>
          <p:nvPr/>
        </p:nvGrpSpPr>
        <p:grpSpPr>
          <a:xfrm>
            <a:off x="8879205" y="133350"/>
            <a:ext cx="137795" cy="547370"/>
            <a:chOff x="8879205" y="133350"/>
            <a:chExt cx="137795" cy="547370"/>
          </a:xfrm>
        </p:grpSpPr>
        <p:sp>
          <p:nvSpPr>
            <p:cNvPr id="658" name="Google Shape;658;p12"/>
            <p:cNvSpPr/>
            <p:nvPr/>
          </p:nvSpPr>
          <p:spPr>
            <a:xfrm>
              <a:off x="8879205" y="542925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9" name="Google Shape;659;p12"/>
            <p:cNvSpPr/>
            <p:nvPr/>
          </p:nvSpPr>
          <p:spPr>
            <a:xfrm>
              <a:off x="8879205" y="133350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0" name="Google Shape;660;p12"/>
            <p:cNvSpPr/>
            <p:nvPr/>
          </p:nvSpPr>
          <p:spPr>
            <a:xfrm>
              <a:off x="8923655" y="186690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661" name="Google Shape;66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8290" y="1333500"/>
            <a:ext cx="6532880" cy="49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Google Shape;666;p13"/>
          <p:cNvGrpSpPr/>
          <p:nvPr/>
        </p:nvGrpSpPr>
        <p:grpSpPr>
          <a:xfrm>
            <a:off x="308610" y="290195"/>
            <a:ext cx="11577320" cy="6315710"/>
            <a:chOff x="308610" y="290195"/>
            <a:chExt cx="11577320" cy="6315710"/>
          </a:xfrm>
        </p:grpSpPr>
        <p:sp>
          <p:nvSpPr>
            <p:cNvPr id="667" name="Google Shape;667;p13"/>
            <p:cNvSpPr/>
            <p:nvPr/>
          </p:nvSpPr>
          <p:spPr>
            <a:xfrm>
              <a:off x="308610" y="943610"/>
              <a:ext cx="11577320" cy="5662295"/>
            </a:xfrm>
            <a:prstGeom prst="round2SameRect">
              <a:avLst>
                <a:gd fmla="val 0" name="adj1"/>
                <a:gd fmla="val 2241" name="adj2"/>
              </a:avLst>
            </a:prstGeom>
            <a:solidFill>
              <a:srgbClr val="F0F7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8" name="Google Shape;668;p13"/>
            <p:cNvSpPr/>
            <p:nvPr/>
          </p:nvSpPr>
          <p:spPr>
            <a:xfrm>
              <a:off x="308610" y="290195"/>
              <a:ext cx="11577320" cy="65532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0B8B7"/>
            </a:solidFill>
            <a:ln>
              <a:noFill/>
            </a:ln>
            <a:effectLst>
              <a:outerShdw blurRad="50800" rotWithShape="0" algn="l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2400"/>
                <a:buFont typeface="Malgun Gothic"/>
                <a:buNone/>
              </a:pPr>
              <a:r>
                <a:rPr b="1" i="1" lang="ko-KR" sz="2400" u="none" cap="none" strike="noStrike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유스케이스 다이어그램</a:t>
              </a:r>
              <a:endParaRPr b="1" i="1" sz="2400" u="none" cap="none" strike="noStrik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69" name="Google Shape;669;p13"/>
            <p:cNvCxnSpPr/>
            <p:nvPr/>
          </p:nvCxnSpPr>
          <p:spPr>
            <a:xfrm>
              <a:off x="308610" y="943610"/>
              <a:ext cx="11577320" cy="1905"/>
            </a:xfrm>
            <a:prstGeom prst="straightConnector1">
              <a:avLst/>
            </a:prstGeom>
            <a:noFill/>
            <a:ln cap="flat" cmpd="sng" w="3175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670" name="Google Shape;670;p13"/>
            <p:cNvGrpSpPr/>
            <p:nvPr/>
          </p:nvGrpSpPr>
          <p:grpSpPr>
            <a:xfrm>
              <a:off x="552196" y="364328"/>
              <a:ext cx="1148334" cy="409102"/>
              <a:chOff x="552196" y="364328"/>
              <a:chExt cx="1148334" cy="409102"/>
            </a:xfrm>
          </p:grpSpPr>
          <p:sp>
            <p:nvSpPr>
              <p:cNvPr id="671" name="Google Shape;671;p13"/>
              <p:cNvSpPr/>
              <p:nvPr/>
            </p:nvSpPr>
            <p:spPr>
              <a:xfrm>
                <a:off x="552450" y="476250"/>
                <a:ext cx="297180" cy="29718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 rot="9000000">
                <a:off x="605790" y="455930"/>
                <a:ext cx="67310" cy="232410"/>
              </a:xfrm>
              <a:prstGeom prst="trapezoid">
                <a:avLst>
                  <a:gd fmla="val 25000" name="adj"/>
                </a:avLst>
              </a:prstGeom>
              <a:solidFill>
                <a:srgbClr val="C843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 rot="-9000000">
                <a:off x="732790" y="357505"/>
                <a:ext cx="67310" cy="353060"/>
              </a:xfrm>
              <a:custGeom>
                <a:rect b="b" l="l" r="r" t="t"/>
                <a:pathLst>
                  <a:path extrusionOk="0" h="351038" w="65304">
                    <a:moveTo>
                      <a:pt x="0" y="351035"/>
                    </a:moveTo>
                    <a:lnTo>
                      <a:pt x="12115" y="0"/>
                    </a:lnTo>
                    <a:lnTo>
                      <a:pt x="48976" y="16818"/>
                    </a:lnTo>
                    <a:lnTo>
                      <a:pt x="65301" y="351035"/>
                    </a:lnTo>
                    <a:lnTo>
                      <a:pt x="0" y="351035"/>
                    </a:lnTo>
                    <a:close/>
                  </a:path>
                </a:pathLst>
              </a:custGeom>
              <a:solidFill>
                <a:srgbClr val="C843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>
                <a:off x="977900" y="470535"/>
                <a:ext cx="297180" cy="29718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>
                <a:off x="1403350" y="464820"/>
                <a:ext cx="297180" cy="29718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676" name="Google Shape;676;p13"/>
            <p:cNvSpPr/>
            <p:nvPr/>
          </p:nvSpPr>
          <p:spPr>
            <a:xfrm rot="10800000">
              <a:off x="11188700" y="5909310"/>
              <a:ext cx="696595" cy="696595"/>
            </a:xfrm>
            <a:custGeom>
              <a:rect b="b" l="l" r="r" t="t"/>
              <a:pathLst>
                <a:path extrusionOk="0" h="1021900" w="1021900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76200">
                <a:srgbClr val="000000">
                  <a:alpha val="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77" name="Google Shape;677;p13"/>
          <p:cNvGrpSpPr/>
          <p:nvPr/>
        </p:nvGrpSpPr>
        <p:grpSpPr>
          <a:xfrm>
            <a:off x="3343910" y="130175"/>
            <a:ext cx="137795" cy="547370"/>
            <a:chOff x="3343910" y="130175"/>
            <a:chExt cx="137795" cy="547370"/>
          </a:xfrm>
        </p:grpSpPr>
        <p:sp>
          <p:nvSpPr>
            <p:cNvPr id="678" name="Google Shape;678;p13"/>
            <p:cNvSpPr/>
            <p:nvPr/>
          </p:nvSpPr>
          <p:spPr>
            <a:xfrm>
              <a:off x="3343910" y="539750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3343910" y="130175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3387725" y="183515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81" name="Google Shape;681;p13"/>
          <p:cNvGrpSpPr/>
          <p:nvPr/>
        </p:nvGrpSpPr>
        <p:grpSpPr>
          <a:xfrm>
            <a:off x="2534285" y="127000"/>
            <a:ext cx="137795" cy="547370"/>
            <a:chOff x="2534285" y="127000"/>
            <a:chExt cx="137795" cy="547370"/>
          </a:xfrm>
        </p:grpSpPr>
        <p:sp>
          <p:nvSpPr>
            <p:cNvPr id="682" name="Google Shape;682;p13"/>
            <p:cNvSpPr/>
            <p:nvPr/>
          </p:nvSpPr>
          <p:spPr>
            <a:xfrm>
              <a:off x="2534285" y="536575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2534285" y="127000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2578100" y="180340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85" name="Google Shape;685;p13"/>
          <p:cNvGrpSpPr/>
          <p:nvPr/>
        </p:nvGrpSpPr>
        <p:grpSpPr>
          <a:xfrm>
            <a:off x="8122920" y="127000"/>
            <a:ext cx="137795" cy="547370"/>
            <a:chOff x="8122920" y="127000"/>
            <a:chExt cx="137795" cy="547370"/>
          </a:xfrm>
        </p:grpSpPr>
        <p:sp>
          <p:nvSpPr>
            <p:cNvPr id="686" name="Google Shape;686;p13"/>
            <p:cNvSpPr/>
            <p:nvPr/>
          </p:nvSpPr>
          <p:spPr>
            <a:xfrm>
              <a:off x="8122920" y="536575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8122920" y="127000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8167370" y="180340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89" name="Google Shape;689;p13"/>
          <p:cNvSpPr/>
          <p:nvPr/>
        </p:nvSpPr>
        <p:spPr>
          <a:xfrm>
            <a:off x="978535" y="1282065"/>
            <a:ext cx="10200640" cy="5057140"/>
          </a:xfrm>
          <a:prstGeom prst="roundRect">
            <a:avLst>
              <a:gd fmla="val 4936" name="adj"/>
            </a:avLst>
          </a:prstGeom>
          <a:solidFill>
            <a:schemeClr val="lt1"/>
          </a:solidFill>
          <a:ln cap="flat" cmpd="sng" w="28575">
            <a:solidFill>
              <a:srgbClr val="0D9A9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i="0" sz="1200" u="none" cap="none" strike="noStrike">
              <a:solidFill>
                <a:srgbClr val="10B8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90" name="Google Shape;690;p13"/>
          <p:cNvGrpSpPr/>
          <p:nvPr/>
        </p:nvGrpSpPr>
        <p:grpSpPr>
          <a:xfrm>
            <a:off x="8879205" y="133350"/>
            <a:ext cx="137795" cy="547370"/>
            <a:chOff x="8879205" y="133350"/>
            <a:chExt cx="137795" cy="547370"/>
          </a:xfrm>
        </p:grpSpPr>
        <p:sp>
          <p:nvSpPr>
            <p:cNvPr id="691" name="Google Shape;691;p13"/>
            <p:cNvSpPr/>
            <p:nvPr/>
          </p:nvSpPr>
          <p:spPr>
            <a:xfrm>
              <a:off x="8879205" y="542925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8879205" y="133350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8923655" y="186690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694" name="Google Shape;6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9605" y="1325245"/>
            <a:ext cx="5824855" cy="4979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oogle Shape;699;p14"/>
          <p:cNvGrpSpPr/>
          <p:nvPr/>
        </p:nvGrpSpPr>
        <p:grpSpPr>
          <a:xfrm>
            <a:off x="308610" y="290195"/>
            <a:ext cx="11577320" cy="6315710"/>
            <a:chOff x="308610" y="290195"/>
            <a:chExt cx="11577320" cy="6315710"/>
          </a:xfrm>
        </p:grpSpPr>
        <p:sp>
          <p:nvSpPr>
            <p:cNvPr id="700" name="Google Shape;700;p14"/>
            <p:cNvSpPr/>
            <p:nvPr/>
          </p:nvSpPr>
          <p:spPr>
            <a:xfrm>
              <a:off x="308610" y="943610"/>
              <a:ext cx="11577320" cy="5662295"/>
            </a:xfrm>
            <a:prstGeom prst="round2SameRect">
              <a:avLst>
                <a:gd fmla="val 0" name="adj1"/>
                <a:gd fmla="val 2241" name="adj2"/>
              </a:avLst>
            </a:prstGeom>
            <a:solidFill>
              <a:srgbClr val="F0F7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308610" y="290195"/>
              <a:ext cx="11577320" cy="65532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0B8B7"/>
            </a:solidFill>
            <a:ln>
              <a:noFill/>
            </a:ln>
            <a:effectLst>
              <a:outerShdw blurRad="50800" rotWithShape="0" algn="l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2400"/>
                <a:buFont typeface="Malgun Gothic"/>
                <a:buNone/>
              </a:pPr>
              <a:r>
                <a:rPr b="1" i="1" lang="ko-KR" sz="2400" u="none" cap="none" strike="noStrike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단위업무 정의서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02" name="Google Shape;702;p14"/>
            <p:cNvCxnSpPr/>
            <p:nvPr/>
          </p:nvCxnSpPr>
          <p:spPr>
            <a:xfrm>
              <a:off x="308610" y="943610"/>
              <a:ext cx="11577320" cy="1905"/>
            </a:xfrm>
            <a:prstGeom prst="straightConnector1">
              <a:avLst/>
            </a:prstGeom>
            <a:noFill/>
            <a:ln cap="flat" cmpd="sng" w="3175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703" name="Google Shape;703;p14"/>
            <p:cNvGrpSpPr/>
            <p:nvPr/>
          </p:nvGrpSpPr>
          <p:grpSpPr>
            <a:xfrm>
              <a:off x="552196" y="364328"/>
              <a:ext cx="1148334" cy="409102"/>
              <a:chOff x="552196" y="364328"/>
              <a:chExt cx="1148334" cy="409102"/>
            </a:xfrm>
          </p:grpSpPr>
          <p:sp>
            <p:nvSpPr>
              <p:cNvPr id="704" name="Google Shape;704;p14"/>
              <p:cNvSpPr/>
              <p:nvPr/>
            </p:nvSpPr>
            <p:spPr>
              <a:xfrm>
                <a:off x="552450" y="476250"/>
                <a:ext cx="297180" cy="29718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 rot="9000000">
                <a:off x="605790" y="455930"/>
                <a:ext cx="67310" cy="232410"/>
              </a:xfrm>
              <a:prstGeom prst="trapezoid">
                <a:avLst>
                  <a:gd fmla="val 25000" name="adj"/>
                </a:avLst>
              </a:prstGeom>
              <a:solidFill>
                <a:srgbClr val="C843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 rot="-9000000">
                <a:off x="732790" y="357505"/>
                <a:ext cx="67310" cy="353060"/>
              </a:xfrm>
              <a:custGeom>
                <a:rect b="b" l="l" r="r" t="t"/>
                <a:pathLst>
                  <a:path extrusionOk="0" h="351038" w="65304">
                    <a:moveTo>
                      <a:pt x="0" y="351035"/>
                    </a:moveTo>
                    <a:lnTo>
                      <a:pt x="12115" y="0"/>
                    </a:lnTo>
                    <a:lnTo>
                      <a:pt x="48976" y="16818"/>
                    </a:lnTo>
                    <a:lnTo>
                      <a:pt x="65301" y="351035"/>
                    </a:lnTo>
                    <a:lnTo>
                      <a:pt x="0" y="351035"/>
                    </a:lnTo>
                    <a:close/>
                  </a:path>
                </a:pathLst>
              </a:custGeom>
              <a:solidFill>
                <a:srgbClr val="C843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07" name="Google Shape;707;p14"/>
              <p:cNvSpPr/>
              <p:nvPr/>
            </p:nvSpPr>
            <p:spPr>
              <a:xfrm>
                <a:off x="977900" y="470535"/>
                <a:ext cx="297180" cy="29718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08" name="Google Shape;708;p14"/>
              <p:cNvSpPr/>
              <p:nvPr/>
            </p:nvSpPr>
            <p:spPr>
              <a:xfrm>
                <a:off x="1403350" y="464820"/>
                <a:ext cx="297180" cy="29718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709" name="Google Shape;709;p14"/>
            <p:cNvSpPr/>
            <p:nvPr/>
          </p:nvSpPr>
          <p:spPr>
            <a:xfrm rot="10800000">
              <a:off x="11188700" y="5909310"/>
              <a:ext cx="696595" cy="696595"/>
            </a:xfrm>
            <a:custGeom>
              <a:rect b="b" l="l" r="r" t="t"/>
              <a:pathLst>
                <a:path extrusionOk="0" h="1021900" w="1021900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76200">
                <a:srgbClr val="000000">
                  <a:alpha val="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10" name="Google Shape;710;p14"/>
          <p:cNvGrpSpPr/>
          <p:nvPr/>
        </p:nvGrpSpPr>
        <p:grpSpPr>
          <a:xfrm>
            <a:off x="3343910" y="130175"/>
            <a:ext cx="137795" cy="547370"/>
            <a:chOff x="3343910" y="130175"/>
            <a:chExt cx="137795" cy="547370"/>
          </a:xfrm>
        </p:grpSpPr>
        <p:sp>
          <p:nvSpPr>
            <p:cNvPr id="711" name="Google Shape;711;p14"/>
            <p:cNvSpPr/>
            <p:nvPr/>
          </p:nvSpPr>
          <p:spPr>
            <a:xfrm>
              <a:off x="3343910" y="539750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2" name="Google Shape;712;p14"/>
            <p:cNvSpPr/>
            <p:nvPr/>
          </p:nvSpPr>
          <p:spPr>
            <a:xfrm>
              <a:off x="3343910" y="130175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3" name="Google Shape;713;p14"/>
            <p:cNvSpPr/>
            <p:nvPr/>
          </p:nvSpPr>
          <p:spPr>
            <a:xfrm>
              <a:off x="3387725" y="183515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14" name="Google Shape;714;p14"/>
          <p:cNvGrpSpPr/>
          <p:nvPr/>
        </p:nvGrpSpPr>
        <p:grpSpPr>
          <a:xfrm>
            <a:off x="2534285" y="127000"/>
            <a:ext cx="137795" cy="547370"/>
            <a:chOff x="2534285" y="127000"/>
            <a:chExt cx="137795" cy="547370"/>
          </a:xfrm>
        </p:grpSpPr>
        <p:sp>
          <p:nvSpPr>
            <p:cNvPr id="715" name="Google Shape;715;p14"/>
            <p:cNvSpPr/>
            <p:nvPr/>
          </p:nvSpPr>
          <p:spPr>
            <a:xfrm>
              <a:off x="2534285" y="536575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6" name="Google Shape;716;p14"/>
            <p:cNvSpPr/>
            <p:nvPr/>
          </p:nvSpPr>
          <p:spPr>
            <a:xfrm>
              <a:off x="2534285" y="127000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7" name="Google Shape;717;p14"/>
            <p:cNvSpPr/>
            <p:nvPr/>
          </p:nvSpPr>
          <p:spPr>
            <a:xfrm>
              <a:off x="2578100" y="180340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18" name="Google Shape;718;p14"/>
          <p:cNvGrpSpPr/>
          <p:nvPr/>
        </p:nvGrpSpPr>
        <p:grpSpPr>
          <a:xfrm>
            <a:off x="8122920" y="127000"/>
            <a:ext cx="137795" cy="547370"/>
            <a:chOff x="8122920" y="127000"/>
            <a:chExt cx="137795" cy="547370"/>
          </a:xfrm>
        </p:grpSpPr>
        <p:sp>
          <p:nvSpPr>
            <p:cNvPr id="719" name="Google Shape;719;p14"/>
            <p:cNvSpPr/>
            <p:nvPr/>
          </p:nvSpPr>
          <p:spPr>
            <a:xfrm>
              <a:off x="8122920" y="536575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0" name="Google Shape;720;p14"/>
            <p:cNvSpPr/>
            <p:nvPr/>
          </p:nvSpPr>
          <p:spPr>
            <a:xfrm>
              <a:off x="8122920" y="127000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1" name="Google Shape;721;p14"/>
            <p:cNvSpPr/>
            <p:nvPr/>
          </p:nvSpPr>
          <p:spPr>
            <a:xfrm>
              <a:off x="8167370" y="180340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22" name="Google Shape;722;p14"/>
          <p:cNvSpPr/>
          <p:nvPr/>
        </p:nvSpPr>
        <p:spPr>
          <a:xfrm>
            <a:off x="978535" y="1282065"/>
            <a:ext cx="10200640" cy="5057140"/>
          </a:xfrm>
          <a:prstGeom prst="roundRect">
            <a:avLst>
              <a:gd fmla="val 4936" name="adj"/>
            </a:avLst>
          </a:prstGeom>
          <a:solidFill>
            <a:schemeClr val="lt1"/>
          </a:solidFill>
          <a:ln cap="flat" cmpd="sng" w="28575">
            <a:solidFill>
              <a:srgbClr val="0D9A9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i="0" sz="1200" u="none" cap="none" strike="noStrike">
              <a:solidFill>
                <a:srgbClr val="10B8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23" name="Google Shape;723;p14"/>
          <p:cNvGrpSpPr/>
          <p:nvPr/>
        </p:nvGrpSpPr>
        <p:grpSpPr>
          <a:xfrm>
            <a:off x="8879205" y="133350"/>
            <a:ext cx="137795" cy="547370"/>
            <a:chOff x="8879205" y="133350"/>
            <a:chExt cx="137795" cy="547370"/>
          </a:xfrm>
        </p:grpSpPr>
        <p:sp>
          <p:nvSpPr>
            <p:cNvPr id="724" name="Google Shape;724;p14"/>
            <p:cNvSpPr/>
            <p:nvPr/>
          </p:nvSpPr>
          <p:spPr>
            <a:xfrm>
              <a:off x="8879205" y="542925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5" name="Google Shape;725;p14"/>
            <p:cNvSpPr/>
            <p:nvPr/>
          </p:nvSpPr>
          <p:spPr>
            <a:xfrm>
              <a:off x="8879205" y="133350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6" name="Google Shape;726;p14"/>
            <p:cNvSpPr/>
            <p:nvPr/>
          </p:nvSpPr>
          <p:spPr>
            <a:xfrm>
              <a:off x="8923655" y="186690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727" name="Google Shape;72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4125" y="1333500"/>
            <a:ext cx="9692005" cy="48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2" name="Google Shape;732;p15"/>
          <p:cNvGrpSpPr/>
          <p:nvPr/>
        </p:nvGrpSpPr>
        <p:grpSpPr>
          <a:xfrm>
            <a:off x="308610" y="290195"/>
            <a:ext cx="11577320" cy="6315710"/>
            <a:chOff x="308610" y="290195"/>
            <a:chExt cx="11577320" cy="6315710"/>
          </a:xfrm>
        </p:grpSpPr>
        <p:sp>
          <p:nvSpPr>
            <p:cNvPr id="733" name="Google Shape;733;p15"/>
            <p:cNvSpPr/>
            <p:nvPr/>
          </p:nvSpPr>
          <p:spPr>
            <a:xfrm>
              <a:off x="308610" y="943610"/>
              <a:ext cx="11577320" cy="5662295"/>
            </a:xfrm>
            <a:prstGeom prst="round2SameRect">
              <a:avLst>
                <a:gd fmla="val 0" name="adj1"/>
                <a:gd fmla="val 2241" name="adj2"/>
              </a:avLst>
            </a:prstGeom>
            <a:solidFill>
              <a:srgbClr val="F0F7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308610" y="290195"/>
              <a:ext cx="11577320" cy="65532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0B8B7"/>
            </a:solidFill>
            <a:ln>
              <a:noFill/>
            </a:ln>
            <a:effectLst>
              <a:outerShdw blurRad="50800" rotWithShape="0" algn="l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2400"/>
                <a:buFont typeface="Malgun Gothic"/>
                <a:buNone/>
              </a:pPr>
              <a:r>
                <a:rPr b="1" i="1" lang="ko-KR" sz="2400" u="none" cap="none" strike="noStrike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개념 ERD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35" name="Google Shape;735;p15"/>
            <p:cNvCxnSpPr/>
            <p:nvPr/>
          </p:nvCxnSpPr>
          <p:spPr>
            <a:xfrm>
              <a:off x="308610" y="943610"/>
              <a:ext cx="11577320" cy="1905"/>
            </a:xfrm>
            <a:prstGeom prst="straightConnector1">
              <a:avLst/>
            </a:prstGeom>
            <a:noFill/>
            <a:ln cap="flat" cmpd="sng" w="3175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736" name="Google Shape;736;p15"/>
            <p:cNvGrpSpPr/>
            <p:nvPr/>
          </p:nvGrpSpPr>
          <p:grpSpPr>
            <a:xfrm>
              <a:off x="552196" y="364328"/>
              <a:ext cx="1148334" cy="409102"/>
              <a:chOff x="552196" y="364328"/>
              <a:chExt cx="1148334" cy="409102"/>
            </a:xfrm>
          </p:grpSpPr>
          <p:sp>
            <p:nvSpPr>
              <p:cNvPr id="737" name="Google Shape;737;p15"/>
              <p:cNvSpPr/>
              <p:nvPr/>
            </p:nvSpPr>
            <p:spPr>
              <a:xfrm>
                <a:off x="552450" y="476250"/>
                <a:ext cx="297180" cy="29718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8" name="Google Shape;738;p15"/>
              <p:cNvSpPr/>
              <p:nvPr/>
            </p:nvSpPr>
            <p:spPr>
              <a:xfrm rot="9000000">
                <a:off x="605790" y="455930"/>
                <a:ext cx="67310" cy="232410"/>
              </a:xfrm>
              <a:prstGeom prst="trapezoid">
                <a:avLst>
                  <a:gd fmla="val 25000" name="adj"/>
                </a:avLst>
              </a:prstGeom>
              <a:solidFill>
                <a:srgbClr val="C843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9" name="Google Shape;739;p15"/>
              <p:cNvSpPr/>
              <p:nvPr/>
            </p:nvSpPr>
            <p:spPr>
              <a:xfrm rot="-9000000">
                <a:off x="732790" y="357505"/>
                <a:ext cx="67310" cy="353060"/>
              </a:xfrm>
              <a:custGeom>
                <a:rect b="b" l="l" r="r" t="t"/>
                <a:pathLst>
                  <a:path extrusionOk="0" h="351038" w="65304">
                    <a:moveTo>
                      <a:pt x="0" y="351035"/>
                    </a:moveTo>
                    <a:lnTo>
                      <a:pt x="12115" y="0"/>
                    </a:lnTo>
                    <a:lnTo>
                      <a:pt x="48976" y="16818"/>
                    </a:lnTo>
                    <a:lnTo>
                      <a:pt x="65301" y="351035"/>
                    </a:lnTo>
                    <a:lnTo>
                      <a:pt x="0" y="351035"/>
                    </a:lnTo>
                    <a:close/>
                  </a:path>
                </a:pathLst>
              </a:custGeom>
              <a:solidFill>
                <a:srgbClr val="C843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40" name="Google Shape;740;p15"/>
              <p:cNvSpPr/>
              <p:nvPr/>
            </p:nvSpPr>
            <p:spPr>
              <a:xfrm>
                <a:off x="977900" y="470535"/>
                <a:ext cx="297180" cy="29718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41" name="Google Shape;741;p15"/>
              <p:cNvSpPr/>
              <p:nvPr/>
            </p:nvSpPr>
            <p:spPr>
              <a:xfrm>
                <a:off x="1403350" y="464820"/>
                <a:ext cx="297180" cy="29718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742" name="Google Shape;742;p15"/>
            <p:cNvSpPr/>
            <p:nvPr/>
          </p:nvSpPr>
          <p:spPr>
            <a:xfrm rot="10800000">
              <a:off x="11188700" y="5909310"/>
              <a:ext cx="696595" cy="696595"/>
            </a:xfrm>
            <a:custGeom>
              <a:rect b="b" l="l" r="r" t="t"/>
              <a:pathLst>
                <a:path extrusionOk="0" h="1021900" w="1021900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76200">
                <a:srgbClr val="000000">
                  <a:alpha val="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43" name="Google Shape;743;p15"/>
          <p:cNvGrpSpPr/>
          <p:nvPr/>
        </p:nvGrpSpPr>
        <p:grpSpPr>
          <a:xfrm>
            <a:off x="3343910" y="130175"/>
            <a:ext cx="137795" cy="547370"/>
            <a:chOff x="3343910" y="130175"/>
            <a:chExt cx="137795" cy="547370"/>
          </a:xfrm>
        </p:grpSpPr>
        <p:sp>
          <p:nvSpPr>
            <p:cNvPr id="744" name="Google Shape;744;p15"/>
            <p:cNvSpPr/>
            <p:nvPr/>
          </p:nvSpPr>
          <p:spPr>
            <a:xfrm>
              <a:off x="3343910" y="539750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3343910" y="130175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3387725" y="183515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47" name="Google Shape;747;p15"/>
          <p:cNvGrpSpPr/>
          <p:nvPr/>
        </p:nvGrpSpPr>
        <p:grpSpPr>
          <a:xfrm>
            <a:off x="2534285" y="127000"/>
            <a:ext cx="137795" cy="547370"/>
            <a:chOff x="2534285" y="127000"/>
            <a:chExt cx="137795" cy="547370"/>
          </a:xfrm>
        </p:grpSpPr>
        <p:sp>
          <p:nvSpPr>
            <p:cNvPr id="748" name="Google Shape;748;p15"/>
            <p:cNvSpPr/>
            <p:nvPr/>
          </p:nvSpPr>
          <p:spPr>
            <a:xfrm>
              <a:off x="2534285" y="536575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2534285" y="127000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2578100" y="180340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51" name="Google Shape;751;p15"/>
          <p:cNvGrpSpPr/>
          <p:nvPr/>
        </p:nvGrpSpPr>
        <p:grpSpPr>
          <a:xfrm>
            <a:off x="8122920" y="127000"/>
            <a:ext cx="137795" cy="547370"/>
            <a:chOff x="8122920" y="127000"/>
            <a:chExt cx="137795" cy="547370"/>
          </a:xfrm>
        </p:grpSpPr>
        <p:sp>
          <p:nvSpPr>
            <p:cNvPr id="752" name="Google Shape;752;p15"/>
            <p:cNvSpPr/>
            <p:nvPr/>
          </p:nvSpPr>
          <p:spPr>
            <a:xfrm>
              <a:off x="8122920" y="536575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8122920" y="127000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8167370" y="180340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55" name="Google Shape;755;p15"/>
          <p:cNvSpPr/>
          <p:nvPr/>
        </p:nvSpPr>
        <p:spPr>
          <a:xfrm>
            <a:off x="978535" y="1282065"/>
            <a:ext cx="10200640" cy="5057140"/>
          </a:xfrm>
          <a:prstGeom prst="roundRect">
            <a:avLst>
              <a:gd fmla="val 4936" name="adj"/>
            </a:avLst>
          </a:prstGeom>
          <a:solidFill>
            <a:schemeClr val="lt1"/>
          </a:solidFill>
          <a:ln cap="flat" cmpd="sng" w="28575">
            <a:solidFill>
              <a:srgbClr val="0D9A9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i="0" sz="1200" u="none" cap="none" strike="noStrike">
              <a:solidFill>
                <a:srgbClr val="10B8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56" name="Google Shape;756;p15"/>
          <p:cNvGrpSpPr/>
          <p:nvPr/>
        </p:nvGrpSpPr>
        <p:grpSpPr>
          <a:xfrm>
            <a:off x="8879205" y="133350"/>
            <a:ext cx="137795" cy="547370"/>
            <a:chOff x="8879205" y="133350"/>
            <a:chExt cx="137795" cy="547370"/>
          </a:xfrm>
        </p:grpSpPr>
        <p:sp>
          <p:nvSpPr>
            <p:cNvPr id="757" name="Google Shape;757;p15"/>
            <p:cNvSpPr/>
            <p:nvPr/>
          </p:nvSpPr>
          <p:spPr>
            <a:xfrm>
              <a:off x="8879205" y="542925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8879205" y="133350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8923655" y="186690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760" name="Google Shape;76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6510" y="1342390"/>
            <a:ext cx="7082155" cy="4936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" name="Google Shape;765;gc09e5e8e76_1_0"/>
          <p:cNvGrpSpPr/>
          <p:nvPr/>
        </p:nvGrpSpPr>
        <p:grpSpPr>
          <a:xfrm>
            <a:off x="308610" y="290195"/>
            <a:ext cx="11577300" cy="6315710"/>
            <a:chOff x="308610" y="290195"/>
            <a:chExt cx="11577300" cy="6315710"/>
          </a:xfrm>
        </p:grpSpPr>
        <p:sp>
          <p:nvSpPr>
            <p:cNvPr id="766" name="Google Shape;766;gc09e5e8e76_1_0"/>
            <p:cNvSpPr/>
            <p:nvPr/>
          </p:nvSpPr>
          <p:spPr>
            <a:xfrm>
              <a:off x="308610" y="943610"/>
              <a:ext cx="11577300" cy="5662200"/>
            </a:xfrm>
            <a:prstGeom prst="round2SameRect">
              <a:avLst>
                <a:gd fmla="val 0" name="adj1"/>
                <a:gd fmla="val 2241" name="adj2"/>
              </a:avLst>
            </a:prstGeom>
            <a:solidFill>
              <a:srgbClr val="F0F7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7" name="Google Shape;767;gc09e5e8e76_1_0"/>
            <p:cNvSpPr/>
            <p:nvPr/>
          </p:nvSpPr>
          <p:spPr>
            <a:xfrm>
              <a:off x="308610" y="290195"/>
              <a:ext cx="11577300" cy="6552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0B8B7"/>
            </a:solidFill>
            <a:ln>
              <a:noFill/>
            </a:ln>
            <a:effectLst>
              <a:outerShdw blurRad="50800" rotWithShape="0" algn="l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2400"/>
                <a:buFont typeface="Malgun Gothic"/>
                <a:buNone/>
              </a:pPr>
              <a:r>
                <a:rPr b="1" i="1" lang="ko-KR" sz="24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화면정의서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68" name="Google Shape;768;gc09e5e8e76_1_0"/>
            <p:cNvCxnSpPr/>
            <p:nvPr/>
          </p:nvCxnSpPr>
          <p:spPr>
            <a:xfrm>
              <a:off x="308610" y="943610"/>
              <a:ext cx="11577300" cy="1800"/>
            </a:xfrm>
            <a:prstGeom prst="straightConnector1">
              <a:avLst/>
            </a:prstGeom>
            <a:noFill/>
            <a:ln cap="flat" cmpd="sng" w="3175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769" name="Google Shape;769;gc09e5e8e76_1_0"/>
            <p:cNvGrpSpPr/>
            <p:nvPr/>
          </p:nvGrpSpPr>
          <p:grpSpPr>
            <a:xfrm>
              <a:off x="552394" y="364707"/>
              <a:ext cx="1148256" cy="408843"/>
              <a:chOff x="552394" y="364707"/>
              <a:chExt cx="1148256" cy="408843"/>
            </a:xfrm>
          </p:grpSpPr>
          <p:sp>
            <p:nvSpPr>
              <p:cNvPr id="770" name="Google Shape;770;gc09e5e8e76_1_0"/>
              <p:cNvSpPr/>
              <p:nvPr/>
            </p:nvSpPr>
            <p:spPr>
              <a:xfrm>
                <a:off x="552450" y="476250"/>
                <a:ext cx="297300" cy="29730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71" name="Google Shape;771;gc09e5e8e76_1_0"/>
              <p:cNvSpPr/>
              <p:nvPr/>
            </p:nvSpPr>
            <p:spPr>
              <a:xfrm rot="9000079">
                <a:off x="605942" y="455904"/>
                <a:ext cx="67203" cy="232381"/>
              </a:xfrm>
              <a:prstGeom prst="trapezoid">
                <a:avLst>
                  <a:gd fmla="val 25000" name="adj"/>
                </a:avLst>
              </a:prstGeom>
              <a:solidFill>
                <a:srgbClr val="C843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72" name="Google Shape;772;gc09e5e8e76_1_0"/>
              <p:cNvSpPr/>
              <p:nvPr/>
            </p:nvSpPr>
            <p:spPr>
              <a:xfrm rot="-9000824">
                <a:off x="732737" y="357882"/>
                <a:ext cx="67291" cy="352685"/>
              </a:xfrm>
              <a:custGeom>
                <a:rect b="b" l="l" r="r" t="t"/>
                <a:pathLst>
                  <a:path extrusionOk="0" h="351038" w="65304">
                    <a:moveTo>
                      <a:pt x="0" y="351035"/>
                    </a:moveTo>
                    <a:lnTo>
                      <a:pt x="12115" y="0"/>
                    </a:lnTo>
                    <a:lnTo>
                      <a:pt x="48976" y="16818"/>
                    </a:lnTo>
                    <a:lnTo>
                      <a:pt x="65301" y="351035"/>
                    </a:lnTo>
                    <a:lnTo>
                      <a:pt x="0" y="351035"/>
                    </a:lnTo>
                    <a:close/>
                  </a:path>
                </a:pathLst>
              </a:custGeom>
              <a:solidFill>
                <a:srgbClr val="C843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73" name="Google Shape;773;gc09e5e8e76_1_0"/>
              <p:cNvSpPr/>
              <p:nvPr/>
            </p:nvSpPr>
            <p:spPr>
              <a:xfrm>
                <a:off x="977900" y="470535"/>
                <a:ext cx="297300" cy="29730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74" name="Google Shape;774;gc09e5e8e76_1_0"/>
              <p:cNvSpPr/>
              <p:nvPr/>
            </p:nvSpPr>
            <p:spPr>
              <a:xfrm>
                <a:off x="1403350" y="464820"/>
                <a:ext cx="297300" cy="29730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775" name="Google Shape;775;gc09e5e8e76_1_0"/>
            <p:cNvSpPr/>
            <p:nvPr/>
          </p:nvSpPr>
          <p:spPr>
            <a:xfrm rot="10800000">
              <a:off x="11187849" y="5908458"/>
              <a:ext cx="697447" cy="697447"/>
            </a:xfrm>
            <a:custGeom>
              <a:rect b="b" l="l" r="r" t="t"/>
              <a:pathLst>
                <a:path extrusionOk="0" h="1021900" w="1021900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762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76" name="Google Shape;776;gc09e5e8e76_1_0"/>
          <p:cNvGrpSpPr/>
          <p:nvPr/>
        </p:nvGrpSpPr>
        <p:grpSpPr>
          <a:xfrm>
            <a:off x="3343910" y="130175"/>
            <a:ext cx="137700" cy="547275"/>
            <a:chOff x="3343910" y="130175"/>
            <a:chExt cx="137700" cy="547275"/>
          </a:xfrm>
        </p:grpSpPr>
        <p:sp>
          <p:nvSpPr>
            <p:cNvPr id="777" name="Google Shape;777;gc09e5e8e76_1_0"/>
            <p:cNvSpPr/>
            <p:nvPr/>
          </p:nvSpPr>
          <p:spPr>
            <a:xfrm>
              <a:off x="3343910" y="539750"/>
              <a:ext cx="137700" cy="137700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8" name="Google Shape;778;gc09e5e8e76_1_0"/>
            <p:cNvSpPr/>
            <p:nvPr/>
          </p:nvSpPr>
          <p:spPr>
            <a:xfrm>
              <a:off x="3343910" y="130175"/>
              <a:ext cx="137700" cy="13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9" name="Google Shape;779;gc09e5e8e76_1_0"/>
            <p:cNvSpPr/>
            <p:nvPr/>
          </p:nvSpPr>
          <p:spPr>
            <a:xfrm>
              <a:off x="3387725" y="183515"/>
              <a:ext cx="47100" cy="4323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80" name="Google Shape;780;gc09e5e8e76_1_0"/>
          <p:cNvGrpSpPr/>
          <p:nvPr/>
        </p:nvGrpSpPr>
        <p:grpSpPr>
          <a:xfrm>
            <a:off x="2534285" y="127000"/>
            <a:ext cx="137700" cy="547275"/>
            <a:chOff x="2534285" y="127000"/>
            <a:chExt cx="137700" cy="547275"/>
          </a:xfrm>
        </p:grpSpPr>
        <p:sp>
          <p:nvSpPr>
            <p:cNvPr id="781" name="Google Shape;781;gc09e5e8e76_1_0"/>
            <p:cNvSpPr/>
            <p:nvPr/>
          </p:nvSpPr>
          <p:spPr>
            <a:xfrm>
              <a:off x="2534285" y="536575"/>
              <a:ext cx="137700" cy="137700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2" name="Google Shape;782;gc09e5e8e76_1_0"/>
            <p:cNvSpPr/>
            <p:nvPr/>
          </p:nvSpPr>
          <p:spPr>
            <a:xfrm>
              <a:off x="2534285" y="127000"/>
              <a:ext cx="137700" cy="13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3" name="Google Shape;783;gc09e5e8e76_1_0"/>
            <p:cNvSpPr/>
            <p:nvPr/>
          </p:nvSpPr>
          <p:spPr>
            <a:xfrm>
              <a:off x="2578100" y="180340"/>
              <a:ext cx="47100" cy="4323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84" name="Google Shape;784;gc09e5e8e76_1_0"/>
          <p:cNvGrpSpPr/>
          <p:nvPr/>
        </p:nvGrpSpPr>
        <p:grpSpPr>
          <a:xfrm>
            <a:off x="8122920" y="127000"/>
            <a:ext cx="137700" cy="547275"/>
            <a:chOff x="8122920" y="127000"/>
            <a:chExt cx="137700" cy="547275"/>
          </a:xfrm>
        </p:grpSpPr>
        <p:sp>
          <p:nvSpPr>
            <p:cNvPr id="785" name="Google Shape;785;gc09e5e8e76_1_0"/>
            <p:cNvSpPr/>
            <p:nvPr/>
          </p:nvSpPr>
          <p:spPr>
            <a:xfrm>
              <a:off x="8122920" y="536575"/>
              <a:ext cx="137700" cy="137700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6" name="Google Shape;786;gc09e5e8e76_1_0"/>
            <p:cNvSpPr/>
            <p:nvPr/>
          </p:nvSpPr>
          <p:spPr>
            <a:xfrm>
              <a:off x="8122920" y="127000"/>
              <a:ext cx="137700" cy="13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7" name="Google Shape;787;gc09e5e8e76_1_0"/>
            <p:cNvSpPr/>
            <p:nvPr/>
          </p:nvSpPr>
          <p:spPr>
            <a:xfrm>
              <a:off x="8167370" y="180340"/>
              <a:ext cx="47100" cy="4323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88" name="Google Shape;788;gc09e5e8e76_1_0"/>
          <p:cNvSpPr/>
          <p:nvPr/>
        </p:nvSpPr>
        <p:spPr>
          <a:xfrm>
            <a:off x="978535" y="1282065"/>
            <a:ext cx="10200600" cy="5057100"/>
          </a:xfrm>
          <a:prstGeom prst="roundRect">
            <a:avLst>
              <a:gd fmla="val 4936" name="adj"/>
            </a:avLst>
          </a:prstGeom>
          <a:solidFill>
            <a:schemeClr val="lt1"/>
          </a:solidFill>
          <a:ln cap="flat" cmpd="sng" w="28575">
            <a:solidFill>
              <a:srgbClr val="0D9A9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i="0" sz="1200" u="none" cap="none" strike="noStrike">
              <a:solidFill>
                <a:srgbClr val="10B8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89" name="Google Shape;789;gc09e5e8e76_1_0"/>
          <p:cNvGrpSpPr/>
          <p:nvPr/>
        </p:nvGrpSpPr>
        <p:grpSpPr>
          <a:xfrm>
            <a:off x="8879205" y="133350"/>
            <a:ext cx="137700" cy="547275"/>
            <a:chOff x="8879205" y="133350"/>
            <a:chExt cx="137700" cy="547275"/>
          </a:xfrm>
        </p:grpSpPr>
        <p:sp>
          <p:nvSpPr>
            <p:cNvPr id="790" name="Google Shape;790;gc09e5e8e76_1_0"/>
            <p:cNvSpPr/>
            <p:nvPr/>
          </p:nvSpPr>
          <p:spPr>
            <a:xfrm>
              <a:off x="8879205" y="542925"/>
              <a:ext cx="137700" cy="137700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1" name="Google Shape;791;gc09e5e8e76_1_0"/>
            <p:cNvSpPr/>
            <p:nvPr/>
          </p:nvSpPr>
          <p:spPr>
            <a:xfrm>
              <a:off x="8879205" y="133350"/>
              <a:ext cx="137700" cy="13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2" name="Google Shape;792;gc09e5e8e76_1_0"/>
            <p:cNvSpPr/>
            <p:nvPr/>
          </p:nvSpPr>
          <p:spPr>
            <a:xfrm>
              <a:off x="8923655" y="186690"/>
              <a:ext cx="47100" cy="4323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793" name="Google Shape;793;gc09e5e8e76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650" y="1456988"/>
            <a:ext cx="7965201" cy="4707274"/>
          </a:xfrm>
          <a:prstGeom prst="rect">
            <a:avLst/>
          </a:prstGeom>
          <a:noFill/>
          <a:ln cap="flat" cmpd="sng" w="28575">
            <a:solidFill>
              <a:srgbClr val="0D9A97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" name="Google Shape;798;gc09e5e8e76_1_33"/>
          <p:cNvGrpSpPr/>
          <p:nvPr/>
        </p:nvGrpSpPr>
        <p:grpSpPr>
          <a:xfrm>
            <a:off x="308610" y="290195"/>
            <a:ext cx="11577300" cy="6315710"/>
            <a:chOff x="308610" y="290195"/>
            <a:chExt cx="11577300" cy="6315710"/>
          </a:xfrm>
        </p:grpSpPr>
        <p:sp>
          <p:nvSpPr>
            <p:cNvPr id="799" name="Google Shape;799;gc09e5e8e76_1_33"/>
            <p:cNvSpPr/>
            <p:nvPr/>
          </p:nvSpPr>
          <p:spPr>
            <a:xfrm>
              <a:off x="308610" y="943610"/>
              <a:ext cx="11577300" cy="5662200"/>
            </a:xfrm>
            <a:prstGeom prst="round2SameRect">
              <a:avLst>
                <a:gd fmla="val 0" name="adj1"/>
                <a:gd fmla="val 2241" name="adj2"/>
              </a:avLst>
            </a:prstGeom>
            <a:solidFill>
              <a:srgbClr val="F0F7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0" name="Google Shape;800;gc09e5e8e76_1_33"/>
            <p:cNvSpPr/>
            <p:nvPr/>
          </p:nvSpPr>
          <p:spPr>
            <a:xfrm>
              <a:off x="308610" y="290195"/>
              <a:ext cx="11577300" cy="6552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0B8B7"/>
            </a:solidFill>
            <a:ln>
              <a:noFill/>
            </a:ln>
            <a:effectLst>
              <a:outerShdw blurRad="50800" rotWithShape="0" algn="l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2400"/>
                <a:buFont typeface="Malgun Gothic"/>
                <a:buNone/>
              </a:pPr>
              <a:r>
                <a:rPr b="1" i="1" lang="ko-KR" sz="24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화면정의서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01" name="Google Shape;801;gc09e5e8e76_1_33"/>
            <p:cNvCxnSpPr/>
            <p:nvPr/>
          </p:nvCxnSpPr>
          <p:spPr>
            <a:xfrm>
              <a:off x="308610" y="943610"/>
              <a:ext cx="11577300" cy="1800"/>
            </a:xfrm>
            <a:prstGeom prst="straightConnector1">
              <a:avLst/>
            </a:prstGeom>
            <a:noFill/>
            <a:ln cap="flat" cmpd="sng" w="3175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802" name="Google Shape;802;gc09e5e8e76_1_33"/>
            <p:cNvGrpSpPr/>
            <p:nvPr/>
          </p:nvGrpSpPr>
          <p:grpSpPr>
            <a:xfrm>
              <a:off x="552394" y="364707"/>
              <a:ext cx="1148256" cy="408843"/>
              <a:chOff x="552394" y="364707"/>
              <a:chExt cx="1148256" cy="408843"/>
            </a:xfrm>
          </p:grpSpPr>
          <p:sp>
            <p:nvSpPr>
              <p:cNvPr id="803" name="Google Shape;803;gc09e5e8e76_1_33"/>
              <p:cNvSpPr/>
              <p:nvPr/>
            </p:nvSpPr>
            <p:spPr>
              <a:xfrm>
                <a:off x="552450" y="476250"/>
                <a:ext cx="297300" cy="29730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04" name="Google Shape;804;gc09e5e8e76_1_33"/>
              <p:cNvSpPr/>
              <p:nvPr/>
            </p:nvSpPr>
            <p:spPr>
              <a:xfrm rot="9000079">
                <a:off x="605942" y="455904"/>
                <a:ext cx="67203" cy="232381"/>
              </a:xfrm>
              <a:prstGeom prst="trapezoid">
                <a:avLst>
                  <a:gd fmla="val 25000" name="adj"/>
                </a:avLst>
              </a:prstGeom>
              <a:solidFill>
                <a:srgbClr val="C843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05" name="Google Shape;805;gc09e5e8e76_1_33"/>
              <p:cNvSpPr/>
              <p:nvPr/>
            </p:nvSpPr>
            <p:spPr>
              <a:xfrm rot="-9000824">
                <a:off x="732737" y="357882"/>
                <a:ext cx="67291" cy="352685"/>
              </a:xfrm>
              <a:custGeom>
                <a:rect b="b" l="l" r="r" t="t"/>
                <a:pathLst>
                  <a:path extrusionOk="0" h="351038" w="65304">
                    <a:moveTo>
                      <a:pt x="0" y="351035"/>
                    </a:moveTo>
                    <a:lnTo>
                      <a:pt x="12115" y="0"/>
                    </a:lnTo>
                    <a:lnTo>
                      <a:pt x="48976" y="16818"/>
                    </a:lnTo>
                    <a:lnTo>
                      <a:pt x="65301" y="351035"/>
                    </a:lnTo>
                    <a:lnTo>
                      <a:pt x="0" y="351035"/>
                    </a:lnTo>
                    <a:close/>
                  </a:path>
                </a:pathLst>
              </a:custGeom>
              <a:solidFill>
                <a:srgbClr val="C843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06" name="Google Shape;806;gc09e5e8e76_1_33"/>
              <p:cNvSpPr/>
              <p:nvPr/>
            </p:nvSpPr>
            <p:spPr>
              <a:xfrm>
                <a:off x="977900" y="470535"/>
                <a:ext cx="297300" cy="29730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07" name="Google Shape;807;gc09e5e8e76_1_33"/>
              <p:cNvSpPr/>
              <p:nvPr/>
            </p:nvSpPr>
            <p:spPr>
              <a:xfrm>
                <a:off x="1403350" y="464820"/>
                <a:ext cx="297300" cy="29730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808" name="Google Shape;808;gc09e5e8e76_1_33"/>
            <p:cNvSpPr/>
            <p:nvPr/>
          </p:nvSpPr>
          <p:spPr>
            <a:xfrm rot="10800000">
              <a:off x="11187849" y="5908458"/>
              <a:ext cx="697447" cy="697447"/>
            </a:xfrm>
            <a:custGeom>
              <a:rect b="b" l="l" r="r" t="t"/>
              <a:pathLst>
                <a:path extrusionOk="0" h="1021900" w="1021900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762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09" name="Google Shape;809;gc09e5e8e76_1_33"/>
          <p:cNvGrpSpPr/>
          <p:nvPr/>
        </p:nvGrpSpPr>
        <p:grpSpPr>
          <a:xfrm>
            <a:off x="3343910" y="130175"/>
            <a:ext cx="137700" cy="547275"/>
            <a:chOff x="3343910" y="130175"/>
            <a:chExt cx="137700" cy="547275"/>
          </a:xfrm>
        </p:grpSpPr>
        <p:sp>
          <p:nvSpPr>
            <p:cNvPr id="810" name="Google Shape;810;gc09e5e8e76_1_33"/>
            <p:cNvSpPr/>
            <p:nvPr/>
          </p:nvSpPr>
          <p:spPr>
            <a:xfrm>
              <a:off x="3343910" y="539750"/>
              <a:ext cx="137700" cy="137700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1" name="Google Shape;811;gc09e5e8e76_1_33"/>
            <p:cNvSpPr/>
            <p:nvPr/>
          </p:nvSpPr>
          <p:spPr>
            <a:xfrm>
              <a:off x="3343910" y="130175"/>
              <a:ext cx="137700" cy="13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2" name="Google Shape;812;gc09e5e8e76_1_33"/>
            <p:cNvSpPr/>
            <p:nvPr/>
          </p:nvSpPr>
          <p:spPr>
            <a:xfrm>
              <a:off x="3387725" y="183515"/>
              <a:ext cx="47100" cy="4323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13" name="Google Shape;813;gc09e5e8e76_1_33"/>
          <p:cNvGrpSpPr/>
          <p:nvPr/>
        </p:nvGrpSpPr>
        <p:grpSpPr>
          <a:xfrm>
            <a:off x="2534285" y="127000"/>
            <a:ext cx="137700" cy="547275"/>
            <a:chOff x="2534285" y="127000"/>
            <a:chExt cx="137700" cy="547275"/>
          </a:xfrm>
        </p:grpSpPr>
        <p:sp>
          <p:nvSpPr>
            <p:cNvPr id="814" name="Google Shape;814;gc09e5e8e76_1_33"/>
            <p:cNvSpPr/>
            <p:nvPr/>
          </p:nvSpPr>
          <p:spPr>
            <a:xfrm>
              <a:off x="2534285" y="536575"/>
              <a:ext cx="137700" cy="137700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5" name="Google Shape;815;gc09e5e8e76_1_33"/>
            <p:cNvSpPr/>
            <p:nvPr/>
          </p:nvSpPr>
          <p:spPr>
            <a:xfrm>
              <a:off x="2534285" y="127000"/>
              <a:ext cx="137700" cy="13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6" name="Google Shape;816;gc09e5e8e76_1_33"/>
            <p:cNvSpPr/>
            <p:nvPr/>
          </p:nvSpPr>
          <p:spPr>
            <a:xfrm>
              <a:off x="2578100" y="180340"/>
              <a:ext cx="47100" cy="4323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17" name="Google Shape;817;gc09e5e8e76_1_33"/>
          <p:cNvGrpSpPr/>
          <p:nvPr/>
        </p:nvGrpSpPr>
        <p:grpSpPr>
          <a:xfrm>
            <a:off x="8122920" y="127000"/>
            <a:ext cx="137700" cy="547275"/>
            <a:chOff x="8122920" y="127000"/>
            <a:chExt cx="137700" cy="547275"/>
          </a:xfrm>
        </p:grpSpPr>
        <p:sp>
          <p:nvSpPr>
            <p:cNvPr id="818" name="Google Shape;818;gc09e5e8e76_1_33"/>
            <p:cNvSpPr/>
            <p:nvPr/>
          </p:nvSpPr>
          <p:spPr>
            <a:xfrm>
              <a:off x="8122920" y="536575"/>
              <a:ext cx="137700" cy="137700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9" name="Google Shape;819;gc09e5e8e76_1_33"/>
            <p:cNvSpPr/>
            <p:nvPr/>
          </p:nvSpPr>
          <p:spPr>
            <a:xfrm>
              <a:off x="8122920" y="127000"/>
              <a:ext cx="137700" cy="13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0" name="Google Shape;820;gc09e5e8e76_1_33"/>
            <p:cNvSpPr/>
            <p:nvPr/>
          </p:nvSpPr>
          <p:spPr>
            <a:xfrm>
              <a:off x="8167370" y="180340"/>
              <a:ext cx="47100" cy="4323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21" name="Google Shape;821;gc09e5e8e76_1_33"/>
          <p:cNvSpPr/>
          <p:nvPr/>
        </p:nvSpPr>
        <p:spPr>
          <a:xfrm>
            <a:off x="978535" y="1282065"/>
            <a:ext cx="10200600" cy="5057100"/>
          </a:xfrm>
          <a:prstGeom prst="roundRect">
            <a:avLst>
              <a:gd fmla="val 4936" name="adj"/>
            </a:avLst>
          </a:prstGeom>
          <a:solidFill>
            <a:schemeClr val="lt1"/>
          </a:solidFill>
          <a:ln cap="flat" cmpd="sng" w="28575">
            <a:solidFill>
              <a:srgbClr val="0D9A9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i="0" sz="1200" u="none" cap="none" strike="noStrike">
              <a:solidFill>
                <a:srgbClr val="10B8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22" name="Google Shape;822;gc09e5e8e76_1_33"/>
          <p:cNvGrpSpPr/>
          <p:nvPr/>
        </p:nvGrpSpPr>
        <p:grpSpPr>
          <a:xfrm>
            <a:off x="8879205" y="133350"/>
            <a:ext cx="137700" cy="547275"/>
            <a:chOff x="8879205" y="133350"/>
            <a:chExt cx="137700" cy="547275"/>
          </a:xfrm>
        </p:grpSpPr>
        <p:sp>
          <p:nvSpPr>
            <p:cNvPr id="823" name="Google Shape;823;gc09e5e8e76_1_33"/>
            <p:cNvSpPr/>
            <p:nvPr/>
          </p:nvSpPr>
          <p:spPr>
            <a:xfrm>
              <a:off x="8879205" y="542925"/>
              <a:ext cx="137700" cy="137700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4" name="Google Shape;824;gc09e5e8e76_1_33"/>
            <p:cNvSpPr/>
            <p:nvPr/>
          </p:nvSpPr>
          <p:spPr>
            <a:xfrm>
              <a:off x="8879205" y="133350"/>
              <a:ext cx="137700" cy="13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5" name="Google Shape;825;gc09e5e8e76_1_33"/>
            <p:cNvSpPr/>
            <p:nvPr/>
          </p:nvSpPr>
          <p:spPr>
            <a:xfrm>
              <a:off x="8923655" y="186690"/>
              <a:ext cx="47100" cy="4323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826" name="Google Shape;826;gc09e5e8e76_1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937" y="1532253"/>
            <a:ext cx="8084126" cy="4556735"/>
          </a:xfrm>
          <a:prstGeom prst="rect">
            <a:avLst/>
          </a:prstGeom>
          <a:noFill/>
          <a:ln cap="flat" cmpd="sng" w="28575">
            <a:solidFill>
              <a:srgbClr val="0D9A97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1" name="Google Shape;831;p16"/>
          <p:cNvGrpSpPr/>
          <p:nvPr/>
        </p:nvGrpSpPr>
        <p:grpSpPr>
          <a:xfrm>
            <a:off x="308610" y="290195"/>
            <a:ext cx="11577320" cy="6315710"/>
            <a:chOff x="308610" y="290195"/>
            <a:chExt cx="11577320" cy="6315710"/>
          </a:xfrm>
        </p:grpSpPr>
        <p:sp>
          <p:nvSpPr>
            <p:cNvPr id="832" name="Google Shape;832;p16"/>
            <p:cNvSpPr/>
            <p:nvPr/>
          </p:nvSpPr>
          <p:spPr>
            <a:xfrm>
              <a:off x="308610" y="943610"/>
              <a:ext cx="11577320" cy="5662295"/>
            </a:xfrm>
            <a:prstGeom prst="round2SameRect">
              <a:avLst>
                <a:gd fmla="val 0" name="adj1"/>
                <a:gd fmla="val 2241" name="adj2"/>
              </a:avLst>
            </a:prstGeom>
            <a:solidFill>
              <a:srgbClr val="F0F7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3" name="Google Shape;833;p16"/>
            <p:cNvSpPr/>
            <p:nvPr/>
          </p:nvSpPr>
          <p:spPr>
            <a:xfrm>
              <a:off x="308610" y="290195"/>
              <a:ext cx="11577320" cy="65532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0B8B7"/>
            </a:solidFill>
            <a:ln>
              <a:noFill/>
            </a:ln>
            <a:effectLst>
              <a:outerShdw blurRad="50800" rotWithShape="0" algn="l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2400"/>
                <a:buFont typeface="Malgun Gothic"/>
                <a:buNone/>
              </a:pPr>
              <a:r>
                <a:rPr b="1" i="1" lang="ko-KR" sz="2400" u="none" cap="none" strike="noStrike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물리 ERD &amp; 논리ERD</a:t>
              </a:r>
              <a:endParaRPr b="1" i="1" sz="2400" u="none" cap="none" strike="noStrik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34" name="Google Shape;834;p16"/>
            <p:cNvCxnSpPr/>
            <p:nvPr/>
          </p:nvCxnSpPr>
          <p:spPr>
            <a:xfrm>
              <a:off x="308610" y="943610"/>
              <a:ext cx="11577320" cy="1905"/>
            </a:xfrm>
            <a:prstGeom prst="straightConnector1">
              <a:avLst/>
            </a:prstGeom>
            <a:noFill/>
            <a:ln cap="flat" cmpd="sng" w="3175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835" name="Google Shape;835;p16"/>
            <p:cNvGrpSpPr/>
            <p:nvPr/>
          </p:nvGrpSpPr>
          <p:grpSpPr>
            <a:xfrm>
              <a:off x="552196" y="364328"/>
              <a:ext cx="1148334" cy="409102"/>
              <a:chOff x="552196" y="364328"/>
              <a:chExt cx="1148334" cy="409102"/>
            </a:xfrm>
          </p:grpSpPr>
          <p:sp>
            <p:nvSpPr>
              <p:cNvPr id="836" name="Google Shape;836;p16"/>
              <p:cNvSpPr/>
              <p:nvPr/>
            </p:nvSpPr>
            <p:spPr>
              <a:xfrm>
                <a:off x="552450" y="476250"/>
                <a:ext cx="297180" cy="29718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37" name="Google Shape;837;p16"/>
              <p:cNvSpPr/>
              <p:nvPr/>
            </p:nvSpPr>
            <p:spPr>
              <a:xfrm rot="9000000">
                <a:off x="605790" y="455930"/>
                <a:ext cx="67310" cy="232410"/>
              </a:xfrm>
              <a:prstGeom prst="trapezoid">
                <a:avLst>
                  <a:gd fmla="val 25000" name="adj"/>
                </a:avLst>
              </a:prstGeom>
              <a:solidFill>
                <a:srgbClr val="C843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38" name="Google Shape;838;p16"/>
              <p:cNvSpPr/>
              <p:nvPr/>
            </p:nvSpPr>
            <p:spPr>
              <a:xfrm rot="-9000000">
                <a:off x="732790" y="357505"/>
                <a:ext cx="67310" cy="353060"/>
              </a:xfrm>
              <a:custGeom>
                <a:rect b="b" l="l" r="r" t="t"/>
                <a:pathLst>
                  <a:path extrusionOk="0" h="351038" w="65304">
                    <a:moveTo>
                      <a:pt x="0" y="351035"/>
                    </a:moveTo>
                    <a:lnTo>
                      <a:pt x="12115" y="0"/>
                    </a:lnTo>
                    <a:lnTo>
                      <a:pt x="48976" y="16818"/>
                    </a:lnTo>
                    <a:lnTo>
                      <a:pt x="65301" y="351035"/>
                    </a:lnTo>
                    <a:lnTo>
                      <a:pt x="0" y="351035"/>
                    </a:lnTo>
                    <a:close/>
                  </a:path>
                </a:pathLst>
              </a:custGeom>
              <a:solidFill>
                <a:srgbClr val="C843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39" name="Google Shape;839;p16"/>
              <p:cNvSpPr/>
              <p:nvPr/>
            </p:nvSpPr>
            <p:spPr>
              <a:xfrm>
                <a:off x="977900" y="470535"/>
                <a:ext cx="297180" cy="29718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40" name="Google Shape;840;p16"/>
              <p:cNvSpPr/>
              <p:nvPr/>
            </p:nvSpPr>
            <p:spPr>
              <a:xfrm>
                <a:off x="1403350" y="464820"/>
                <a:ext cx="297180" cy="29718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841" name="Google Shape;841;p16"/>
            <p:cNvSpPr/>
            <p:nvPr/>
          </p:nvSpPr>
          <p:spPr>
            <a:xfrm rot="10800000">
              <a:off x="11188700" y="5909310"/>
              <a:ext cx="696595" cy="696595"/>
            </a:xfrm>
            <a:custGeom>
              <a:rect b="b" l="l" r="r" t="t"/>
              <a:pathLst>
                <a:path extrusionOk="0" h="1021900" w="1021900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76200">
                <a:srgbClr val="000000">
                  <a:alpha val="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42" name="Google Shape;842;p16"/>
          <p:cNvGrpSpPr/>
          <p:nvPr/>
        </p:nvGrpSpPr>
        <p:grpSpPr>
          <a:xfrm>
            <a:off x="3343910" y="130175"/>
            <a:ext cx="137795" cy="547370"/>
            <a:chOff x="3343910" y="130175"/>
            <a:chExt cx="137795" cy="547370"/>
          </a:xfrm>
        </p:grpSpPr>
        <p:sp>
          <p:nvSpPr>
            <p:cNvPr id="843" name="Google Shape;843;p16"/>
            <p:cNvSpPr/>
            <p:nvPr/>
          </p:nvSpPr>
          <p:spPr>
            <a:xfrm>
              <a:off x="3343910" y="539750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3343910" y="130175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3387725" y="183515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46" name="Google Shape;846;p16"/>
          <p:cNvGrpSpPr/>
          <p:nvPr/>
        </p:nvGrpSpPr>
        <p:grpSpPr>
          <a:xfrm>
            <a:off x="2534285" y="127000"/>
            <a:ext cx="137795" cy="547370"/>
            <a:chOff x="2534285" y="127000"/>
            <a:chExt cx="137795" cy="547370"/>
          </a:xfrm>
        </p:grpSpPr>
        <p:sp>
          <p:nvSpPr>
            <p:cNvPr id="847" name="Google Shape;847;p16"/>
            <p:cNvSpPr/>
            <p:nvPr/>
          </p:nvSpPr>
          <p:spPr>
            <a:xfrm>
              <a:off x="2534285" y="536575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2534285" y="127000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2578100" y="180340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50" name="Google Shape;850;p16"/>
          <p:cNvGrpSpPr/>
          <p:nvPr/>
        </p:nvGrpSpPr>
        <p:grpSpPr>
          <a:xfrm>
            <a:off x="8122920" y="127000"/>
            <a:ext cx="137795" cy="547370"/>
            <a:chOff x="8122920" y="127000"/>
            <a:chExt cx="137795" cy="547370"/>
          </a:xfrm>
        </p:grpSpPr>
        <p:sp>
          <p:nvSpPr>
            <p:cNvPr id="851" name="Google Shape;851;p16"/>
            <p:cNvSpPr/>
            <p:nvPr/>
          </p:nvSpPr>
          <p:spPr>
            <a:xfrm>
              <a:off x="8122920" y="536575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2" name="Google Shape;852;p16"/>
            <p:cNvSpPr/>
            <p:nvPr/>
          </p:nvSpPr>
          <p:spPr>
            <a:xfrm>
              <a:off x="8122920" y="127000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3" name="Google Shape;853;p16"/>
            <p:cNvSpPr/>
            <p:nvPr/>
          </p:nvSpPr>
          <p:spPr>
            <a:xfrm>
              <a:off x="8167370" y="180340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54" name="Google Shape;854;p16"/>
          <p:cNvSpPr/>
          <p:nvPr/>
        </p:nvSpPr>
        <p:spPr>
          <a:xfrm>
            <a:off x="978535" y="1282065"/>
            <a:ext cx="10200640" cy="5057140"/>
          </a:xfrm>
          <a:prstGeom prst="roundRect">
            <a:avLst>
              <a:gd fmla="val 4936" name="adj"/>
            </a:avLst>
          </a:prstGeom>
          <a:solidFill>
            <a:schemeClr val="lt1"/>
          </a:solidFill>
          <a:ln cap="flat" cmpd="sng" w="28575">
            <a:solidFill>
              <a:srgbClr val="0D9A9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i="0" sz="1200" u="none" cap="none" strike="noStrike">
              <a:solidFill>
                <a:srgbClr val="10B8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55" name="Google Shape;855;p16"/>
          <p:cNvGrpSpPr/>
          <p:nvPr/>
        </p:nvGrpSpPr>
        <p:grpSpPr>
          <a:xfrm>
            <a:off x="8879205" y="133350"/>
            <a:ext cx="137795" cy="547370"/>
            <a:chOff x="8879205" y="133350"/>
            <a:chExt cx="137795" cy="547370"/>
          </a:xfrm>
        </p:grpSpPr>
        <p:sp>
          <p:nvSpPr>
            <p:cNvPr id="856" name="Google Shape;856;p16"/>
            <p:cNvSpPr/>
            <p:nvPr/>
          </p:nvSpPr>
          <p:spPr>
            <a:xfrm>
              <a:off x="8879205" y="542925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7" name="Google Shape;857;p16"/>
            <p:cNvSpPr/>
            <p:nvPr/>
          </p:nvSpPr>
          <p:spPr>
            <a:xfrm>
              <a:off x="8879205" y="133350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8923655" y="186690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859" name="Google Shape;85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9535" y="1332865"/>
            <a:ext cx="9481820" cy="4954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4" name="Google Shape;864;p17"/>
          <p:cNvGrpSpPr/>
          <p:nvPr/>
        </p:nvGrpSpPr>
        <p:grpSpPr>
          <a:xfrm>
            <a:off x="308610" y="290195"/>
            <a:ext cx="11577320" cy="6315710"/>
            <a:chOff x="308610" y="290195"/>
            <a:chExt cx="11577320" cy="6315710"/>
          </a:xfrm>
        </p:grpSpPr>
        <p:sp>
          <p:nvSpPr>
            <p:cNvPr id="865" name="Google Shape;865;p17"/>
            <p:cNvSpPr/>
            <p:nvPr/>
          </p:nvSpPr>
          <p:spPr>
            <a:xfrm>
              <a:off x="308610" y="943610"/>
              <a:ext cx="11577320" cy="5662295"/>
            </a:xfrm>
            <a:prstGeom prst="round2SameRect">
              <a:avLst>
                <a:gd fmla="val 0" name="adj1"/>
                <a:gd fmla="val 2241" name="adj2"/>
              </a:avLst>
            </a:prstGeom>
            <a:solidFill>
              <a:srgbClr val="F0F7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6" name="Google Shape;866;p17"/>
            <p:cNvSpPr/>
            <p:nvPr/>
          </p:nvSpPr>
          <p:spPr>
            <a:xfrm>
              <a:off x="308610" y="290195"/>
              <a:ext cx="11577320" cy="65532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0B8B7"/>
            </a:solidFill>
            <a:ln>
              <a:noFill/>
            </a:ln>
            <a:effectLst>
              <a:outerShdw blurRad="50800" rotWithShape="0" algn="l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2400"/>
                <a:buFont typeface="Malgun Gothic"/>
                <a:buNone/>
              </a:pPr>
              <a:r>
                <a:rPr b="1" i="1" lang="ko-KR" sz="2400" u="none" cap="none" strike="noStrike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테이블 정의서</a:t>
              </a:r>
              <a:endParaRPr b="1" i="1" sz="2400" u="none" cap="none" strike="noStrik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67" name="Google Shape;867;p17"/>
            <p:cNvCxnSpPr/>
            <p:nvPr/>
          </p:nvCxnSpPr>
          <p:spPr>
            <a:xfrm>
              <a:off x="308610" y="943610"/>
              <a:ext cx="11577320" cy="1905"/>
            </a:xfrm>
            <a:prstGeom prst="straightConnector1">
              <a:avLst/>
            </a:prstGeom>
            <a:noFill/>
            <a:ln cap="flat" cmpd="sng" w="3175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868" name="Google Shape;868;p17"/>
            <p:cNvGrpSpPr/>
            <p:nvPr/>
          </p:nvGrpSpPr>
          <p:grpSpPr>
            <a:xfrm>
              <a:off x="552196" y="364328"/>
              <a:ext cx="1148334" cy="409102"/>
              <a:chOff x="552196" y="364328"/>
              <a:chExt cx="1148334" cy="409102"/>
            </a:xfrm>
          </p:grpSpPr>
          <p:sp>
            <p:nvSpPr>
              <p:cNvPr id="869" name="Google Shape;869;p17"/>
              <p:cNvSpPr/>
              <p:nvPr/>
            </p:nvSpPr>
            <p:spPr>
              <a:xfrm>
                <a:off x="552450" y="476250"/>
                <a:ext cx="297180" cy="29718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70" name="Google Shape;870;p17"/>
              <p:cNvSpPr/>
              <p:nvPr/>
            </p:nvSpPr>
            <p:spPr>
              <a:xfrm rot="9000000">
                <a:off x="605790" y="455930"/>
                <a:ext cx="67310" cy="232410"/>
              </a:xfrm>
              <a:prstGeom prst="trapezoid">
                <a:avLst>
                  <a:gd fmla="val 25000" name="adj"/>
                </a:avLst>
              </a:prstGeom>
              <a:solidFill>
                <a:srgbClr val="C843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71" name="Google Shape;871;p17"/>
              <p:cNvSpPr/>
              <p:nvPr/>
            </p:nvSpPr>
            <p:spPr>
              <a:xfrm rot="-9000000">
                <a:off x="732790" y="357505"/>
                <a:ext cx="67310" cy="353060"/>
              </a:xfrm>
              <a:custGeom>
                <a:rect b="b" l="l" r="r" t="t"/>
                <a:pathLst>
                  <a:path extrusionOk="0" h="351038" w="65304">
                    <a:moveTo>
                      <a:pt x="0" y="351035"/>
                    </a:moveTo>
                    <a:lnTo>
                      <a:pt x="12115" y="0"/>
                    </a:lnTo>
                    <a:lnTo>
                      <a:pt x="48976" y="16818"/>
                    </a:lnTo>
                    <a:lnTo>
                      <a:pt x="65301" y="351035"/>
                    </a:lnTo>
                    <a:lnTo>
                      <a:pt x="0" y="351035"/>
                    </a:lnTo>
                    <a:close/>
                  </a:path>
                </a:pathLst>
              </a:custGeom>
              <a:solidFill>
                <a:srgbClr val="C843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72" name="Google Shape;872;p17"/>
              <p:cNvSpPr/>
              <p:nvPr/>
            </p:nvSpPr>
            <p:spPr>
              <a:xfrm>
                <a:off x="977900" y="470535"/>
                <a:ext cx="297180" cy="29718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73" name="Google Shape;873;p17"/>
              <p:cNvSpPr/>
              <p:nvPr/>
            </p:nvSpPr>
            <p:spPr>
              <a:xfrm>
                <a:off x="1403350" y="464820"/>
                <a:ext cx="297180" cy="29718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874" name="Google Shape;874;p17"/>
            <p:cNvSpPr/>
            <p:nvPr/>
          </p:nvSpPr>
          <p:spPr>
            <a:xfrm rot="10800000">
              <a:off x="11188700" y="5909310"/>
              <a:ext cx="696595" cy="696595"/>
            </a:xfrm>
            <a:custGeom>
              <a:rect b="b" l="l" r="r" t="t"/>
              <a:pathLst>
                <a:path extrusionOk="0" h="1021900" w="1021900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76200">
                <a:srgbClr val="000000">
                  <a:alpha val="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75" name="Google Shape;875;p17"/>
          <p:cNvGrpSpPr/>
          <p:nvPr/>
        </p:nvGrpSpPr>
        <p:grpSpPr>
          <a:xfrm>
            <a:off x="3343910" y="130175"/>
            <a:ext cx="137795" cy="547370"/>
            <a:chOff x="3343910" y="130175"/>
            <a:chExt cx="137795" cy="547370"/>
          </a:xfrm>
        </p:grpSpPr>
        <p:sp>
          <p:nvSpPr>
            <p:cNvPr id="876" name="Google Shape;876;p17"/>
            <p:cNvSpPr/>
            <p:nvPr/>
          </p:nvSpPr>
          <p:spPr>
            <a:xfrm>
              <a:off x="3343910" y="539750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7" name="Google Shape;877;p17"/>
            <p:cNvSpPr/>
            <p:nvPr/>
          </p:nvSpPr>
          <p:spPr>
            <a:xfrm>
              <a:off x="3343910" y="130175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8" name="Google Shape;878;p17"/>
            <p:cNvSpPr/>
            <p:nvPr/>
          </p:nvSpPr>
          <p:spPr>
            <a:xfrm>
              <a:off x="3387725" y="183515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79" name="Google Shape;879;p17"/>
          <p:cNvGrpSpPr/>
          <p:nvPr/>
        </p:nvGrpSpPr>
        <p:grpSpPr>
          <a:xfrm>
            <a:off x="2534285" y="127000"/>
            <a:ext cx="137795" cy="547370"/>
            <a:chOff x="2534285" y="127000"/>
            <a:chExt cx="137795" cy="547370"/>
          </a:xfrm>
        </p:grpSpPr>
        <p:sp>
          <p:nvSpPr>
            <p:cNvPr id="880" name="Google Shape;880;p17"/>
            <p:cNvSpPr/>
            <p:nvPr/>
          </p:nvSpPr>
          <p:spPr>
            <a:xfrm>
              <a:off x="2534285" y="536575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2534285" y="127000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2" name="Google Shape;882;p17"/>
            <p:cNvSpPr/>
            <p:nvPr/>
          </p:nvSpPr>
          <p:spPr>
            <a:xfrm>
              <a:off x="2578100" y="180340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83" name="Google Shape;883;p17"/>
          <p:cNvGrpSpPr/>
          <p:nvPr/>
        </p:nvGrpSpPr>
        <p:grpSpPr>
          <a:xfrm>
            <a:off x="8122920" y="127000"/>
            <a:ext cx="137795" cy="547370"/>
            <a:chOff x="8122920" y="127000"/>
            <a:chExt cx="137795" cy="547370"/>
          </a:xfrm>
        </p:grpSpPr>
        <p:sp>
          <p:nvSpPr>
            <p:cNvPr id="884" name="Google Shape;884;p17"/>
            <p:cNvSpPr/>
            <p:nvPr/>
          </p:nvSpPr>
          <p:spPr>
            <a:xfrm>
              <a:off x="8122920" y="536575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5" name="Google Shape;885;p17"/>
            <p:cNvSpPr/>
            <p:nvPr/>
          </p:nvSpPr>
          <p:spPr>
            <a:xfrm>
              <a:off x="8122920" y="127000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6" name="Google Shape;886;p17"/>
            <p:cNvSpPr/>
            <p:nvPr/>
          </p:nvSpPr>
          <p:spPr>
            <a:xfrm>
              <a:off x="8167370" y="180340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87" name="Google Shape;887;p17"/>
          <p:cNvSpPr/>
          <p:nvPr/>
        </p:nvSpPr>
        <p:spPr>
          <a:xfrm>
            <a:off x="978535" y="1282065"/>
            <a:ext cx="10200640" cy="5057140"/>
          </a:xfrm>
          <a:prstGeom prst="roundRect">
            <a:avLst>
              <a:gd fmla="val 4936" name="adj"/>
            </a:avLst>
          </a:prstGeom>
          <a:solidFill>
            <a:schemeClr val="lt1"/>
          </a:solidFill>
          <a:ln cap="flat" cmpd="sng" w="28575">
            <a:solidFill>
              <a:srgbClr val="0D9A9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i="0" sz="1200" u="none" cap="none" strike="noStrike">
              <a:solidFill>
                <a:srgbClr val="10B8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88" name="Google Shape;888;p17"/>
          <p:cNvGrpSpPr/>
          <p:nvPr/>
        </p:nvGrpSpPr>
        <p:grpSpPr>
          <a:xfrm>
            <a:off x="8879205" y="133350"/>
            <a:ext cx="137795" cy="547370"/>
            <a:chOff x="8879205" y="133350"/>
            <a:chExt cx="137795" cy="547370"/>
          </a:xfrm>
        </p:grpSpPr>
        <p:sp>
          <p:nvSpPr>
            <p:cNvPr id="889" name="Google Shape;889;p17"/>
            <p:cNvSpPr/>
            <p:nvPr/>
          </p:nvSpPr>
          <p:spPr>
            <a:xfrm>
              <a:off x="8879205" y="542925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0" name="Google Shape;890;p17"/>
            <p:cNvSpPr/>
            <p:nvPr/>
          </p:nvSpPr>
          <p:spPr>
            <a:xfrm>
              <a:off x="8879205" y="133350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8923655" y="186690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892" name="Google Shape;8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6940" y="1316355"/>
            <a:ext cx="7823835" cy="4996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4D79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2"/>
          <p:cNvGrpSpPr/>
          <p:nvPr/>
        </p:nvGrpSpPr>
        <p:grpSpPr>
          <a:xfrm>
            <a:off x="113345" y="271452"/>
            <a:ext cx="11965305" cy="6315075"/>
            <a:chOff x="134620" y="275590"/>
            <a:chExt cx="11965305" cy="6315075"/>
          </a:xfrm>
        </p:grpSpPr>
        <p:sp>
          <p:nvSpPr>
            <p:cNvPr id="176" name="Google Shape;176;p2"/>
            <p:cNvSpPr/>
            <p:nvPr/>
          </p:nvSpPr>
          <p:spPr>
            <a:xfrm>
              <a:off x="134620" y="929640"/>
              <a:ext cx="11964670" cy="5661025"/>
            </a:xfrm>
            <a:prstGeom prst="round2SameRect">
              <a:avLst>
                <a:gd fmla="val 0" name="adj1"/>
                <a:gd fmla="val 2241" name="adj2"/>
              </a:avLst>
            </a:prstGeom>
            <a:solidFill>
              <a:srgbClr val="F0F7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34620" y="275590"/>
              <a:ext cx="11965305" cy="65468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0B8B7"/>
            </a:solidFill>
            <a:ln>
              <a:noFill/>
            </a:ln>
            <a:effectLst>
              <a:outerShdw blurRad="50800" rotWithShape="0" algn="l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3200"/>
                <a:buFont typeface="Malgun Gothic"/>
                <a:buNone/>
              </a:pPr>
              <a:r>
                <a:rPr b="1" lang="ko-KR" sz="32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Hello, World</a:t>
              </a:r>
              <a:endParaRPr b="1" i="0" sz="3200" u="none" cap="none" strike="noStrik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78" name="Google Shape;178;p2"/>
            <p:cNvCxnSpPr/>
            <p:nvPr/>
          </p:nvCxnSpPr>
          <p:spPr>
            <a:xfrm>
              <a:off x="134620" y="929640"/>
              <a:ext cx="11964670" cy="635"/>
            </a:xfrm>
            <a:prstGeom prst="straightConnector1">
              <a:avLst/>
            </a:prstGeom>
            <a:noFill/>
            <a:ln cap="flat" cmpd="sng" w="3175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79" name="Google Shape;179;p2"/>
            <p:cNvGrpSpPr/>
            <p:nvPr/>
          </p:nvGrpSpPr>
          <p:grpSpPr>
            <a:xfrm>
              <a:off x="386080" y="349320"/>
              <a:ext cx="1185545" cy="408235"/>
              <a:chOff x="386080" y="349320"/>
              <a:chExt cx="1185545" cy="408235"/>
            </a:xfrm>
          </p:grpSpPr>
          <p:sp>
            <p:nvSpPr>
              <p:cNvPr id="180" name="Google Shape;180;p2"/>
              <p:cNvSpPr/>
              <p:nvPr/>
            </p:nvSpPr>
            <p:spPr>
              <a:xfrm>
                <a:off x="386080" y="461645"/>
                <a:ext cx="306070" cy="29591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 rot="9000000">
                <a:off x="441325" y="441325"/>
                <a:ext cx="68580" cy="231140"/>
              </a:xfrm>
              <a:prstGeom prst="trapezoid">
                <a:avLst>
                  <a:gd fmla="val 25000" name="adj"/>
                </a:avLst>
              </a:prstGeom>
              <a:solidFill>
                <a:srgbClr val="C843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 rot="-9000000">
                <a:off x="572770" y="342900"/>
                <a:ext cx="68580" cy="351790"/>
              </a:xfrm>
              <a:custGeom>
                <a:rect b="b" l="l" r="r" t="t"/>
                <a:pathLst>
                  <a:path extrusionOk="0" h="351036" w="65302">
                    <a:moveTo>
                      <a:pt x="0" y="351035"/>
                    </a:moveTo>
                    <a:lnTo>
                      <a:pt x="12115" y="0"/>
                    </a:lnTo>
                    <a:lnTo>
                      <a:pt x="48976" y="16818"/>
                    </a:lnTo>
                    <a:lnTo>
                      <a:pt x="65301" y="351035"/>
                    </a:lnTo>
                    <a:lnTo>
                      <a:pt x="0" y="351035"/>
                    </a:lnTo>
                    <a:close/>
                  </a:path>
                </a:pathLst>
              </a:custGeom>
              <a:solidFill>
                <a:srgbClr val="C843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825500" y="455930"/>
                <a:ext cx="306070" cy="29591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1265555" y="450215"/>
                <a:ext cx="306070" cy="29591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85" name="Google Shape;185;p2"/>
            <p:cNvSpPr/>
            <p:nvPr/>
          </p:nvSpPr>
          <p:spPr>
            <a:xfrm rot="10800000">
              <a:off x="11379835" y="5895340"/>
              <a:ext cx="718820" cy="695325"/>
            </a:xfrm>
            <a:custGeom>
              <a:rect b="b" l="l" r="r" t="t"/>
              <a:pathLst>
                <a:path extrusionOk="0" h="1021898" w="1021898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76200">
                <a:srgbClr val="000000">
                  <a:alpha val="10588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6" name="Google Shape;186;p2"/>
          <p:cNvGrpSpPr/>
          <p:nvPr/>
        </p:nvGrpSpPr>
        <p:grpSpPr>
          <a:xfrm>
            <a:off x="8439713" y="2151307"/>
            <a:ext cx="2844945" cy="2844945"/>
            <a:chOff x="8439713" y="2151307"/>
            <a:chExt cx="2844945" cy="2844945"/>
          </a:xfrm>
        </p:grpSpPr>
        <p:sp>
          <p:nvSpPr>
            <p:cNvPr id="187" name="Google Shape;187;p2"/>
            <p:cNvSpPr/>
            <p:nvPr/>
          </p:nvSpPr>
          <p:spPr>
            <a:xfrm rot="2700000">
              <a:off x="8856345" y="2567940"/>
              <a:ext cx="2011680" cy="2011680"/>
            </a:xfrm>
            <a:prstGeom prst="teardrop">
              <a:avLst>
                <a:gd fmla="val 100000" name="adj"/>
              </a:avLst>
            </a:prstGeom>
            <a:solidFill>
              <a:srgbClr val="10B8B7"/>
            </a:solidFill>
            <a:ln>
              <a:noFill/>
            </a:ln>
            <a:effectLst>
              <a:outerShdw blurRad="139700" rotWithShape="0" algn="l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9093835" y="2806065"/>
              <a:ext cx="1536700" cy="1536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762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Malgun Gothic"/>
                <a:buNone/>
              </a:pPr>
              <a:r>
                <a:t/>
              </a:r>
              <a:endParaRPr b="1" i="0" sz="1500" u="none" cap="none" strike="noStrike">
                <a:solidFill>
                  <a:srgbClr val="4E5D7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Malgun Gothic"/>
                <a:buNone/>
              </a:pPr>
              <a:r>
                <a:t/>
              </a:r>
              <a:endParaRPr b="1" i="0" sz="1500" u="none" cap="none" strike="noStrike">
                <a:solidFill>
                  <a:srgbClr val="4E5D7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4E5D70"/>
                </a:buClr>
                <a:buSzPts val="1500"/>
                <a:buFont typeface="Malgun Gothic"/>
                <a:buNone/>
              </a:pPr>
              <a:r>
                <a:rPr b="1" i="0" lang="ko-KR" sz="1500" u="none" cap="none" strike="noStrike">
                  <a:solidFill>
                    <a:srgbClr val="4E5D7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THANK YOU</a:t>
              </a:r>
              <a:endParaRPr b="1" i="0" sz="1500" u="none" cap="none" strike="noStrike">
                <a:solidFill>
                  <a:srgbClr val="4E5D7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9" name="Google Shape;189;p2"/>
          <p:cNvGrpSpPr/>
          <p:nvPr/>
        </p:nvGrpSpPr>
        <p:grpSpPr>
          <a:xfrm>
            <a:off x="6417238" y="2151307"/>
            <a:ext cx="2844945" cy="2844945"/>
            <a:chOff x="6417238" y="2151307"/>
            <a:chExt cx="2844945" cy="2844945"/>
          </a:xfrm>
        </p:grpSpPr>
        <p:sp>
          <p:nvSpPr>
            <p:cNvPr id="190" name="Google Shape;190;p2"/>
            <p:cNvSpPr/>
            <p:nvPr/>
          </p:nvSpPr>
          <p:spPr>
            <a:xfrm rot="2700000">
              <a:off x="6833870" y="2567940"/>
              <a:ext cx="2011680" cy="2011680"/>
            </a:xfrm>
            <a:prstGeom prst="teardrop">
              <a:avLst>
                <a:gd fmla="val 100000" name="adj"/>
              </a:avLst>
            </a:prstGeom>
            <a:solidFill>
              <a:srgbClr val="10B8B7"/>
            </a:solidFill>
            <a:ln>
              <a:noFill/>
            </a:ln>
            <a:effectLst>
              <a:outerShdw blurRad="139700" rotWithShape="0" algn="l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7071360" y="2806065"/>
              <a:ext cx="1536700" cy="1536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762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Malgun Gothic"/>
                <a:buNone/>
              </a:pPr>
              <a:r>
                <a:t/>
              </a:r>
              <a:endParaRPr b="1" i="0" sz="1500" u="none" cap="none" strike="noStrike">
                <a:solidFill>
                  <a:srgbClr val="4E5D7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Malgun Gothic"/>
                <a:buNone/>
              </a:pPr>
              <a:r>
                <a:t/>
              </a:r>
              <a:endParaRPr b="1" i="0" sz="1500" u="none" cap="none" strike="noStrike">
                <a:solidFill>
                  <a:srgbClr val="4E5D7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4E5D70"/>
                </a:buClr>
                <a:buSzPts val="1500"/>
                <a:buFont typeface="Malgun Gothic"/>
                <a:buNone/>
              </a:pPr>
              <a:r>
                <a:rPr b="1" i="0" lang="ko-KR" sz="1500" u="none" cap="none" strike="noStrike">
                  <a:solidFill>
                    <a:srgbClr val="4E5D7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Q&amp;A</a:t>
              </a:r>
              <a:endParaRPr b="1" i="0" sz="1500" u="none" cap="none" strike="noStrike">
                <a:solidFill>
                  <a:srgbClr val="4E5D7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92" name="Google Shape;192;p2"/>
          <p:cNvGrpSpPr/>
          <p:nvPr/>
        </p:nvGrpSpPr>
        <p:grpSpPr>
          <a:xfrm>
            <a:off x="4502713" y="2162102"/>
            <a:ext cx="2844945" cy="2844945"/>
            <a:chOff x="4502713" y="2162102"/>
            <a:chExt cx="2844945" cy="2844945"/>
          </a:xfrm>
        </p:grpSpPr>
        <p:sp>
          <p:nvSpPr>
            <p:cNvPr id="193" name="Google Shape;193;p2"/>
            <p:cNvSpPr/>
            <p:nvPr/>
          </p:nvSpPr>
          <p:spPr>
            <a:xfrm rot="2700000">
              <a:off x="4919345" y="2578735"/>
              <a:ext cx="2011680" cy="2011680"/>
            </a:xfrm>
            <a:prstGeom prst="teardrop">
              <a:avLst>
                <a:gd fmla="val 100000" name="adj"/>
              </a:avLst>
            </a:prstGeom>
            <a:solidFill>
              <a:srgbClr val="10B8B7"/>
            </a:solidFill>
            <a:ln>
              <a:noFill/>
            </a:ln>
            <a:effectLst>
              <a:outerShdw blurRad="139700" rotWithShape="0" algn="l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5157470" y="2816225"/>
              <a:ext cx="1536700" cy="1536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762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Malgun Gothic"/>
                <a:buNone/>
              </a:pPr>
              <a:r>
                <a:t/>
              </a:r>
              <a:endParaRPr b="1" i="0" sz="1500" u="none" cap="none" strike="noStrike">
                <a:solidFill>
                  <a:srgbClr val="4E5D7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Malgun Gothic"/>
                <a:buNone/>
              </a:pPr>
              <a:r>
                <a:t/>
              </a:r>
              <a:endParaRPr b="1" i="0" sz="1500" u="none" cap="none" strike="noStrike">
                <a:solidFill>
                  <a:srgbClr val="4E5D7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4E5D70"/>
                </a:buClr>
                <a:buSzPts val="1500"/>
                <a:buFont typeface="Malgun Gothic"/>
                <a:buNone/>
              </a:pPr>
              <a:r>
                <a:rPr b="1" i="0" lang="ko-KR" sz="1500" u="none" cap="none" strike="noStrike">
                  <a:solidFill>
                    <a:srgbClr val="4E5D7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TESTING</a:t>
              </a:r>
              <a:endParaRPr b="1" i="0" sz="1500" u="none" cap="none" strike="noStrike">
                <a:solidFill>
                  <a:srgbClr val="4E5D7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95" name="Google Shape;195;p2"/>
          <p:cNvGrpSpPr/>
          <p:nvPr/>
        </p:nvGrpSpPr>
        <p:grpSpPr>
          <a:xfrm>
            <a:off x="2567233" y="2181152"/>
            <a:ext cx="2844945" cy="2844945"/>
            <a:chOff x="2567233" y="2181152"/>
            <a:chExt cx="2844945" cy="2844945"/>
          </a:xfrm>
        </p:grpSpPr>
        <p:sp>
          <p:nvSpPr>
            <p:cNvPr id="196" name="Google Shape;196;p2"/>
            <p:cNvSpPr/>
            <p:nvPr/>
          </p:nvSpPr>
          <p:spPr>
            <a:xfrm rot="2700000">
              <a:off x="2983865" y="2597785"/>
              <a:ext cx="2011680" cy="2011680"/>
            </a:xfrm>
            <a:prstGeom prst="teardrop">
              <a:avLst>
                <a:gd fmla="val 100000" name="adj"/>
              </a:avLst>
            </a:prstGeom>
            <a:solidFill>
              <a:srgbClr val="10B8B7"/>
            </a:solidFill>
            <a:ln>
              <a:noFill/>
            </a:ln>
            <a:effectLst>
              <a:outerShdw blurRad="139700" rotWithShape="0" algn="l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rPr lang="ko-KR" sz="16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ㄴㅁㅇㅁㄴ</a:t>
              </a:r>
              <a:endParaRPr b="0" i="0" sz="1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3146612" y="2759699"/>
              <a:ext cx="1686300" cy="1689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762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Malgun Gothic"/>
                <a:buNone/>
              </a:pPr>
              <a:r>
                <a:t/>
              </a:r>
              <a:endParaRPr b="1" i="0" sz="1500" u="none" cap="none" strike="noStrike">
                <a:solidFill>
                  <a:srgbClr val="4E5D7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Malgun Gothic"/>
                <a:buNone/>
              </a:pPr>
              <a:r>
                <a:t/>
              </a:r>
              <a:endParaRPr b="1" i="0" sz="1500" u="none" cap="none" strike="noStrike">
                <a:solidFill>
                  <a:srgbClr val="4E5D7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4E5D70"/>
                </a:buClr>
                <a:buSzPts val="1500"/>
                <a:buFont typeface="Malgun Gothic"/>
                <a:buNone/>
              </a:pPr>
              <a:r>
                <a:rPr b="1" i="0" lang="ko-KR" sz="1500" u="none" cap="none" strike="noStrike">
                  <a:solidFill>
                    <a:srgbClr val="4E5D7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CONTENTS</a:t>
              </a:r>
              <a:endParaRPr b="1" i="0" sz="1500" u="none" cap="none" strike="noStrike">
                <a:solidFill>
                  <a:srgbClr val="4E5D7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98" name="Google Shape;198;p2"/>
          <p:cNvGrpSpPr/>
          <p:nvPr/>
        </p:nvGrpSpPr>
        <p:grpSpPr>
          <a:xfrm>
            <a:off x="628577" y="2181152"/>
            <a:ext cx="2844945" cy="2844945"/>
            <a:chOff x="628577" y="2181152"/>
            <a:chExt cx="2844945" cy="2844945"/>
          </a:xfrm>
        </p:grpSpPr>
        <p:sp>
          <p:nvSpPr>
            <p:cNvPr id="199" name="Google Shape;199;p2"/>
            <p:cNvSpPr/>
            <p:nvPr/>
          </p:nvSpPr>
          <p:spPr>
            <a:xfrm rot="2700000">
              <a:off x="1045210" y="2597785"/>
              <a:ext cx="2011680" cy="2011680"/>
            </a:xfrm>
            <a:prstGeom prst="teardrop">
              <a:avLst>
                <a:gd fmla="val 100000" name="adj"/>
              </a:avLst>
            </a:prstGeom>
            <a:solidFill>
              <a:srgbClr val="10B8B7"/>
            </a:solidFill>
            <a:ln>
              <a:noFill/>
            </a:ln>
            <a:effectLst>
              <a:outerShdw blurRad="139700" rotWithShape="0" algn="l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283335" y="2835910"/>
              <a:ext cx="1536700" cy="1536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762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Malgun Gothic"/>
                <a:buNone/>
              </a:pPr>
              <a:r>
                <a:t/>
              </a:r>
              <a:endParaRPr b="1" i="0" sz="1500" u="none" cap="none" strike="noStrike">
                <a:solidFill>
                  <a:srgbClr val="4E5D7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Malgun Gothic"/>
                <a:buNone/>
              </a:pPr>
              <a:r>
                <a:t/>
              </a:r>
              <a:endParaRPr b="1" i="0" sz="1500" u="none" cap="none" strike="noStrike">
                <a:solidFill>
                  <a:srgbClr val="4E5D7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4E5D70"/>
                </a:buClr>
                <a:buSzPts val="1500"/>
                <a:buFont typeface="Malgun Gothic"/>
                <a:buNone/>
              </a:pPr>
              <a:r>
                <a:rPr b="1" i="0" lang="ko-KR" sz="1500" u="none" cap="none" strike="noStrike">
                  <a:solidFill>
                    <a:srgbClr val="4E5D7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INTRO</a:t>
              </a:r>
              <a:endParaRPr b="1" i="0" sz="1500" u="none" cap="none" strike="noStrike">
                <a:solidFill>
                  <a:srgbClr val="4E5D7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1" name="Google Shape;201;p2"/>
          <p:cNvSpPr/>
          <p:nvPr/>
        </p:nvSpPr>
        <p:spPr>
          <a:xfrm>
            <a:off x="1236980" y="2789555"/>
            <a:ext cx="1628775" cy="1628775"/>
          </a:xfrm>
          <a:prstGeom prst="ellipse">
            <a:avLst/>
          </a:prstGeom>
          <a:noFill/>
          <a:ln cap="flat" cmpd="sng" w="158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2"/>
          <p:cNvSpPr/>
          <p:nvPr/>
        </p:nvSpPr>
        <p:spPr>
          <a:xfrm>
            <a:off x="3174088" y="2789280"/>
            <a:ext cx="1628700" cy="1628700"/>
          </a:xfrm>
          <a:prstGeom prst="ellipse">
            <a:avLst/>
          </a:prstGeom>
          <a:noFill/>
          <a:ln cap="flat" cmpd="sng" w="158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2"/>
          <p:cNvSpPr/>
          <p:nvPr/>
        </p:nvSpPr>
        <p:spPr>
          <a:xfrm>
            <a:off x="5111115" y="2769870"/>
            <a:ext cx="1628775" cy="1628775"/>
          </a:xfrm>
          <a:prstGeom prst="ellipse">
            <a:avLst/>
          </a:prstGeom>
          <a:noFill/>
          <a:ln cap="flat" cmpd="sng" w="158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2"/>
          <p:cNvSpPr/>
          <p:nvPr/>
        </p:nvSpPr>
        <p:spPr>
          <a:xfrm>
            <a:off x="7025005" y="2759710"/>
            <a:ext cx="1628775" cy="1628775"/>
          </a:xfrm>
          <a:prstGeom prst="ellipse">
            <a:avLst/>
          </a:prstGeom>
          <a:noFill/>
          <a:ln cap="flat" cmpd="sng" w="158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2"/>
          <p:cNvSpPr/>
          <p:nvPr/>
        </p:nvSpPr>
        <p:spPr>
          <a:xfrm>
            <a:off x="9055100" y="2759710"/>
            <a:ext cx="1628775" cy="1628775"/>
          </a:xfrm>
          <a:prstGeom prst="ellipse">
            <a:avLst/>
          </a:prstGeom>
          <a:noFill/>
          <a:ln cap="flat" cmpd="sng" w="158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6" name="Google Shape;206;p2"/>
          <p:cNvGrpSpPr/>
          <p:nvPr/>
        </p:nvGrpSpPr>
        <p:grpSpPr>
          <a:xfrm>
            <a:off x="2020570" y="77470"/>
            <a:ext cx="138430" cy="548005"/>
            <a:chOff x="2020570" y="77470"/>
            <a:chExt cx="138430" cy="548005"/>
          </a:xfrm>
        </p:grpSpPr>
        <p:sp>
          <p:nvSpPr>
            <p:cNvPr id="207" name="Google Shape;207;p2"/>
            <p:cNvSpPr/>
            <p:nvPr/>
          </p:nvSpPr>
          <p:spPr>
            <a:xfrm>
              <a:off x="2020570" y="487045"/>
              <a:ext cx="138430" cy="138430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020570" y="77470"/>
              <a:ext cx="138430" cy="13843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064385" y="130810"/>
              <a:ext cx="47625" cy="43307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0" name="Google Shape;210;p2"/>
          <p:cNvGrpSpPr/>
          <p:nvPr/>
        </p:nvGrpSpPr>
        <p:grpSpPr>
          <a:xfrm>
            <a:off x="2693670" y="74295"/>
            <a:ext cx="138430" cy="548005"/>
            <a:chOff x="2693670" y="74295"/>
            <a:chExt cx="138430" cy="548005"/>
          </a:xfrm>
        </p:grpSpPr>
        <p:sp>
          <p:nvSpPr>
            <p:cNvPr id="211" name="Google Shape;211;p2"/>
            <p:cNvSpPr/>
            <p:nvPr/>
          </p:nvSpPr>
          <p:spPr>
            <a:xfrm>
              <a:off x="2693670" y="483870"/>
              <a:ext cx="138430" cy="138430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2693670" y="74295"/>
              <a:ext cx="138430" cy="13843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2737485" y="127635"/>
              <a:ext cx="47625" cy="43307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4" name="Google Shape;214;p2"/>
          <p:cNvGrpSpPr/>
          <p:nvPr/>
        </p:nvGrpSpPr>
        <p:grpSpPr>
          <a:xfrm>
            <a:off x="8729345" y="70485"/>
            <a:ext cx="138430" cy="548005"/>
            <a:chOff x="8729345" y="70485"/>
            <a:chExt cx="138430" cy="548005"/>
          </a:xfrm>
        </p:grpSpPr>
        <p:sp>
          <p:nvSpPr>
            <p:cNvPr id="215" name="Google Shape;215;p2"/>
            <p:cNvSpPr/>
            <p:nvPr/>
          </p:nvSpPr>
          <p:spPr>
            <a:xfrm>
              <a:off x="8729345" y="480060"/>
              <a:ext cx="138430" cy="138430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8729345" y="70485"/>
              <a:ext cx="138430" cy="13843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8773160" y="123825"/>
              <a:ext cx="47625" cy="43307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8" name="Google Shape;218;p2"/>
          <p:cNvGrpSpPr/>
          <p:nvPr/>
        </p:nvGrpSpPr>
        <p:grpSpPr>
          <a:xfrm>
            <a:off x="9515475" y="74930"/>
            <a:ext cx="138430" cy="548005"/>
            <a:chOff x="9515475" y="74930"/>
            <a:chExt cx="138430" cy="548005"/>
          </a:xfrm>
        </p:grpSpPr>
        <p:sp>
          <p:nvSpPr>
            <p:cNvPr id="219" name="Google Shape;219;p2"/>
            <p:cNvSpPr/>
            <p:nvPr/>
          </p:nvSpPr>
          <p:spPr>
            <a:xfrm>
              <a:off x="9515475" y="484505"/>
              <a:ext cx="138430" cy="138430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9515475" y="74930"/>
              <a:ext cx="138430" cy="13843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9559290" y="128270"/>
              <a:ext cx="47625" cy="43307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22" name="Google Shape;2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3010535"/>
            <a:ext cx="556895" cy="560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7610" y="3040380"/>
            <a:ext cx="519430" cy="530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/Users/PC-18/AppData/Roaming/PolarisOffice/ETemp/12912_8504968/fImage1038910006328.png" id="224" name="Google Shape;22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62930" y="3043555"/>
            <a:ext cx="512445" cy="550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32700" y="3042920"/>
            <a:ext cx="512445" cy="558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640570" y="3018155"/>
            <a:ext cx="535305" cy="553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oogle Shape;897;p18"/>
          <p:cNvGrpSpPr/>
          <p:nvPr/>
        </p:nvGrpSpPr>
        <p:grpSpPr>
          <a:xfrm>
            <a:off x="308610" y="290195"/>
            <a:ext cx="11577320" cy="6315710"/>
            <a:chOff x="308610" y="290195"/>
            <a:chExt cx="11577320" cy="6315710"/>
          </a:xfrm>
        </p:grpSpPr>
        <p:sp>
          <p:nvSpPr>
            <p:cNvPr id="898" name="Google Shape;898;p18"/>
            <p:cNvSpPr/>
            <p:nvPr/>
          </p:nvSpPr>
          <p:spPr>
            <a:xfrm>
              <a:off x="308610" y="943610"/>
              <a:ext cx="11577320" cy="5662295"/>
            </a:xfrm>
            <a:prstGeom prst="round2SameRect">
              <a:avLst>
                <a:gd fmla="val 0" name="adj1"/>
                <a:gd fmla="val 2241" name="adj2"/>
              </a:avLst>
            </a:prstGeom>
            <a:solidFill>
              <a:srgbClr val="F0F7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308610" y="290195"/>
              <a:ext cx="11577320" cy="65532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0B8B7"/>
            </a:solidFill>
            <a:ln>
              <a:noFill/>
            </a:ln>
            <a:effectLst>
              <a:outerShdw blurRad="50800" rotWithShape="0" algn="l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2400"/>
                <a:buFont typeface="Malgun Gothic"/>
                <a:buNone/>
              </a:pPr>
              <a:r>
                <a:rPr b="1" i="1" lang="ko-KR" sz="2400" u="none" cap="none" strike="noStrike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메뉴구조도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900" name="Google Shape;900;p18"/>
            <p:cNvCxnSpPr/>
            <p:nvPr/>
          </p:nvCxnSpPr>
          <p:spPr>
            <a:xfrm>
              <a:off x="308610" y="943610"/>
              <a:ext cx="11577320" cy="1905"/>
            </a:xfrm>
            <a:prstGeom prst="straightConnector1">
              <a:avLst/>
            </a:prstGeom>
            <a:noFill/>
            <a:ln cap="flat" cmpd="sng" w="3175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901" name="Google Shape;901;p18"/>
            <p:cNvGrpSpPr/>
            <p:nvPr/>
          </p:nvGrpSpPr>
          <p:grpSpPr>
            <a:xfrm>
              <a:off x="552196" y="364328"/>
              <a:ext cx="1148334" cy="409102"/>
              <a:chOff x="552196" y="364328"/>
              <a:chExt cx="1148334" cy="409102"/>
            </a:xfrm>
          </p:grpSpPr>
          <p:sp>
            <p:nvSpPr>
              <p:cNvPr id="902" name="Google Shape;902;p18"/>
              <p:cNvSpPr/>
              <p:nvPr/>
            </p:nvSpPr>
            <p:spPr>
              <a:xfrm>
                <a:off x="552450" y="476250"/>
                <a:ext cx="297180" cy="29718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03" name="Google Shape;903;p18"/>
              <p:cNvSpPr/>
              <p:nvPr/>
            </p:nvSpPr>
            <p:spPr>
              <a:xfrm rot="9000000">
                <a:off x="605790" y="455930"/>
                <a:ext cx="67310" cy="232410"/>
              </a:xfrm>
              <a:prstGeom prst="trapezoid">
                <a:avLst>
                  <a:gd fmla="val 25000" name="adj"/>
                </a:avLst>
              </a:prstGeom>
              <a:solidFill>
                <a:srgbClr val="C843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04" name="Google Shape;904;p18"/>
              <p:cNvSpPr/>
              <p:nvPr/>
            </p:nvSpPr>
            <p:spPr>
              <a:xfrm rot="-9000000">
                <a:off x="732790" y="357505"/>
                <a:ext cx="67310" cy="353060"/>
              </a:xfrm>
              <a:custGeom>
                <a:rect b="b" l="l" r="r" t="t"/>
                <a:pathLst>
                  <a:path extrusionOk="0" h="351038" w="65304">
                    <a:moveTo>
                      <a:pt x="0" y="351035"/>
                    </a:moveTo>
                    <a:lnTo>
                      <a:pt x="12115" y="0"/>
                    </a:lnTo>
                    <a:lnTo>
                      <a:pt x="48976" y="16818"/>
                    </a:lnTo>
                    <a:lnTo>
                      <a:pt x="65301" y="351035"/>
                    </a:lnTo>
                    <a:lnTo>
                      <a:pt x="0" y="351035"/>
                    </a:lnTo>
                    <a:close/>
                  </a:path>
                </a:pathLst>
              </a:custGeom>
              <a:solidFill>
                <a:srgbClr val="C843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05" name="Google Shape;905;p18"/>
              <p:cNvSpPr/>
              <p:nvPr/>
            </p:nvSpPr>
            <p:spPr>
              <a:xfrm>
                <a:off x="977900" y="470535"/>
                <a:ext cx="297180" cy="29718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06" name="Google Shape;906;p18"/>
              <p:cNvSpPr/>
              <p:nvPr/>
            </p:nvSpPr>
            <p:spPr>
              <a:xfrm>
                <a:off x="1403350" y="464820"/>
                <a:ext cx="297180" cy="29718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907" name="Google Shape;907;p18"/>
            <p:cNvSpPr/>
            <p:nvPr/>
          </p:nvSpPr>
          <p:spPr>
            <a:xfrm rot="10800000">
              <a:off x="11188700" y="5909310"/>
              <a:ext cx="696595" cy="696595"/>
            </a:xfrm>
            <a:custGeom>
              <a:rect b="b" l="l" r="r" t="t"/>
              <a:pathLst>
                <a:path extrusionOk="0" h="1021900" w="1021900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76200">
                <a:srgbClr val="000000">
                  <a:alpha val="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08" name="Google Shape;908;p18"/>
          <p:cNvGrpSpPr/>
          <p:nvPr/>
        </p:nvGrpSpPr>
        <p:grpSpPr>
          <a:xfrm>
            <a:off x="3343910" y="130175"/>
            <a:ext cx="137795" cy="547370"/>
            <a:chOff x="3343910" y="130175"/>
            <a:chExt cx="137795" cy="547370"/>
          </a:xfrm>
        </p:grpSpPr>
        <p:sp>
          <p:nvSpPr>
            <p:cNvPr id="909" name="Google Shape;909;p18"/>
            <p:cNvSpPr/>
            <p:nvPr/>
          </p:nvSpPr>
          <p:spPr>
            <a:xfrm>
              <a:off x="3343910" y="539750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3343910" y="130175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1" name="Google Shape;911;p18"/>
            <p:cNvSpPr/>
            <p:nvPr/>
          </p:nvSpPr>
          <p:spPr>
            <a:xfrm>
              <a:off x="3387725" y="183515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12" name="Google Shape;912;p18"/>
          <p:cNvGrpSpPr/>
          <p:nvPr/>
        </p:nvGrpSpPr>
        <p:grpSpPr>
          <a:xfrm>
            <a:off x="2534285" y="127000"/>
            <a:ext cx="137795" cy="547370"/>
            <a:chOff x="2534285" y="127000"/>
            <a:chExt cx="137795" cy="547370"/>
          </a:xfrm>
        </p:grpSpPr>
        <p:sp>
          <p:nvSpPr>
            <p:cNvPr id="913" name="Google Shape;913;p18"/>
            <p:cNvSpPr/>
            <p:nvPr/>
          </p:nvSpPr>
          <p:spPr>
            <a:xfrm>
              <a:off x="2534285" y="536575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4" name="Google Shape;914;p18"/>
            <p:cNvSpPr/>
            <p:nvPr/>
          </p:nvSpPr>
          <p:spPr>
            <a:xfrm>
              <a:off x="2534285" y="127000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5" name="Google Shape;915;p18"/>
            <p:cNvSpPr/>
            <p:nvPr/>
          </p:nvSpPr>
          <p:spPr>
            <a:xfrm>
              <a:off x="2578100" y="180340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16" name="Google Shape;916;p18"/>
          <p:cNvGrpSpPr/>
          <p:nvPr/>
        </p:nvGrpSpPr>
        <p:grpSpPr>
          <a:xfrm>
            <a:off x="8122920" y="127000"/>
            <a:ext cx="137795" cy="547370"/>
            <a:chOff x="8122920" y="127000"/>
            <a:chExt cx="137795" cy="547370"/>
          </a:xfrm>
        </p:grpSpPr>
        <p:sp>
          <p:nvSpPr>
            <p:cNvPr id="917" name="Google Shape;917;p18"/>
            <p:cNvSpPr/>
            <p:nvPr/>
          </p:nvSpPr>
          <p:spPr>
            <a:xfrm>
              <a:off x="8122920" y="536575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8122920" y="127000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9" name="Google Shape;919;p18"/>
            <p:cNvSpPr/>
            <p:nvPr/>
          </p:nvSpPr>
          <p:spPr>
            <a:xfrm>
              <a:off x="8167370" y="180340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20" name="Google Shape;920;p18"/>
          <p:cNvSpPr/>
          <p:nvPr/>
        </p:nvSpPr>
        <p:spPr>
          <a:xfrm>
            <a:off x="978535" y="1282065"/>
            <a:ext cx="10200640" cy="5057140"/>
          </a:xfrm>
          <a:prstGeom prst="roundRect">
            <a:avLst>
              <a:gd fmla="val 4936" name="adj"/>
            </a:avLst>
          </a:prstGeom>
          <a:solidFill>
            <a:schemeClr val="lt1"/>
          </a:solidFill>
          <a:ln cap="flat" cmpd="sng" w="28575">
            <a:solidFill>
              <a:srgbClr val="0D9A9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i="0" sz="1200" u="none" cap="none" strike="noStrike">
              <a:solidFill>
                <a:srgbClr val="10B8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21" name="Google Shape;921;p18"/>
          <p:cNvGrpSpPr/>
          <p:nvPr/>
        </p:nvGrpSpPr>
        <p:grpSpPr>
          <a:xfrm>
            <a:off x="8879205" y="133350"/>
            <a:ext cx="137795" cy="547370"/>
            <a:chOff x="8879205" y="133350"/>
            <a:chExt cx="137795" cy="547370"/>
          </a:xfrm>
        </p:grpSpPr>
        <p:sp>
          <p:nvSpPr>
            <p:cNvPr id="922" name="Google Shape;922;p18"/>
            <p:cNvSpPr/>
            <p:nvPr/>
          </p:nvSpPr>
          <p:spPr>
            <a:xfrm>
              <a:off x="8879205" y="542925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3" name="Google Shape;923;p18"/>
            <p:cNvSpPr/>
            <p:nvPr/>
          </p:nvSpPr>
          <p:spPr>
            <a:xfrm>
              <a:off x="8879205" y="133350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4" name="Google Shape;924;p18"/>
            <p:cNvSpPr/>
            <p:nvPr/>
          </p:nvSpPr>
          <p:spPr>
            <a:xfrm>
              <a:off x="8923655" y="186690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925" name="Google Shape;9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9905" y="1324610"/>
            <a:ext cx="8637905" cy="4971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0" name="Google Shape;930;p19"/>
          <p:cNvGrpSpPr/>
          <p:nvPr/>
        </p:nvGrpSpPr>
        <p:grpSpPr>
          <a:xfrm>
            <a:off x="308610" y="290195"/>
            <a:ext cx="11577320" cy="6315710"/>
            <a:chOff x="308610" y="290195"/>
            <a:chExt cx="11577320" cy="6315710"/>
          </a:xfrm>
        </p:grpSpPr>
        <p:sp>
          <p:nvSpPr>
            <p:cNvPr id="931" name="Google Shape;931;p19"/>
            <p:cNvSpPr/>
            <p:nvPr/>
          </p:nvSpPr>
          <p:spPr>
            <a:xfrm>
              <a:off x="308610" y="943610"/>
              <a:ext cx="11577320" cy="5662295"/>
            </a:xfrm>
            <a:prstGeom prst="round2SameRect">
              <a:avLst>
                <a:gd fmla="val 0" name="adj1"/>
                <a:gd fmla="val 2241" name="adj2"/>
              </a:avLst>
            </a:prstGeom>
            <a:solidFill>
              <a:srgbClr val="F0F7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08610" y="290195"/>
              <a:ext cx="11577320" cy="65532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0B8B7"/>
            </a:solidFill>
            <a:ln>
              <a:noFill/>
            </a:ln>
            <a:effectLst>
              <a:outerShdw blurRad="50800" rotWithShape="0" algn="l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2400"/>
                <a:buFont typeface="Malgun Gothic"/>
                <a:buNone/>
              </a:pPr>
              <a:r>
                <a:rPr b="1" i="1" lang="ko-KR" sz="2400" u="none" cap="none" strike="noStrike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프로세스 정의서</a:t>
              </a:r>
              <a:endParaRPr b="1" i="1" sz="2400" u="none" cap="none" strike="noStrik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933" name="Google Shape;933;p19"/>
            <p:cNvCxnSpPr/>
            <p:nvPr/>
          </p:nvCxnSpPr>
          <p:spPr>
            <a:xfrm>
              <a:off x="308610" y="943610"/>
              <a:ext cx="11577320" cy="1905"/>
            </a:xfrm>
            <a:prstGeom prst="straightConnector1">
              <a:avLst/>
            </a:prstGeom>
            <a:noFill/>
            <a:ln cap="flat" cmpd="sng" w="3175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934" name="Google Shape;934;p19"/>
            <p:cNvGrpSpPr/>
            <p:nvPr/>
          </p:nvGrpSpPr>
          <p:grpSpPr>
            <a:xfrm>
              <a:off x="552196" y="364328"/>
              <a:ext cx="1148334" cy="409102"/>
              <a:chOff x="552196" y="364328"/>
              <a:chExt cx="1148334" cy="409102"/>
            </a:xfrm>
          </p:grpSpPr>
          <p:sp>
            <p:nvSpPr>
              <p:cNvPr id="935" name="Google Shape;935;p19"/>
              <p:cNvSpPr/>
              <p:nvPr/>
            </p:nvSpPr>
            <p:spPr>
              <a:xfrm>
                <a:off x="552450" y="476250"/>
                <a:ext cx="297180" cy="29718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 rot="9000000">
                <a:off x="605790" y="455930"/>
                <a:ext cx="67310" cy="232410"/>
              </a:xfrm>
              <a:prstGeom prst="trapezoid">
                <a:avLst>
                  <a:gd fmla="val 25000" name="adj"/>
                </a:avLst>
              </a:prstGeom>
              <a:solidFill>
                <a:srgbClr val="C843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 rot="-9000000">
                <a:off x="732790" y="357505"/>
                <a:ext cx="67310" cy="353060"/>
              </a:xfrm>
              <a:custGeom>
                <a:rect b="b" l="l" r="r" t="t"/>
                <a:pathLst>
                  <a:path extrusionOk="0" h="351038" w="65304">
                    <a:moveTo>
                      <a:pt x="0" y="351035"/>
                    </a:moveTo>
                    <a:lnTo>
                      <a:pt x="12115" y="0"/>
                    </a:lnTo>
                    <a:lnTo>
                      <a:pt x="48976" y="16818"/>
                    </a:lnTo>
                    <a:lnTo>
                      <a:pt x="65301" y="351035"/>
                    </a:lnTo>
                    <a:lnTo>
                      <a:pt x="0" y="351035"/>
                    </a:lnTo>
                    <a:close/>
                  </a:path>
                </a:pathLst>
              </a:custGeom>
              <a:solidFill>
                <a:srgbClr val="C843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977900" y="470535"/>
                <a:ext cx="297180" cy="29718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1403350" y="464820"/>
                <a:ext cx="297180" cy="29718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940" name="Google Shape;940;p19"/>
            <p:cNvSpPr/>
            <p:nvPr/>
          </p:nvSpPr>
          <p:spPr>
            <a:xfrm rot="10800000">
              <a:off x="11188700" y="5909310"/>
              <a:ext cx="696595" cy="696595"/>
            </a:xfrm>
            <a:custGeom>
              <a:rect b="b" l="l" r="r" t="t"/>
              <a:pathLst>
                <a:path extrusionOk="0" h="1021900" w="1021900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76200">
                <a:srgbClr val="000000">
                  <a:alpha val="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41" name="Google Shape;941;p19"/>
          <p:cNvGrpSpPr/>
          <p:nvPr/>
        </p:nvGrpSpPr>
        <p:grpSpPr>
          <a:xfrm>
            <a:off x="3343910" y="130175"/>
            <a:ext cx="137795" cy="547370"/>
            <a:chOff x="3343910" y="130175"/>
            <a:chExt cx="137795" cy="547370"/>
          </a:xfrm>
        </p:grpSpPr>
        <p:sp>
          <p:nvSpPr>
            <p:cNvPr id="942" name="Google Shape;942;p19"/>
            <p:cNvSpPr/>
            <p:nvPr/>
          </p:nvSpPr>
          <p:spPr>
            <a:xfrm>
              <a:off x="3343910" y="539750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3343910" y="130175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387725" y="183515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45" name="Google Shape;945;p19"/>
          <p:cNvGrpSpPr/>
          <p:nvPr/>
        </p:nvGrpSpPr>
        <p:grpSpPr>
          <a:xfrm>
            <a:off x="2534285" y="127000"/>
            <a:ext cx="137795" cy="547370"/>
            <a:chOff x="2534285" y="127000"/>
            <a:chExt cx="137795" cy="547370"/>
          </a:xfrm>
        </p:grpSpPr>
        <p:sp>
          <p:nvSpPr>
            <p:cNvPr id="946" name="Google Shape;946;p19"/>
            <p:cNvSpPr/>
            <p:nvPr/>
          </p:nvSpPr>
          <p:spPr>
            <a:xfrm>
              <a:off x="2534285" y="536575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2534285" y="127000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2578100" y="180340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49" name="Google Shape;949;p19"/>
          <p:cNvGrpSpPr/>
          <p:nvPr/>
        </p:nvGrpSpPr>
        <p:grpSpPr>
          <a:xfrm>
            <a:off x="8122920" y="127000"/>
            <a:ext cx="137795" cy="547370"/>
            <a:chOff x="8122920" y="127000"/>
            <a:chExt cx="137795" cy="547370"/>
          </a:xfrm>
        </p:grpSpPr>
        <p:sp>
          <p:nvSpPr>
            <p:cNvPr id="950" name="Google Shape;950;p19"/>
            <p:cNvSpPr/>
            <p:nvPr/>
          </p:nvSpPr>
          <p:spPr>
            <a:xfrm>
              <a:off x="8122920" y="536575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8122920" y="127000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167370" y="180340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53" name="Google Shape;953;p19"/>
          <p:cNvSpPr/>
          <p:nvPr/>
        </p:nvSpPr>
        <p:spPr>
          <a:xfrm>
            <a:off x="978535" y="1282065"/>
            <a:ext cx="10200640" cy="5057140"/>
          </a:xfrm>
          <a:prstGeom prst="roundRect">
            <a:avLst>
              <a:gd fmla="val 4936" name="adj"/>
            </a:avLst>
          </a:prstGeom>
          <a:solidFill>
            <a:schemeClr val="lt1"/>
          </a:solidFill>
          <a:ln cap="flat" cmpd="sng" w="28575">
            <a:solidFill>
              <a:srgbClr val="0D9A9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i="0" sz="1200" u="none" cap="none" strike="noStrike">
              <a:solidFill>
                <a:srgbClr val="10B8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54" name="Google Shape;954;p19"/>
          <p:cNvGrpSpPr/>
          <p:nvPr/>
        </p:nvGrpSpPr>
        <p:grpSpPr>
          <a:xfrm>
            <a:off x="8879205" y="133350"/>
            <a:ext cx="137795" cy="547370"/>
            <a:chOff x="8879205" y="133350"/>
            <a:chExt cx="137795" cy="547370"/>
          </a:xfrm>
        </p:grpSpPr>
        <p:sp>
          <p:nvSpPr>
            <p:cNvPr id="955" name="Google Shape;955;p19"/>
            <p:cNvSpPr/>
            <p:nvPr/>
          </p:nvSpPr>
          <p:spPr>
            <a:xfrm>
              <a:off x="8879205" y="542925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879205" y="133350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8923655" y="186690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958" name="Google Shape;9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9495" y="1532890"/>
            <a:ext cx="10079355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3" name="Google Shape;963;p20"/>
          <p:cNvGrpSpPr/>
          <p:nvPr/>
        </p:nvGrpSpPr>
        <p:grpSpPr>
          <a:xfrm>
            <a:off x="308610" y="290195"/>
            <a:ext cx="11577320" cy="6315710"/>
            <a:chOff x="308610" y="290195"/>
            <a:chExt cx="11577320" cy="6315710"/>
          </a:xfrm>
        </p:grpSpPr>
        <p:sp>
          <p:nvSpPr>
            <p:cNvPr id="964" name="Google Shape;964;p20"/>
            <p:cNvSpPr/>
            <p:nvPr/>
          </p:nvSpPr>
          <p:spPr>
            <a:xfrm>
              <a:off x="308610" y="943610"/>
              <a:ext cx="11577320" cy="5662295"/>
            </a:xfrm>
            <a:prstGeom prst="round2SameRect">
              <a:avLst>
                <a:gd fmla="val 0" name="adj1"/>
                <a:gd fmla="val 2241" name="adj2"/>
              </a:avLst>
            </a:prstGeom>
            <a:solidFill>
              <a:srgbClr val="F0F7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308610" y="290195"/>
              <a:ext cx="11577320" cy="65532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0B8B7"/>
            </a:solidFill>
            <a:ln>
              <a:noFill/>
            </a:ln>
            <a:effectLst>
              <a:outerShdw blurRad="50800" rotWithShape="0" algn="l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2400"/>
                <a:buFont typeface="Malgun Gothic"/>
                <a:buNone/>
              </a:pPr>
              <a:r>
                <a:rPr b="1" i="1" lang="ko-KR" sz="2400" u="none" cap="none" strike="noStrike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질문과 답변</a:t>
              </a:r>
              <a:endParaRPr b="1" i="1" sz="2400" u="none" cap="none" strike="noStrik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966" name="Google Shape;966;p20"/>
            <p:cNvCxnSpPr/>
            <p:nvPr/>
          </p:nvCxnSpPr>
          <p:spPr>
            <a:xfrm>
              <a:off x="308610" y="943610"/>
              <a:ext cx="11577320" cy="1905"/>
            </a:xfrm>
            <a:prstGeom prst="straightConnector1">
              <a:avLst/>
            </a:prstGeom>
            <a:noFill/>
            <a:ln cap="flat" cmpd="sng" w="3175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967" name="Google Shape;967;p20"/>
            <p:cNvGrpSpPr/>
            <p:nvPr/>
          </p:nvGrpSpPr>
          <p:grpSpPr>
            <a:xfrm>
              <a:off x="552196" y="364328"/>
              <a:ext cx="1148334" cy="409102"/>
              <a:chOff x="552196" y="364328"/>
              <a:chExt cx="1148334" cy="409102"/>
            </a:xfrm>
          </p:grpSpPr>
          <p:sp>
            <p:nvSpPr>
              <p:cNvPr id="968" name="Google Shape;968;p20"/>
              <p:cNvSpPr/>
              <p:nvPr/>
            </p:nvSpPr>
            <p:spPr>
              <a:xfrm>
                <a:off x="552450" y="476250"/>
                <a:ext cx="297180" cy="29718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69" name="Google Shape;969;p20"/>
              <p:cNvSpPr/>
              <p:nvPr/>
            </p:nvSpPr>
            <p:spPr>
              <a:xfrm rot="9000000">
                <a:off x="605790" y="455930"/>
                <a:ext cx="67310" cy="232410"/>
              </a:xfrm>
              <a:prstGeom prst="trapezoid">
                <a:avLst>
                  <a:gd fmla="val 25000" name="adj"/>
                </a:avLst>
              </a:prstGeom>
              <a:solidFill>
                <a:srgbClr val="C843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70" name="Google Shape;970;p20"/>
              <p:cNvSpPr/>
              <p:nvPr/>
            </p:nvSpPr>
            <p:spPr>
              <a:xfrm rot="-9000000">
                <a:off x="732790" y="357505"/>
                <a:ext cx="67310" cy="353060"/>
              </a:xfrm>
              <a:custGeom>
                <a:rect b="b" l="l" r="r" t="t"/>
                <a:pathLst>
                  <a:path extrusionOk="0" h="351038" w="65304">
                    <a:moveTo>
                      <a:pt x="0" y="351035"/>
                    </a:moveTo>
                    <a:lnTo>
                      <a:pt x="12115" y="0"/>
                    </a:lnTo>
                    <a:lnTo>
                      <a:pt x="48976" y="16818"/>
                    </a:lnTo>
                    <a:lnTo>
                      <a:pt x="65301" y="351035"/>
                    </a:lnTo>
                    <a:lnTo>
                      <a:pt x="0" y="351035"/>
                    </a:lnTo>
                    <a:close/>
                  </a:path>
                </a:pathLst>
              </a:custGeom>
              <a:solidFill>
                <a:srgbClr val="C843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71" name="Google Shape;971;p20"/>
              <p:cNvSpPr/>
              <p:nvPr/>
            </p:nvSpPr>
            <p:spPr>
              <a:xfrm>
                <a:off x="977900" y="470535"/>
                <a:ext cx="297180" cy="29718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72" name="Google Shape;972;p20"/>
              <p:cNvSpPr/>
              <p:nvPr/>
            </p:nvSpPr>
            <p:spPr>
              <a:xfrm>
                <a:off x="1403350" y="464820"/>
                <a:ext cx="297180" cy="29718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973" name="Google Shape;973;p20"/>
            <p:cNvSpPr/>
            <p:nvPr/>
          </p:nvSpPr>
          <p:spPr>
            <a:xfrm rot="10800000">
              <a:off x="11188700" y="5909310"/>
              <a:ext cx="696595" cy="696595"/>
            </a:xfrm>
            <a:custGeom>
              <a:rect b="b" l="l" r="r" t="t"/>
              <a:pathLst>
                <a:path extrusionOk="0" h="1021900" w="1021900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76200">
                <a:srgbClr val="000000">
                  <a:alpha val="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74" name="Google Shape;974;p20"/>
          <p:cNvGrpSpPr/>
          <p:nvPr/>
        </p:nvGrpSpPr>
        <p:grpSpPr>
          <a:xfrm>
            <a:off x="3343910" y="130175"/>
            <a:ext cx="137795" cy="547370"/>
            <a:chOff x="3343910" y="130175"/>
            <a:chExt cx="137795" cy="547370"/>
          </a:xfrm>
        </p:grpSpPr>
        <p:sp>
          <p:nvSpPr>
            <p:cNvPr id="975" name="Google Shape;975;p20"/>
            <p:cNvSpPr/>
            <p:nvPr/>
          </p:nvSpPr>
          <p:spPr>
            <a:xfrm>
              <a:off x="3343910" y="539750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6" name="Google Shape;976;p20"/>
            <p:cNvSpPr/>
            <p:nvPr/>
          </p:nvSpPr>
          <p:spPr>
            <a:xfrm>
              <a:off x="3343910" y="130175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3387725" y="183515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78" name="Google Shape;978;p20"/>
          <p:cNvGrpSpPr/>
          <p:nvPr/>
        </p:nvGrpSpPr>
        <p:grpSpPr>
          <a:xfrm>
            <a:off x="2534285" y="127000"/>
            <a:ext cx="137795" cy="547370"/>
            <a:chOff x="2534285" y="127000"/>
            <a:chExt cx="137795" cy="547370"/>
          </a:xfrm>
        </p:grpSpPr>
        <p:sp>
          <p:nvSpPr>
            <p:cNvPr id="979" name="Google Shape;979;p20"/>
            <p:cNvSpPr/>
            <p:nvPr/>
          </p:nvSpPr>
          <p:spPr>
            <a:xfrm>
              <a:off x="2534285" y="536575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2534285" y="127000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2578100" y="180340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82" name="Google Shape;982;p20"/>
          <p:cNvGrpSpPr/>
          <p:nvPr/>
        </p:nvGrpSpPr>
        <p:grpSpPr>
          <a:xfrm>
            <a:off x="8122920" y="127000"/>
            <a:ext cx="137795" cy="547370"/>
            <a:chOff x="8122920" y="127000"/>
            <a:chExt cx="137795" cy="547370"/>
          </a:xfrm>
        </p:grpSpPr>
        <p:sp>
          <p:nvSpPr>
            <p:cNvPr id="983" name="Google Shape;983;p20"/>
            <p:cNvSpPr/>
            <p:nvPr/>
          </p:nvSpPr>
          <p:spPr>
            <a:xfrm>
              <a:off x="8122920" y="536575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8122920" y="127000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8167370" y="180340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86" name="Google Shape;986;p20"/>
          <p:cNvGrpSpPr/>
          <p:nvPr/>
        </p:nvGrpSpPr>
        <p:grpSpPr>
          <a:xfrm>
            <a:off x="8879205" y="133350"/>
            <a:ext cx="137795" cy="547370"/>
            <a:chOff x="8879205" y="133350"/>
            <a:chExt cx="137795" cy="547370"/>
          </a:xfrm>
        </p:grpSpPr>
        <p:sp>
          <p:nvSpPr>
            <p:cNvPr id="987" name="Google Shape;987;p20"/>
            <p:cNvSpPr/>
            <p:nvPr/>
          </p:nvSpPr>
          <p:spPr>
            <a:xfrm>
              <a:off x="8879205" y="542925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8879205" y="133350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8923655" y="186690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90" name="Google Shape;990;p20"/>
          <p:cNvGrpSpPr/>
          <p:nvPr/>
        </p:nvGrpSpPr>
        <p:grpSpPr>
          <a:xfrm>
            <a:off x="2147570" y="2105660"/>
            <a:ext cx="7819390" cy="3402330"/>
            <a:chOff x="2147570" y="2105660"/>
            <a:chExt cx="7819390" cy="3402330"/>
          </a:xfrm>
        </p:grpSpPr>
        <p:sp>
          <p:nvSpPr>
            <p:cNvPr id="991" name="Google Shape;991;p20"/>
            <p:cNvSpPr/>
            <p:nvPr/>
          </p:nvSpPr>
          <p:spPr>
            <a:xfrm flipH="1" rot="10800000">
              <a:off x="2147570" y="2259965"/>
              <a:ext cx="7677785" cy="3105785"/>
            </a:xfrm>
            <a:custGeom>
              <a:rect b="b" l="l" r="r" t="t"/>
              <a:pathLst>
                <a:path extrusionOk="0" h="1570020" w="3882721">
                  <a:moveTo>
                    <a:pt x="119208" y="0"/>
                  </a:moveTo>
                  <a:lnTo>
                    <a:pt x="119209" y="0"/>
                  </a:lnTo>
                  <a:lnTo>
                    <a:pt x="3762739" y="0"/>
                  </a:lnTo>
                  <a:lnTo>
                    <a:pt x="3762741" y="0"/>
                  </a:lnTo>
                  <a:cubicBezTo>
                    <a:pt x="3828578" y="0"/>
                    <a:pt x="3881950" y="53372"/>
                    <a:pt x="3881950" y="119209"/>
                  </a:cubicBezTo>
                  <a:lnTo>
                    <a:pt x="3878943" y="134105"/>
                  </a:lnTo>
                  <a:lnTo>
                    <a:pt x="3882719" y="135117"/>
                  </a:lnTo>
                  <a:lnTo>
                    <a:pt x="3518071" y="1496002"/>
                  </a:lnTo>
                  <a:lnTo>
                    <a:pt x="3516777" y="1495655"/>
                  </a:lnTo>
                  <a:lnTo>
                    <a:pt x="3492220" y="1532079"/>
                  </a:lnTo>
                  <a:cubicBezTo>
                    <a:pt x="3470647" y="1553651"/>
                    <a:pt x="3440845" y="1566994"/>
                    <a:pt x="3407926" y="1566994"/>
                  </a:cubicBezTo>
                  <a:lnTo>
                    <a:pt x="3405627" y="1566530"/>
                  </a:lnTo>
                  <a:lnTo>
                    <a:pt x="3405627" y="1566994"/>
                  </a:lnTo>
                  <a:lnTo>
                    <a:pt x="492149" y="1566994"/>
                  </a:lnTo>
                  <a:lnTo>
                    <a:pt x="477170" y="1570018"/>
                  </a:lnTo>
                  <a:cubicBezTo>
                    <a:pt x="444251" y="1570018"/>
                    <a:pt x="414449" y="1556675"/>
                    <a:pt x="392877" y="1535103"/>
                  </a:cubicBezTo>
                  <a:lnTo>
                    <a:pt x="368319" y="1498679"/>
                  </a:lnTo>
                  <a:lnTo>
                    <a:pt x="367025" y="1499026"/>
                  </a:lnTo>
                  <a:lnTo>
                    <a:pt x="9981" y="166520"/>
                  </a:lnTo>
                  <a:lnTo>
                    <a:pt x="9368" y="165610"/>
                  </a:lnTo>
                  <a:lnTo>
                    <a:pt x="8239" y="160017"/>
                  </a:lnTo>
                  <a:lnTo>
                    <a:pt x="2377" y="138141"/>
                  </a:lnTo>
                  <a:lnTo>
                    <a:pt x="3748" y="137774"/>
                  </a:lnTo>
                  <a:lnTo>
                    <a:pt x="0" y="119209"/>
                  </a:lnTo>
                  <a:cubicBezTo>
                    <a:pt x="0" y="69831"/>
                    <a:pt x="30022" y="27465"/>
                    <a:pt x="72808" y="9368"/>
                  </a:cubicBezTo>
                  <a:close/>
                </a:path>
              </a:pathLst>
            </a:custGeom>
            <a:solidFill>
              <a:srgbClr val="10B8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2" name="Google Shape;992;p20"/>
            <p:cNvSpPr/>
            <p:nvPr/>
          </p:nvSpPr>
          <p:spPr>
            <a:xfrm>
              <a:off x="2289175" y="2402205"/>
              <a:ext cx="7677785" cy="3105785"/>
            </a:xfrm>
            <a:custGeom>
              <a:rect b="b" l="l" r="r" t="t"/>
              <a:pathLst>
                <a:path extrusionOk="0" h="1570020" w="3882721">
                  <a:moveTo>
                    <a:pt x="119208" y="0"/>
                  </a:moveTo>
                  <a:lnTo>
                    <a:pt x="119209" y="0"/>
                  </a:lnTo>
                  <a:lnTo>
                    <a:pt x="3762739" y="0"/>
                  </a:lnTo>
                  <a:lnTo>
                    <a:pt x="3762741" y="0"/>
                  </a:lnTo>
                  <a:cubicBezTo>
                    <a:pt x="3828578" y="0"/>
                    <a:pt x="3881950" y="53372"/>
                    <a:pt x="3881950" y="119209"/>
                  </a:cubicBezTo>
                  <a:lnTo>
                    <a:pt x="3878943" y="134105"/>
                  </a:lnTo>
                  <a:lnTo>
                    <a:pt x="3882719" y="135117"/>
                  </a:lnTo>
                  <a:lnTo>
                    <a:pt x="3518071" y="1496002"/>
                  </a:lnTo>
                  <a:lnTo>
                    <a:pt x="3516777" y="1495655"/>
                  </a:lnTo>
                  <a:lnTo>
                    <a:pt x="3492220" y="1532079"/>
                  </a:lnTo>
                  <a:cubicBezTo>
                    <a:pt x="3470647" y="1553651"/>
                    <a:pt x="3440845" y="1566994"/>
                    <a:pt x="3407926" y="1566994"/>
                  </a:cubicBezTo>
                  <a:lnTo>
                    <a:pt x="3405627" y="1566530"/>
                  </a:lnTo>
                  <a:lnTo>
                    <a:pt x="3405627" y="1566994"/>
                  </a:lnTo>
                  <a:lnTo>
                    <a:pt x="492149" y="1566994"/>
                  </a:lnTo>
                  <a:lnTo>
                    <a:pt x="477170" y="1570018"/>
                  </a:lnTo>
                  <a:cubicBezTo>
                    <a:pt x="444251" y="1570018"/>
                    <a:pt x="414449" y="1556675"/>
                    <a:pt x="392877" y="1535103"/>
                  </a:cubicBezTo>
                  <a:lnTo>
                    <a:pt x="368319" y="1498679"/>
                  </a:lnTo>
                  <a:lnTo>
                    <a:pt x="367025" y="1499026"/>
                  </a:lnTo>
                  <a:lnTo>
                    <a:pt x="9981" y="166520"/>
                  </a:lnTo>
                  <a:lnTo>
                    <a:pt x="9368" y="165610"/>
                  </a:lnTo>
                  <a:lnTo>
                    <a:pt x="8239" y="160017"/>
                  </a:lnTo>
                  <a:lnTo>
                    <a:pt x="2377" y="138141"/>
                  </a:lnTo>
                  <a:lnTo>
                    <a:pt x="3748" y="137774"/>
                  </a:lnTo>
                  <a:lnTo>
                    <a:pt x="0" y="119209"/>
                  </a:lnTo>
                  <a:cubicBezTo>
                    <a:pt x="0" y="69831"/>
                    <a:pt x="30022" y="27465"/>
                    <a:pt x="72808" y="9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5400" sx="101000" rotWithShape="0" algn="ctr" sy="101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E5D70"/>
                </a:buClr>
                <a:buSzPts val="7200"/>
                <a:buFont typeface="Malgun Gothic"/>
                <a:buNone/>
              </a:pPr>
              <a:r>
                <a:rPr b="0" i="0" lang="ko-KR" sz="7200" u="none" cap="none" strike="noStrike">
                  <a:solidFill>
                    <a:srgbClr val="4E5D7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Q &amp; A</a:t>
              </a:r>
              <a:endParaRPr b="0" i="0" sz="7200" u="none" cap="none" strike="noStrike">
                <a:solidFill>
                  <a:srgbClr val="4E5D7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E5D70"/>
                </a:buClr>
                <a:buSzPts val="1000"/>
                <a:buFont typeface="Malgun Gothic"/>
                <a:buNone/>
              </a:pPr>
              <a:r>
                <a:rPr b="0" i="0" lang="ko-KR" sz="1000" u="none" cap="none" strike="noStrike">
                  <a:solidFill>
                    <a:srgbClr val="4E5D7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with DDIT</a:t>
              </a:r>
              <a:endParaRPr b="0" i="0" sz="1000" u="none" cap="none" strike="noStrike">
                <a:solidFill>
                  <a:srgbClr val="4E5D7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3" name="Google Shape;993;p20"/>
            <p:cNvSpPr/>
            <p:nvPr/>
          </p:nvSpPr>
          <p:spPr>
            <a:xfrm>
              <a:off x="2360930" y="2439035"/>
              <a:ext cx="7251065" cy="2778125"/>
            </a:xfrm>
            <a:custGeom>
              <a:rect b="b" l="l" r="r" t="t"/>
              <a:pathLst>
                <a:path extrusionOk="0" h="1570020" w="3882721">
                  <a:moveTo>
                    <a:pt x="119208" y="0"/>
                  </a:moveTo>
                  <a:lnTo>
                    <a:pt x="119209" y="0"/>
                  </a:lnTo>
                  <a:lnTo>
                    <a:pt x="3762739" y="0"/>
                  </a:lnTo>
                  <a:lnTo>
                    <a:pt x="3762741" y="0"/>
                  </a:lnTo>
                  <a:cubicBezTo>
                    <a:pt x="3828578" y="0"/>
                    <a:pt x="3881950" y="53372"/>
                    <a:pt x="3881950" y="119209"/>
                  </a:cubicBezTo>
                  <a:lnTo>
                    <a:pt x="3878943" y="134105"/>
                  </a:lnTo>
                  <a:lnTo>
                    <a:pt x="3882719" y="135117"/>
                  </a:lnTo>
                  <a:lnTo>
                    <a:pt x="3518071" y="1496002"/>
                  </a:lnTo>
                  <a:lnTo>
                    <a:pt x="3516777" y="1495655"/>
                  </a:lnTo>
                  <a:lnTo>
                    <a:pt x="3492220" y="1532079"/>
                  </a:lnTo>
                  <a:cubicBezTo>
                    <a:pt x="3470647" y="1553651"/>
                    <a:pt x="3440845" y="1566994"/>
                    <a:pt x="3407926" y="1566994"/>
                  </a:cubicBezTo>
                  <a:lnTo>
                    <a:pt x="3405627" y="1566530"/>
                  </a:lnTo>
                  <a:lnTo>
                    <a:pt x="3405627" y="1566994"/>
                  </a:lnTo>
                  <a:lnTo>
                    <a:pt x="492149" y="1566994"/>
                  </a:lnTo>
                  <a:lnTo>
                    <a:pt x="477170" y="1570018"/>
                  </a:lnTo>
                  <a:cubicBezTo>
                    <a:pt x="444251" y="1570018"/>
                    <a:pt x="414449" y="1556675"/>
                    <a:pt x="392877" y="1535103"/>
                  </a:cubicBezTo>
                  <a:lnTo>
                    <a:pt x="368319" y="1498679"/>
                  </a:lnTo>
                  <a:lnTo>
                    <a:pt x="367025" y="1499026"/>
                  </a:lnTo>
                  <a:lnTo>
                    <a:pt x="9981" y="166520"/>
                  </a:lnTo>
                  <a:lnTo>
                    <a:pt x="9368" y="165610"/>
                  </a:lnTo>
                  <a:lnTo>
                    <a:pt x="8239" y="160017"/>
                  </a:lnTo>
                  <a:lnTo>
                    <a:pt x="2377" y="138141"/>
                  </a:lnTo>
                  <a:lnTo>
                    <a:pt x="3748" y="137774"/>
                  </a:lnTo>
                  <a:lnTo>
                    <a:pt x="0" y="119209"/>
                  </a:lnTo>
                  <a:cubicBezTo>
                    <a:pt x="0" y="69831"/>
                    <a:pt x="30022" y="27465"/>
                    <a:pt x="72808" y="9368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10B8B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4" name="Google Shape;994;p20"/>
            <p:cNvSpPr/>
            <p:nvPr/>
          </p:nvSpPr>
          <p:spPr>
            <a:xfrm>
              <a:off x="4807585" y="2105660"/>
              <a:ext cx="2357755" cy="593725"/>
            </a:xfrm>
            <a:custGeom>
              <a:rect b="b" l="l" r="r" t="t"/>
              <a:pathLst>
                <a:path extrusionOk="0" h="299612" w="1191799">
                  <a:moveTo>
                    <a:pt x="146467" y="0"/>
                  </a:moveTo>
                  <a:lnTo>
                    <a:pt x="151064" y="577"/>
                  </a:lnTo>
                  <a:lnTo>
                    <a:pt x="1045354" y="577"/>
                  </a:lnTo>
                  <a:lnTo>
                    <a:pt x="1045354" y="665"/>
                  </a:lnTo>
                  <a:lnTo>
                    <a:pt x="1046060" y="577"/>
                  </a:lnTo>
                  <a:cubicBezTo>
                    <a:pt x="1056164" y="577"/>
                    <a:pt x="1065312" y="3123"/>
                    <a:pt x="1071934" y="7240"/>
                  </a:cubicBezTo>
                  <a:lnTo>
                    <a:pt x="1079472" y="14191"/>
                  </a:lnTo>
                  <a:lnTo>
                    <a:pt x="1079869" y="14124"/>
                  </a:lnTo>
                  <a:lnTo>
                    <a:pt x="1191797" y="273825"/>
                  </a:lnTo>
                  <a:lnTo>
                    <a:pt x="1190638" y="274019"/>
                  </a:lnTo>
                  <a:lnTo>
                    <a:pt x="1191561" y="276861"/>
                  </a:lnTo>
                  <a:cubicBezTo>
                    <a:pt x="1191561" y="289425"/>
                    <a:pt x="1175179" y="299610"/>
                    <a:pt x="1154970" y="299610"/>
                  </a:cubicBezTo>
                  <a:lnTo>
                    <a:pt x="1154969" y="299610"/>
                  </a:lnTo>
                  <a:lnTo>
                    <a:pt x="36591" y="299610"/>
                  </a:lnTo>
                  <a:lnTo>
                    <a:pt x="22348" y="297822"/>
                  </a:lnTo>
                  <a:cubicBezTo>
                    <a:pt x="9215" y="294369"/>
                    <a:pt x="0" y="286284"/>
                    <a:pt x="0" y="276861"/>
                  </a:cubicBezTo>
                  <a:lnTo>
                    <a:pt x="1150" y="273318"/>
                  </a:lnTo>
                  <a:lnTo>
                    <a:pt x="729" y="273248"/>
                  </a:lnTo>
                  <a:lnTo>
                    <a:pt x="2529" y="269074"/>
                  </a:lnTo>
                  <a:lnTo>
                    <a:pt x="2875" y="268006"/>
                  </a:lnTo>
                  <a:lnTo>
                    <a:pt x="3063" y="267833"/>
                  </a:lnTo>
                  <a:lnTo>
                    <a:pt x="112658" y="13547"/>
                  </a:lnTo>
                  <a:lnTo>
                    <a:pt x="113055" y="13614"/>
                  </a:lnTo>
                  <a:lnTo>
                    <a:pt x="120593" y="6663"/>
                  </a:lnTo>
                  <a:cubicBezTo>
                    <a:pt x="127214" y="2546"/>
                    <a:pt x="136362" y="0"/>
                    <a:pt x="146467" y="0"/>
                  </a:cubicBezTo>
                  <a:close/>
                </a:path>
              </a:pathLst>
            </a:custGeom>
            <a:solidFill>
              <a:srgbClr val="10B8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Malgun Gothic"/>
                <a:buNone/>
              </a:pPr>
              <a:r>
                <a:rPr b="1" i="0" lang="ko-KR" sz="11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대덕인재개발원</a:t>
              </a:r>
              <a:endParaRPr b="1" i="0" sz="11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descr="C:/Users/PC-18/AppData/Roaming/PolarisOffice/ETemp/12912_8504968/fImage3467315253179.png" id="995" name="Google Shape;99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8125" y="3185770"/>
            <a:ext cx="1173480" cy="1170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0" name="Google Shape;1000;gc09e5e8e76_1_66"/>
          <p:cNvGrpSpPr/>
          <p:nvPr/>
        </p:nvGrpSpPr>
        <p:grpSpPr>
          <a:xfrm>
            <a:off x="308610" y="290195"/>
            <a:ext cx="11577300" cy="6315710"/>
            <a:chOff x="308610" y="290195"/>
            <a:chExt cx="11577300" cy="6315710"/>
          </a:xfrm>
        </p:grpSpPr>
        <p:sp>
          <p:nvSpPr>
            <p:cNvPr id="1001" name="Google Shape;1001;gc09e5e8e76_1_66"/>
            <p:cNvSpPr/>
            <p:nvPr/>
          </p:nvSpPr>
          <p:spPr>
            <a:xfrm>
              <a:off x="308610" y="943610"/>
              <a:ext cx="11577300" cy="5662200"/>
            </a:xfrm>
            <a:prstGeom prst="round2SameRect">
              <a:avLst>
                <a:gd fmla="val 0" name="adj1"/>
                <a:gd fmla="val 2241" name="adj2"/>
              </a:avLst>
            </a:prstGeom>
            <a:solidFill>
              <a:srgbClr val="F0F7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02" name="Google Shape;1002;gc09e5e8e76_1_66"/>
            <p:cNvSpPr/>
            <p:nvPr/>
          </p:nvSpPr>
          <p:spPr>
            <a:xfrm>
              <a:off x="308610" y="290195"/>
              <a:ext cx="11577300" cy="6552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0B8B7"/>
            </a:solidFill>
            <a:ln>
              <a:noFill/>
            </a:ln>
            <a:effectLst>
              <a:outerShdw blurRad="50800" rotWithShape="0" algn="l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2400"/>
                <a:buFont typeface="Malgun Gothic"/>
                <a:buNone/>
              </a:pPr>
              <a:r>
                <a:rPr b="1" i="1" lang="ko-KR" sz="2400" u="none" cap="none" strike="noStrike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질문과 답변</a:t>
              </a:r>
              <a:endParaRPr b="1" i="1" sz="2400" u="none" cap="none" strike="noStrik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03" name="Google Shape;1003;gc09e5e8e76_1_66"/>
            <p:cNvCxnSpPr/>
            <p:nvPr/>
          </p:nvCxnSpPr>
          <p:spPr>
            <a:xfrm>
              <a:off x="308610" y="943610"/>
              <a:ext cx="11577300" cy="1800"/>
            </a:xfrm>
            <a:prstGeom prst="straightConnector1">
              <a:avLst/>
            </a:prstGeom>
            <a:noFill/>
            <a:ln cap="flat" cmpd="sng" w="3175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004" name="Google Shape;1004;gc09e5e8e76_1_66"/>
            <p:cNvGrpSpPr/>
            <p:nvPr/>
          </p:nvGrpSpPr>
          <p:grpSpPr>
            <a:xfrm>
              <a:off x="552394" y="364707"/>
              <a:ext cx="1148256" cy="408843"/>
              <a:chOff x="552394" y="364707"/>
              <a:chExt cx="1148256" cy="408843"/>
            </a:xfrm>
          </p:grpSpPr>
          <p:sp>
            <p:nvSpPr>
              <p:cNvPr id="1005" name="Google Shape;1005;gc09e5e8e76_1_66"/>
              <p:cNvSpPr/>
              <p:nvPr/>
            </p:nvSpPr>
            <p:spPr>
              <a:xfrm>
                <a:off x="552450" y="476250"/>
                <a:ext cx="297300" cy="29730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06" name="Google Shape;1006;gc09e5e8e76_1_66"/>
              <p:cNvSpPr/>
              <p:nvPr/>
            </p:nvSpPr>
            <p:spPr>
              <a:xfrm rot="9000079">
                <a:off x="605942" y="455904"/>
                <a:ext cx="67203" cy="232381"/>
              </a:xfrm>
              <a:prstGeom prst="trapezoid">
                <a:avLst>
                  <a:gd fmla="val 25000" name="adj"/>
                </a:avLst>
              </a:prstGeom>
              <a:solidFill>
                <a:srgbClr val="C843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07" name="Google Shape;1007;gc09e5e8e76_1_66"/>
              <p:cNvSpPr/>
              <p:nvPr/>
            </p:nvSpPr>
            <p:spPr>
              <a:xfrm rot="-9000824">
                <a:off x="732737" y="357882"/>
                <a:ext cx="67291" cy="352685"/>
              </a:xfrm>
              <a:custGeom>
                <a:rect b="b" l="l" r="r" t="t"/>
                <a:pathLst>
                  <a:path extrusionOk="0" h="351038" w="65304">
                    <a:moveTo>
                      <a:pt x="0" y="351035"/>
                    </a:moveTo>
                    <a:lnTo>
                      <a:pt x="12115" y="0"/>
                    </a:lnTo>
                    <a:lnTo>
                      <a:pt x="48976" y="16818"/>
                    </a:lnTo>
                    <a:lnTo>
                      <a:pt x="65301" y="351035"/>
                    </a:lnTo>
                    <a:lnTo>
                      <a:pt x="0" y="351035"/>
                    </a:lnTo>
                    <a:close/>
                  </a:path>
                </a:pathLst>
              </a:custGeom>
              <a:solidFill>
                <a:srgbClr val="C843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08" name="Google Shape;1008;gc09e5e8e76_1_66"/>
              <p:cNvSpPr/>
              <p:nvPr/>
            </p:nvSpPr>
            <p:spPr>
              <a:xfrm>
                <a:off x="977900" y="470535"/>
                <a:ext cx="297300" cy="29730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09" name="Google Shape;1009;gc09e5e8e76_1_66"/>
              <p:cNvSpPr/>
              <p:nvPr/>
            </p:nvSpPr>
            <p:spPr>
              <a:xfrm>
                <a:off x="1403350" y="464820"/>
                <a:ext cx="297300" cy="29730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010" name="Google Shape;1010;gc09e5e8e76_1_66"/>
            <p:cNvSpPr/>
            <p:nvPr/>
          </p:nvSpPr>
          <p:spPr>
            <a:xfrm rot="10800000">
              <a:off x="11187849" y="5908458"/>
              <a:ext cx="697447" cy="697447"/>
            </a:xfrm>
            <a:custGeom>
              <a:rect b="b" l="l" r="r" t="t"/>
              <a:pathLst>
                <a:path extrusionOk="0" h="1021900" w="1021900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762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11" name="Google Shape;1011;gc09e5e8e76_1_66"/>
          <p:cNvGrpSpPr/>
          <p:nvPr/>
        </p:nvGrpSpPr>
        <p:grpSpPr>
          <a:xfrm>
            <a:off x="3343910" y="130175"/>
            <a:ext cx="137700" cy="547275"/>
            <a:chOff x="3343910" y="130175"/>
            <a:chExt cx="137700" cy="547275"/>
          </a:xfrm>
        </p:grpSpPr>
        <p:sp>
          <p:nvSpPr>
            <p:cNvPr id="1012" name="Google Shape;1012;gc09e5e8e76_1_66"/>
            <p:cNvSpPr/>
            <p:nvPr/>
          </p:nvSpPr>
          <p:spPr>
            <a:xfrm>
              <a:off x="3343910" y="539750"/>
              <a:ext cx="137700" cy="137700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3" name="Google Shape;1013;gc09e5e8e76_1_66"/>
            <p:cNvSpPr/>
            <p:nvPr/>
          </p:nvSpPr>
          <p:spPr>
            <a:xfrm>
              <a:off x="3343910" y="130175"/>
              <a:ext cx="137700" cy="13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4" name="Google Shape;1014;gc09e5e8e76_1_66"/>
            <p:cNvSpPr/>
            <p:nvPr/>
          </p:nvSpPr>
          <p:spPr>
            <a:xfrm>
              <a:off x="3387725" y="183515"/>
              <a:ext cx="47100" cy="4323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15" name="Google Shape;1015;gc09e5e8e76_1_66"/>
          <p:cNvGrpSpPr/>
          <p:nvPr/>
        </p:nvGrpSpPr>
        <p:grpSpPr>
          <a:xfrm>
            <a:off x="2534285" y="127000"/>
            <a:ext cx="137700" cy="547275"/>
            <a:chOff x="2534285" y="127000"/>
            <a:chExt cx="137700" cy="547275"/>
          </a:xfrm>
        </p:grpSpPr>
        <p:sp>
          <p:nvSpPr>
            <p:cNvPr id="1016" name="Google Shape;1016;gc09e5e8e76_1_66"/>
            <p:cNvSpPr/>
            <p:nvPr/>
          </p:nvSpPr>
          <p:spPr>
            <a:xfrm>
              <a:off x="2534285" y="536575"/>
              <a:ext cx="137700" cy="137700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7" name="Google Shape;1017;gc09e5e8e76_1_66"/>
            <p:cNvSpPr/>
            <p:nvPr/>
          </p:nvSpPr>
          <p:spPr>
            <a:xfrm>
              <a:off x="2534285" y="127000"/>
              <a:ext cx="137700" cy="13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8" name="Google Shape;1018;gc09e5e8e76_1_66"/>
            <p:cNvSpPr/>
            <p:nvPr/>
          </p:nvSpPr>
          <p:spPr>
            <a:xfrm>
              <a:off x="2578100" y="180340"/>
              <a:ext cx="47100" cy="4323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19" name="Google Shape;1019;gc09e5e8e76_1_66"/>
          <p:cNvGrpSpPr/>
          <p:nvPr/>
        </p:nvGrpSpPr>
        <p:grpSpPr>
          <a:xfrm>
            <a:off x="8122920" y="127000"/>
            <a:ext cx="137700" cy="547275"/>
            <a:chOff x="8122920" y="127000"/>
            <a:chExt cx="137700" cy="547275"/>
          </a:xfrm>
        </p:grpSpPr>
        <p:sp>
          <p:nvSpPr>
            <p:cNvPr id="1020" name="Google Shape;1020;gc09e5e8e76_1_66"/>
            <p:cNvSpPr/>
            <p:nvPr/>
          </p:nvSpPr>
          <p:spPr>
            <a:xfrm>
              <a:off x="8122920" y="536575"/>
              <a:ext cx="137700" cy="137700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1" name="Google Shape;1021;gc09e5e8e76_1_66"/>
            <p:cNvSpPr/>
            <p:nvPr/>
          </p:nvSpPr>
          <p:spPr>
            <a:xfrm>
              <a:off x="8122920" y="127000"/>
              <a:ext cx="137700" cy="13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2" name="Google Shape;1022;gc09e5e8e76_1_66"/>
            <p:cNvSpPr/>
            <p:nvPr/>
          </p:nvSpPr>
          <p:spPr>
            <a:xfrm>
              <a:off x="8167370" y="180340"/>
              <a:ext cx="47100" cy="4323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23" name="Google Shape;1023;gc09e5e8e76_1_66"/>
          <p:cNvGrpSpPr/>
          <p:nvPr/>
        </p:nvGrpSpPr>
        <p:grpSpPr>
          <a:xfrm>
            <a:off x="8879205" y="133350"/>
            <a:ext cx="137700" cy="547275"/>
            <a:chOff x="8879205" y="133350"/>
            <a:chExt cx="137700" cy="547275"/>
          </a:xfrm>
        </p:grpSpPr>
        <p:sp>
          <p:nvSpPr>
            <p:cNvPr id="1024" name="Google Shape;1024;gc09e5e8e76_1_66"/>
            <p:cNvSpPr/>
            <p:nvPr/>
          </p:nvSpPr>
          <p:spPr>
            <a:xfrm>
              <a:off x="8879205" y="542925"/>
              <a:ext cx="137700" cy="137700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5" name="Google Shape;1025;gc09e5e8e76_1_66"/>
            <p:cNvSpPr/>
            <p:nvPr/>
          </p:nvSpPr>
          <p:spPr>
            <a:xfrm>
              <a:off x="8879205" y="133350"/>
              <a:ext cx="137700" cy="13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6" name="Google Shape;1026;gc09e5e8e76_1_66"/>
            <p:cNvSpPr/>
            <p:nvPr/>
          </p:nvSpPr>
          <p:spPr>
            <a:xfrm>
              <a:off x="8923655" y="186690"/>
              <a:ext cx="47100" cy="4323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27" name="Google Shape;1027;gc09e5e8e76_1_66"/>
          <p:cNvGrpSpPr/>
          <p:nvPr/>
        </p:nvGrpSpPr>
        <p:grpSpPr>
          <a:xfrm>
            <a:off x="2147570" y="2105660"/>
            <a:ext cx="7819686" cy="3401260"/>
            <a:chOff x="2147570" y="2105660"/>
            <a:chExt cx="7819686" cy="3401260"/>
          </a:xfrm>
        </p:grpSpPr>
        <p:sp>
          <p:nvSpPr>
            <p:cNvPr id="1028" name="Google Shape;1028;gc09e5e8e76_1_66"/>
            <p:cNvSpPr/>
            <p:nvPr/>
          </p:nvSpPr>
          <p:spPr>
            <a:xfrm flipH="1" rot="10800000">
              <a:off x="2147570" y="2261035"/>
              <a:ext cx="7678081" cy="3104715"/>
            </a:xfrm>
            <a:custGeom>
              <a:rect b="b" l="l" r="r" t="t"/>
              <a:pathLst>
                <a:path extrusionOk="0" h="1570020" w="3882721">
                  <a:moveTo>
                    <a:pt x="119208" y="0"/>
                  </a:moveTo>
                  <a:lnTo>
                    <a:pt x="119209" y="0"/>
                  </a:lnTo>
                  <a:lnTo>
                    <a:pt x="3762739" y="0"/>
                  </a:lnTo>
                  <a:lnTo>
                    <a:pt x="3762741" y="0"/>
                  </a:lnTo>
                  <a:cubicBezTo>
                    <a:pt x="3828578" y="0"/>
                    <a:pt x="3881950" y="53372"/>
                    <a:pt x="3881950" y="119209"/>
                  </a:cubicBezTo>
                  <a:lnTo>
                    <a:pt x="3878943" y="134105"/>
                  </a:lnTo>
                  <a:lnTo>
                    <a:pt x="3882719" y="135117"/>
                  </a:lnTo>
                  <a:lnTo>
                    <a:pt x="3518071" y="1496002"/>
                  </a:lnTo>
                  <a:lnTo>
                    <a:pt x="3516777" y="1495655"/>
                  </a:lnTo>
                  <a:lnTo>
                    <a:pt x="3492220" y="1532079"/>
                  </a:lnTo>
                  <a:cubicBezTo>
                    <a:pt x="3470647" y="1553651"/>
                    <a:pt x="3440845" y="1566994"/>
                    <a:pt x="3407926" y="1566994"/>
                  </a:cubicBezTo>
                  <a:lnTo>
                    <a:pt x="3405627" y="1566530"/>
                  </a:lnTo>
                  <a:lnTo>
                    <a:pt x="3405627" y="1566994"/>
                  </a:lnTo>
                  <a:lnTo>
                    <a:pt x="492149" y="1566994"/>
                  </a:lnTo>
                  <a:lnTo>
                    <a:pt x="477170" y="1570018"/>
                  </a:lnTo>
                  <a:cubicBezTo>
                    <a:pt x="444251" y="1570018"/>
                    <a:pt x="414449" y="1556675"/>
                    <a:pt x="392877" y="1535103"/>
                  </a:cubicBezTo>
                  <a:lnTo>
                    <a:pt x="368319" y="1498679"/>
                  </a:lnTo>
                  <a:lnTo>
                    <a:pt x="367025" y="1499026"/>
                  </a:lnTo>
                  <a:lnTo>
                    <a:pt x="9981" y="166520"/>
                  </a:lnTo>
                  <a:lnTo>
                    <a:pt x="9368" y="165610"/>
                  </a:lnTo>
                  <a:lnTo>
                    <a:pt x="8239" y="160017"/>
                  </a:lnTo>
                  <a:lnTo>
                    <a:pt x="2377" y="138141"/>
                  </a:lnTo>
                  <a:lnTo>
                    <a:pt x="3748" y="137774"/>
                  </a:lnTo>
                  <a:lnTo>
                    <a:pt x="0" y="119209"/>
                  </a:lnTo>
                  <a:cubicBezTo>
                    <a:pt x="0" y="69831"/>
                    <a:pt x="30022" y="27465"/>
                    <a:pt x="72808" y="9368"/>
                  </a:cubicBezTo>
                  <a:close/>
                </a:path>
              </a:pathLst>
            </a:custGeom>
            <a:solidFill>
              <a:srgbClr val="10B8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9" name="Google Shape;1029;gc09e5e8e76_1_66"/>
            <p:cNvSpPr/>
            <p:nvPr/>
          </p:nvSpPr>
          <p:spPr>
            <a:xfrm>
              <a:off x="2289175" y="2402205"/>
              <a:ext cx="7678081" cy="3104715"/>
            </a:xfrm>
            <a:custGeom>
              <a:rect b="b" l="l" r="r" t="t"/>
              <a:pathLst>
                <a:path extrusionOk="0" h="1570020" w="3882721">
                  <a:moveTo>
                    <a:pt x="119208" y="0"/>
                  </a:moveTo>
                  <a:lnTo>
                    <a:pt x="119209" y="0"/>
                  </a:lnTo>
                  <a:lnTo>
                    <a:pt x="3762739" y="0"/>
                  </a:lnTo>
                  <a:lnTo>
                    <a:pt x="3762741" y="0"/>
                  </a:lnTo>
                  <a:cubicBezTo>
                    <a:pt x="3828578" y="0"/>
                    <a:pt x="3881950" y="53372"/>
                    <a:pt x="3881950" y="119209"/>
                  </a:cubicBezTo>
                  <a:lnTo>
                    <a:pt x="3878943" y="134105"/>
                  </a:lnTo>
                  <a:lnTo>
                    <a:pt x="3882719" y="135117"/>
                  </a:lnTo>
                  <a:lnTo>
                    <a:pt x="3518071" y="1496002"/>
                  </a:lnTo>
                  <a:lnTo>
                    <a:pt x="3516777" y="1495655"/>
                  </a:lnTo>
                  <a:lnTo>
                    <a:pt x="3492220" y="1532079"/>
                  </a:lnTo>
                  <a:cubicBezTo>
                    <a:pt x="3470647" y="1553651"/>
                    <a:pt x="3440845" y="1566994"/>
                    <a:pt x="3407926" y="1566994"/>
                  </a:cubicBezTo>
                  <a:lnTo>
                    <a:pt x="3405627" y="1566530"/>
                  </a:lnTo>
                  <a:lnTo>
                    <a:pt x="3405627" y="1566994"/>
                  </a:lnTo>
                  <a:lnTo>
                    <a:pt x="492149" y="1566994"/>
                  </a:lnTo>
                  <a:lnTo>
                    <a:pt x="477170" y="1570018"/>
                  </a:lnTo>
                  <a:cubicBezTo>
                    <a:pt x="444251" y="1570018"/>
                    <a:pt x="414449" y="1556675"/>
                    <a:pt x="392877" y="1535103"/>
                  </a:cubicBezTo>
                  <a:lnTo>
                    <a:pt x="368319" y="1498679"/>
                  </a:lnTo>
                  <a:lnTo>
                    <a:pt x="367025" y="1499026"/>
                  </a:lnTo>
                  <a:lnTo>
                    <a:pt x="9981" y="166520"/>
                  </a:lnTo>
                  <a:lnTo>
                    <a:pt x="9368" y="165610"/>
                  </a:lnTo>
                  <a:lnTo>
                    <a:pt x="8239" y="160017"/>
                  </a:lnTo>
                  <a:lnTo>
                    <a:pt x="2377" y="138141"/>
                  </a:lnTo>
                  <a:lnTo>
                    <a:pt x="3748" y="137774"/>
                  </a:lnTo>
                  <a:lnTo>
                    <a:pt x="0" y="119209"/>
                  </a:lnTo>
                  <a:cubicBezTo>
                    <a:pt x="0" y="69831"/>
                    <a:pt x="30022" y="27465"/>
                    <a:pt x="72808" y="9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5400" sx="101000" rotWithShape="0" algn="ctr" sy="101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E5D70"/>
                </a:buClr>
                <a:buSzPts val="7200"/>
                <a:buFont typeface="Malgun Gothic"/>
                <a:buNone/>
              </a:pPr>
              <a:r>
                <a:rPr lang="ko-KR" sz="7200">
                  <a:solidFill>
                    <a:srgbClr val="4E5D7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Thank you !!</a:t>
              </a:r>
              <a:endParaRPr b="0" i="0" sz="7200" u="none" cap="none" strike="noStrike">
                <a:solidFill>
                  <a:srgbClr val="4E5D7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E5D70"/>
                </a:buClr>
                <a:buSzPts val="1000"/>
                <a:buFont typeface="Malgun Gothic"/>
                <a:buNone/>
              </a:pPr>
              <a:r>
                <a:rPr b="0" i="0" lang="ko-KR" sz="1000" u="none" cap="none" strike="noStrike">
                  <a:solidFill>
                    <a:srgbClr val="4E5D7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with DDIT</a:t>
              </a:r>
              <a:endParaRPr b="0" i="0" sz="1000" u="none" cap="none" strike="noStrike">
                <a:solidFill>
                  <a:srgbClr val="4E5D7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0" name="Google Shape;1030;gc09e5e8e76_1_66"/>
            <p:cNvSpPr/>
            <p:nvPr/>
          </p:nvSpPr>
          <p:spPr>
            <a:xfrm>
              <a:off x="2360930" y="2439035"/>
              <a:ext cx="7250981" cy="2778935"/>
            </a:xfrm>
            <a:custGeom>
              <a:rect b="b" l="l" r="r" t="t"/>
              <a:pathLst>
                <a:path extrusionOk="0" h="1570020" w="3882721">
                  <a:moveTo>
                    <a:pt x="119208" y="0"/>
                  </a:moveTo>
                  <a:lnTo>
                    <a:pt x="119209" y="0"/>
                  </a:lnTo>
                  <a:lnTo>
                    <a:pt x="3762739" y="0"/>
                  </a:lnTo>
                  <a:lnTo>
                    <a:pt x="3762741" y="0"/>
                  </a:lnTo>
                  <a:cubicBezTo>
                    <a:pt x="3828578" y="0"/>
                    <a:pt x="3881950" y="53372"/>
                    <a:pt x="3881950" y="119209"/>
                  </a:cubicBezTo>
                  <a:lnTo>
                    <a:pt x="3878943" y="134105"/>
                  </a:lnTo>
                  <a:lnTo>
                    <a:pt x="3882719" y="135117"/>
                  </a:lnTo>
                  <a:lnTo>
                    <a:pt x="3518071" y="1496002"/>
                  </a:lnTo>
                  <a:lnTo>
                    <a:pt x="3516777" y="1495655"/>
                  </a:lnTo>
                  <a:lnTo>
                    <a:pt x="3492220" y="1532079"/>
                  </a:lnTo>
                  <a:cubicBezTo>
                    <a:pt x="3470647" y="1553651"/>
                    <a:pt x="3440845" y="1566994"/>
                    <a:pt x="3407926" y="1566994"/>
                  </a:cubicBezTo>
                  <a:lnTo>
                    <a:pt x="3405627" y="1566530"/>
                  </a:lnTo>
                  <a:lnTo>
                    <a:pt x="3405627" y="1566994"/>
                  </a:lnTo>
                  <a:lnTo>
                    <a:pt x="492149" y="1566994"/>
                  </a:lnTo>
                  <a:lnTo>
                    <a:pt x="477170" y="1570018"/>
                  </a:lnTo>
                  <a:cubicBezTo>
                    <a:pt x="444251" y="1570018"/>
                    <a:pt x="414449" y="1556675"/>
                    <a:pt x="392877" y="1535103"/>
                  </a:cubicBezTo>
                  <a:lnTo>
                    <a:pt x="368319" y="1498679"/>
                  </a:lnTo>
                  <a:lnTo>
                    <a:pt x="367025" y="1499026"/>
                  </a:lnTo>
                  <a:lnTo>
                    <a:pt x="9981" y="166520"/>
                  </a:lnTo>
                  <a:lnTo>
                    <a:pt x="9368" y="165610"/>
                  </a:lnTo>
                  <a:lnTo>
                    <a:pt x="8239" y="160017"/>
                  </a:lnTo>
                  <a:lnTo>
                    <a:pt x="2377" y="138141"/>
                  </a:lnTo>
                  <a:lnTo>
                    <a:pt x="3748" y="137774"/>
                  </a:lnTo>
                  <a:lnTo>
                    <a:pt x="0" y="119209"/>
                  </a:lnTo>
                  <a:cubicBezTo>
                    <a:pt x="0" y="69831"/>
                    <a:pt x="30022" y="27465"/>
                    <a:pt x="72808" y="9368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10B8B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1" name="Google Shape;1031;gc09e5e8e76_1_66"/>
            <p:cNvSpPr/>
            <p:nvPr/>
          </p:nvSpPr>
          <p:spPr>
            <a:xfrm>
              <a:off x="4807585" y="2105660"/>
              <a:ext cx="2356783" cy="593981"/>
            </a:xfrm>
            <a:custGeom>
              <a:rect b="b" l="l" r="r" t="t"/>
              <a:pathLst>
                <a:path extrusionOk="0" h="299612" w="1191799">
                  <a:moveTo>
                    <a:pt x="146467" y="0"/>
                  </a:moveTo>
                  <a:lnTo>
                    <a:pt x="151064" y="577"/>
                  </a:lnTo>
                  <a:lnTo>
                    <a:pt x="1045354" y="577"/>
                  </a:lnTo>
                  <a:lnTo>
                    <a:pt x="1045354" y="665"/>
                  </a:lnTo>
                  <a:lnTo>
                    <a:pt x="1046060" y="577"/>
                  </a:lnTo>
                  <a:cubicBezTo>
                    <a:pt x="1056164" y="577"/>
                    <a:pt x="1065312" y="3123"/>
                    <a:pt x="1071934" y="7240"/>
                  </a:cubicBezTo>
                  <a:lnTo>
                    <a:pt x="1079472" y="14191"/>
                  </a:lnTo>
                  <a:lnTo>
                    <a:pt x="1079869" y="14124"/>
                  </a:lnTo>
                  <a:lnTo>
                    <a:pt x="1191797" y="273825"/>
                  </a:lnTo>
                  <a:lnTo>
                    <a:pt x="1190638" y="274019"/>
                  </a:lnTo>
                  <a:lnTo>
                    <a:pt x="1191561" y="276861"/>
                  </a:lnTo>
                  <a:cubicBezTo>
                    <a:pt x="1191561" y="289425"/>
                    <a:pt x="1175179" y="299610"/>
                    <a:pt x="1154970" y="299610"/>
                  </a:cubicBezTo>
                  <a:lnTo>
                    <a:pt x="1154969" y="299610"/>
                  </a:lnTo>
                  <a:lnTo>
                    <a:pt x="36591" y="299610"/>
                  </a:lnTo>
                  <a:lnTo>
                    <a:pt x="22348" y="297822"/>
                  </a:lnTo>
                  <a:cubicBezTo>
                    <a:pt x="9215" y="294369"/>
                    <a:pt x="0" y="286284"/>
                    <a:pt x="0" y="276861"/>
                  </a:cubicBezTo>
                  <a:lnTo>
                    <a:pt x="1150" y="273318"/>
                  </a:lnTo>
                  <a:lnTo>
                    <a:pt x="729" y="273248"/>
                  </a:lnTo>
                  <a:lnTo>
                    <a:pt x="2529" y="269074"/>
                  </a:lnTo>
                  <a:lnTo>
                    <a:pt x="2875" y="268006"/>
                  </a:lnTo>
                  <a:lnTo>
                    <a:pt x="3063" y="267833"/>
                  </a:lnTo>
                  <a:lnTo>
                    <a:pt x="112658" y="13547"/>
                  </a:lnTo>
                  <a:lnTo>
                    <a:pt x="113055" y="13614"/>
                  </a:lnTo>
                  <a:lnTo>
                    <a:pt x="120593" y="6663"/>
                  </a:lnTo>
                  <a:cubicBezTo>
                    <a:pt x="127214" y="2546"/>
                    <a:pt x="136362" y="0"/>
                    <a:pt x="146467" y="0"/>
                  </a:cubicBezTo>
                  <a:close/>
                </a:path>
              </a:pathLst>
            </a:custGeom>
            <a:solidFill>
              <a:srgbClr val="10B8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Malgun Gothic"/>
                <a:buNone/>
              </a:pPr>
              <a:r>
                <a:rPr b="1" i="0" lang="ko-KR" sz="11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대덕인재개발원</a:t>
              </a:r>
              <a:endParaRPr b="1" i="0" sz="11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"/>
          <p:cNvSpPr txBox="1"/>
          <p:nvPr/>
        </p:nvSpPr>
        <p:spPr>
          <a:xfrm>
            <a:off x="254000" y="342900"/>
            <a:ext cx="1181227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b="1" i="0" sz="2000" u="none" cap="none" strike="noStrike">
              <a:solidFill>
                <a:srgbClr val="2F549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2" name="Google Shape;232;p3"/>
          <p:cNvGrpSpPr/>
          <p:nvPr/>
        </p:nvGrpSpPr>
        <p:grpSpPr>
          <a:xfrm>
            <a:off x="164465" y="342265"/>
            <a:ext cx="11899265" cy="6315075"/>
            <a:chOff x="164465" y="342265"/>
            <a:chExt cx="11899265" cy="6315075"/>
          </a:xfrm>
        </p:grpSpPr>
        <p:sp>
          <p:nvSpPr>
            <p:cNvPr id="233" name="Google Shape;233;p3"/>
            <p:cNvSpPr/>
            <p:nvPr/>
          </p:nvSpPr>
          <p:spPr>
            <a:xfrm>
              <a:off x="164465" y="994410"/>
              <a:ext cx="11899265" cy="5662930"/>
            </a:xfrm>
            <a:prstGeom prst="round2SameRect">
              <a:avLst>
                <a:gd fmla="val 0" name="adj1"/>
                <a:gd fmla="val 2241" name="adj2"/>
              </a:avLst>
            </a:prstGeom>
            <a:solidFill>
              <a:srgbClr val="F0F7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164465" y="342265"/>
              <a:ext cx="11899265" cy="65595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0B8B7"/>
            </a:solidFill>
            <a:ln>
              <a:noFill/>
            </a:ln>
            <a:effectLst>
              <a:outerShdw blurRad="50800" rotWithShape="0" algn="l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3200"/>
                <a:buFont typeface="Malgun Gothic"/>
                <a:buNone/>
              </a:pPr>
              <a:r>
                <a:rPr b="1" lang="ko-KR" sz="32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Hello, World</a:t>
              </a:r>
              <a:endParaRPr b="1" i="0" sz="3200" u="none" cap="none" strike="noStrik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35" name="Google Shape;235;p3"/>
            <p:cNvCxnSpPr/>
            <p:nvPr/>
          </p:nvCxnSpPr>
          <p:spPr>
            <a:xfrm>
              <a:off x="164465" y="994410"/>
              <a:ext cx="11899265" cy="2540"/>
            </a:xfrm>
            <a:prstGeom prst="straightConnector1">
              <a:avLst/>
            </a:prstGeom>
            <a:noFill/>
            <a:ln cap="flat" cmpd="sng" w="3175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36" name="Google Shape;236;p3"/>
            <p:cNvGrpSpPr/>
            <p:nvPr/>
          </p:nvGrpSpPr>
          <p:grpSpPr>
            <a:xfrm>
              <a:off x="413385" y="414536"/>
              <a:ext cx="1180465" cy="410329"/>
              <a:chOff x="413385" y="414536"/>
              <a:chExt cx="1180465" cy="410329"/>
            </a:xfrm>
          </p:grpSpPr>
          <p:sp>
            <p:nvSpPr>
              <p:cNvPr id="237" name="Google Shape;237;p3"/>
              <p:cNvSpPr/>
              <p:nvPr/>
            </p:nvSpPr>
            <p:spPr>
              <a:xfrm>
                <a:off x="413385" y="527050"/>
                <a:ext cx="306070" cy="297815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 rot="9000000">
                <a:off x="467360" y="506730"/>
                <a:ext cx="69850" cy="233045"/>
              </a:xfrm>
              <a:prstGeom prst="trapezoid">
                <a:avLst>
                  <a:gd fmla="val 25000" name="adj"/>
                </a:avLst>
              </a:prstGeom>
              <a:solidFill>
                <a:srgbClr val="C843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 rot="-9000000">
                <a:off x="598170" y="408305"/>
                <a:ext cx="69850" cy="353695"/>
              </a:xfrm>
              <a:custGeom>
                <a:rect b="b" l="l" r="r" t="t"/>
                <a:pathLst>
                  <a:path extrusionOk="0" h="351039" w="65305">
                    <a:moveTo>
                      <a:pt x="0" y="351035"/>
                    </a:moveTo>
                    <a:lnTo>
                      <a:pt x="12115" y="0"/>
                    </a:lnTo>
                    <a:lnTo>
                      <a:pt x="48976" y="16818"/>
                    </a:lnTo>
                    <a:lnTo>
                      <a:pt x="65301" y="351035"/>
                    </a:lnTo>
                    <a:lnTo>
                      <a:pt x="0" y="351035"/>
                    </a:lnTo>
                    <a:close/>
                  </a:path>
                </a:pathLst>
              </a:custGeom>
              <a:solidFill>
                <a:srgbClr val="C843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850265" y="521335"/>
                <a:ext cx="306070" cy="297815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1287780" y="515620"/>
                <a:ext cx="306070" cy="297815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42" name="Google Shape;242;p3"/>
            <p:cNvSpPr/>
            <p:nvPr/>
          </p:nvSpPr>
          <p:spPr>
            <a:xfrm rot="10800000">
              <a:off x="11343640" y="5957570"/>
              <a:ext cx="716280" cy="697230"/>
            </a:xfrm>
            <a:custGeom>
              <a:rect b="b" l="l" r="r" t="t"/>
              <a:pathLst>
                <a:path extrusionOk="0" h="1021901" w="1021901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762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43" name="Google Shape;243;p3"/>
          <p:cNvGrpSpPr/>
          <p:nvPr/>
        </p:nvGrpSpPr>
        <p:grpSpPr>
          <a:xfrm>
            <a:off x="3343910" y="130175"/>
            <a:ext cx="138430" cy="548005"/>
            <a:chOff x="3343910" y="130175"/>
            <a:chExt cx="138430" cy="548005"/>
          </a:xfrm>
        </p:grpSpPr>
        <p:sp>
          <p:nvSpPr>
            <p:cNvPr id="244" name="Google Shape;244;p3"/>
            <p:cNvSpPr/>
            <p:nvPr/>
          </p:nvSpPr>
          <p:spPr>
            <a:xfrm>
              <a:off x="3343910" y="539750"/>
              <a:ext cx="138430" cy="138430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343910" y="130175"/>
              <a:ext cx="138430" cy="13843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387725" y="183515"/>
              <a:ext cx="47625" cy="43307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47" name="Google Shape;247;p3"/>
          <p:cNvGrpSpPr/>
          <p:nvPr/>
        </p:nvGrpSpPr>
        <p:grpSpPr>
          <a:xfrm>
            <a:off x="2534285" y="127000"/>
            <a:ext cx="138430" cy="548005"/>
            <a:chOff x="2534285" y="127000"/>
            <a:chExt cx="138430" cy="548005"/>
          </a:xfrm>
        </p:grpSpPr>
        <p:sp>
          <p:nvSpPr>
            <p:cNvPr id="248" name="Google Shape;248;p3"/>
            <p:cNvSpPr/>
            <p:nvPr/>
          </p:nvSpPr>
          <p:spPr>
            <a:xfrm>
              <a:off x="2534285" y="536575"/>
              <a:ext cx="138430" cy="138430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2534285" y="127000"/>
              <a:ext cx="138430" cy="13843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2578100" y="180340"/>
              <a:ext cx="47625" cy="43307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1" name="Google Shape;251;p3"/>
          <p:cNvGrpSpPr/>
          <p:nvPr/>
        </p:nvGrpSpPr>
        <p:grpSpPr>
          <a:xfrm>
            <a:off x="8258175" y="134620"/>
            <a:ext cx="138430" cy="548005"/>
            <a:chOff x="8258175" y="134620"/>
            <a:chExt cx="138430" cy="548005"/>
          </a:xfrm>
        </p:grpSpPr>
        <p:sp>
          <p:nvSpPr>
            <p:cNvPr id="252" name="Google Shape;252;p3"/>
            <p:cNvSpPr/>
            <p:nvPr/>
          </p:nvSpPr>
          <p:spPr>
            <a:xfrm>
              <a:off x="8258175" y="544195"/>
              <a:ext cx="138430" cy="138430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8258175" y="134620"/>
              <a:ext cx="138430" cy="13843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8302625" y="187960"/>
              <a:ext cx="47625" cy="43307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55" name="Google Shape;255;p3"/>
          <p:cNvSpPr txBox="1"/>
          <p:nvPr/>
        </p:nvSpPr>
        <p:spPr>
          <a:xfrm>
            <a:off x="766445" y="2438400"/>
            <a:ext cx="653034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56" name="Google Shape;256;p3"/>
          <p:cNvGrpSpPr/>
          <p:nvPr/>
        </p:nvGrpSpPr>
        <p:grpSpPr>
          <a:xfrm>
            <a:off x="2719070" y="1557020"/>
            <a:ext cx="6758305" cy="4655820"/>
            <a:chOff x="2719070" y="1557020"/>
            <a:chExt cx="6758305" cy="4655820"/>
          </a:xfrm>
        </p:grpSpPr>
        <p:sp>
          <p:nvSpPr>
            <p:cNvPr id="257" name="Google Shape;257;p3"/>
            <p:cNvSpPr/>
            <p:nvPr/>
          </p:nvSpPr>
          <p:spPr>
            <a:xfrm>
              <a:off x="2722245" y="1557020"/>
              <a:ext cx="6755130" cy="753110"/>
            </a:xfrm>
            <a:prstGeom prst="roundRect">
              <a:avLst>
                <a:gd fmla="val 16667" name="adj"/>
              </a:avLst>
            </a:prstGeom>
            <a:solidFill>
              <a:srgbClr val="DDEAF6"/>
            </a:solidFill>
            <a:ln cap="flat" cmpd="sng" w="28575">
              <a:solidFill>
                <a:srgbClr val="0092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F4F"/>
                </a:buClr>
                <a:buSzPts val="2600"/>
                <a:buFont typeface="Malgun Gothic"/>
                <a:buNone/>
              </a:pPr>
              <a:r>
                <a:rPr b="1" i="0" lang="ko-KR" sz="2600" u="none" cap="none" strike="noStrike">
                  <a:solidFill>
                    <a:srgbClr val="323F4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 INTRO</a:t>
              </a:r>
              <a:endParaRPr b="1" i="0" sz="2600" u="none" cap="none" strike="noStrike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2719070" y="2451100"/>
              <a:ext cx="6756400" cy="3761740"/>
            </a:xfrm>
            <a:prstGeom prst="roundRect">
              <a:avLst>
                <a:gd fmla="val 4936" name="adj"/>
              </a:avLst>
            </a:prstGeom>
            <a:noFill/>
            <a:ln cap="flat" cmpd="sng" w="28575">
              <a:solidFill>
                <a:srgbClr val="0092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F4F"/>
                </a:buClr>
                <a:buSzPts val="2200"/>
                <a:buFont typeface="Malgun Gothic"/>
                <a:buNone/>
              </a:pPr>
              <a:r>
                <a:rPr b="1" i="0" lang="ko-KR" sz="2200" u="none" cap="none" strike="noStrike">
                  <a:solidFill>
                    <a:srgbClr val="323F4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1. 팀원 소개</a:t>
              </a:r>
              <a:endParaRPr b="1" i="0" sz="2200" u="none" cap="none" strike="noStrike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Malgun Gothic"/>
                <a:buNone/>
              </a:pPr>
              <a:r>
                <a:t/>
              </a:r>
              <a:endParaRPr b="1" i="0" sz="2200" u="none" cap="none" strike="noStrike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F4F"/>
                </a:buClr>
                <a:buSzPts val="2200"/>
                <a:buFont typeface="Malgun Gothic"/>
                <a:buNone/>
              </a:pPr>
              <a:r>
                <a:rPr b="1" i="0" lang="ko-KR" sz="2200" u="none" cap="none" strike="noStrike">
                  <a:solidFill>
                    <a:srgbClr val="323F4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2. 개요</a:t>
              </a:r>
              <a:endParaRPr b="1" i="0" sz="2200" u="none" cap="none" strike="noStrike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Malgun Gothic"/>
                <a:buNone/>
              </a:pPr>
              <a:r>
                <a:t/>
              </a:r>
              <a:endParaRPr b="1" i="0" sz="2200" u="none" cap="none" strike="noStrike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F4F"/>
                </a:buClr>
                <a:buSzPts val="2200"/>
                <a:buFont typeface="Malgun Gothic"/>
                <a:buNone/>
              </a:pPr>
              <a:r>
                <a:rPr b="1" i="0" lang="ko-KR" sz="2200" u="none" cap="none" strike="noStrike">
                  <a:solidFill>
                    <a:srgbClr val="323F4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3. 개발환경</a:t>
              </a:r>
              <a:endParaRPr b="1" i="0" sz="2200" u="none" cap="none" strike="noStrike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Malgun Gothic"/>
                <a:buNone/>
              </a:pPr>
              <a:r>
                <a:t/>
              </a:r>
              <a:endParaRPr b="1" i="0" sz="2200" u="none" cap="none" strike="noStrike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F4F"/>
                </a:buClr>
                <a:buSzPts val="2200"/>
                <a:buFont typeface="Malgun Gothic"/>
                <a:buNone/>
              </a:pPr>
              <a:r>
                <a:rPr b="1" i="0" lang="ko-KR" sz="2200" u="none" cap="none" strike="noStrike">
                  <a:solidFill>
                    <a:srgbClr val="323F4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4. 프로젝트 일정</a:t>
              </a:r>
              <a:endParaRPr b="1" i="0" sz="2200" u="none" cap="none" strike="noStrike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9" name="Google Shape;259;p3"/>
          <p:cNvGrpSpPr/>
          <p:nvPr/>
        </p:nvGrpSpPr>
        <p:grpSpPr>
          <a:xfrm>
            <a:off x="9081135" y="2077720"/>
            <a:ext cx="139065" cy="548640"/>
            <a:chOff x="9081135" y="2077720"/>
            <a:chExt cx="139065" cy="548640"/>
          </a:xfrm>
        </p:grpSpPr>
        <p:sp>
          <p:nvSpPr>
            <p:cNvPr id="260" name="Google Shape;260;p3"/>
            <p:cNvSpPr/>
            <p:nvPr/>
          </p:nvSpPr>
          <p:spPr>
            <a:xfrm>
              <a:off x="9081135" y="2487295"/>
              <a:ext cx="139065" cy="13906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9081135" y="2077720"/>
              <a:ext cx="139065" cy="13906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9125585" y="2131060"/>
              <a:ext cx="48260" cy="43370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63" name="Google Shape;263;p3"/>
          <p:cNvGrpSpPr/>
          <p:nvPr/>
        </p:nvGrpSpPr>
        <p:grpSpPr>
          <a:xfrm>
            <a:off x="8856980" y="129540"/>
            <a:ext cx="139065" cy="548640"/>
            <a:chOff x="8856980" y="129540"/>
            <a:chExt cx="139065" cy="548640"/>
          </a:xfrm>
        </p:grpSpPr>
        <p:sp>
          <p:nvSpPr>
            <p:cNvPr id="264" name="Google Shape;264;p3"/>
            <p:cNvSpPr/>
            <p:nvPr/>
          </p:nvSpPr>
          <p:spPr>
            <a:xfrm>
              <a:off x="8856980" y="539115"/>
              <a:ext cx="139065" cy="13906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8856980" y="129540"/>
              <a:ext cx="139065" cy="13906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8901430" y="182880"/>
              <a:ext cx="48260" cy="43370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67" name="Google Shape;267;p3"/>
          <p:cNvGrpSpPr/>
          <p:nvPr/>
        </p:nvGrpSpPr>
        <p:grpSpPr>
          <a:xfrm>
            <a:off x="2931160" y="2083435"/>
            <a:ext cx="139065" cy="548640"/>
            <a:chOff x="2931160" y="2083435"/>
            <a:chExt cx="139065" cy="548640"/>
          </a:xfrm>
        </p:grpSpPr>
        <p:sp>
          <p:nvSpPr>
            <p:cNvPr id="268" name="Google Shape;268;p3"/>
            <p:cNvSpPr/>
            <p:nvPr/>
          </p:nvSpPr>
          <p:spPr>
            <a:xfrm>
              <a:off x="2931160" y="2493010"/>
              <a:ext cx="139065" cy="13906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931160" y="2083435"/>
              <a:ext cx="139065" cy="13906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2975610" y="2136775"/>
              <a:ext cx="48260" cy="43370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4"/>
          <p:cNvGrpSpPr/>
          <p:nvPr/>
        </p:nvGrpSpPr>
        <p:grpSpPr>
          <a:xfrm>
            <a:off x="78740" y="274955"/>
            <a:ext cx="12048000" cy="6316980"/>
            <a:chOff x="78740" y="274955"/>
            <a:chExt cx="12048000" cy="6316980"/>
          </a:xfrm>
        </p:grpSpPr>
        <p:sp>
          <p:nvSpPr>
            <p:cNvPr id="276" name="Google Shape;276;p4"/>
            <p:cNvSpPr/>
            <p:nvPr/>
          </p:nvSpPr>
          <p:spPr>
            <a:xfrm>
              <a:off x="78740" y="929640"/>
              <a:ext cx="12048000" cy="5662200"/>
            </a:xfrm>
            <a:prstGeom prst="round2SameRect">
              <a:avLst>
                <a:gd fmla="val 0" name="adj1"/>
                <a:gd fmla="val 2241" name="adj2"/>
              </a:avLst>
            </a:prstGeom>
            <a:solidFill>
              <a:srgbClr val="F0F7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78740" y="274955"/>
              <a:ext cx="12048000" cy="6552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0B8B7"/>
            </a:solidFill>
            <a:ln>
              <a:noFill/>
            </a:ln>
            <a:effectLst>
              <a:outerShdw blurRad="50800" rotWithShape="0" algn="l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3200"/>
                <a:buFont typeface="Malgun Gothic"/>
                <a:buNone/>
              </a:pPr>
              <a:r>
                <a:rPr b="1" i="0" lang="ko-KR" sz="3200" u="none" cap="none" strike="noStrike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수미막히조</a:t>
              </a:r>
              <a:endParaRPr b="1" i="0" sz="3200" u="none" cap="none" strike="noStrik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78" name="Google Shape;278;p4"/>
            <p:cNvCxnSpPr/>
            <p:nvPr/>
          </p:nvCxnSpPr>
          <p:spPr>
            <a:xfrm>
              <a:off x="78740" y="929640"/>
              <a:ext cx="12048000" cy="1800"/>
            </a:xfrm>
            <a:prstGeom prst="straightConnector1">
              <a:avLst/>
            </a:prstGeom>
            <a:noFill/>
            <a:ln cap="flat" cmpd="sng" w="3175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9" name="Google Shape;279;p4"/>
            <p:cNvGrpSpPr/>
            <p:nvPr/>
          </p:nvGrpSpPr>
          <p:grpSpPr>
            <a:xfrm>
              <a:off x="330835" y="348453"/>
              <a:ext cx="1195070" cy="409737"/>
              <a:chOff x="330835" y="348453"/>
              <a:chExt cx="1195070" cy="409737"/>
            </a:xfrm>
          </p:grpSpPr>
          <p:sp>
            <p:nvSpPr>
              <p:cNvPr id="280" name="Google Shape;280;p4"/>
              <p:cNvSpPr/>
              <p:nvPr/>
            </p:nvSpPr>
            <p:spPr>
              <a:xfrm>
                <a:off x="330835" y="461010"/>
                <a:ext cx="309880" cy="29718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1" name="Google Shape;281;p4"/>
              <p:cNvSpPr/>
              <p:nvPr/>
            </p:nvSpPr>
            <p:spPr>
              <a:xfrm rot="9000000">
                <a:off x="386715" y="440690"/>
                <a:ext cx="69850" cy="232410"/>
              </a:xfrm>
              <a:prstGeom prst="trapezoid">
                <a:avLst>
                  <a:gd fmla="val 25000" name="adj"/>
                </a:avLst>
              </a:prstGeom>
              <a:solidFill>
                <a:srgbClr val="C843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2" name="Google Shape;282;p4"/>
              <p:cNvSpPr/>
              <p:nvPr/>
            </p:nvSpPr>
            <p:spPr>
              <a:xfrm rot="-9000000">
                <a:off x="519430" y="342265"/>
                <a:ext cx="69850" cy="353060"/>
              </a:xfrm>
              <a:custGeom>
                <a:rect b="b" l="l" r="r" t="t"/>
                <a:pathLst>
                  <a:path extrusionOk="0" h="351038" w="65304">
                    <a:moveTo>
                      <a:pt x="0" y="351035"/>
                    </a:moveTo>
                    <a:lnTo>
                      <a:pt x="12115" y="0"/>
                    </a:lnTo>
                    <a:lnTo>
                      <a:pt x="48976" y="16818"/>
                    </a:lnTo>
                    <a:lnTo>
                      <a:pt x="65301" y="351035"/>
                    </a:lnTo>
                    <a:lnTo>
                      <a:pt x="0" y="351035"/>
                    </a:lnTo>
                    <a:close/>
                  </a:path>
                </a:pathLst>
              </a:custGeom>
              <a:solidFill>
                <a:srgbClr val="C843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>
                <a:off x="772795" y="455295"/>
                <a:ext cx="309880" cy="29718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4" name="Google Shape;284;p4"/>
              <p:cNvSpPr/>
              <p:nvPr/>
            </p:nvSpPr>
            <p:spPr>
              <a:xfrm>
                <a:off x="1216025" y="449580"/>
                <a:ext cx="309880" cy="29718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85" name="Google Shape;285;p4"/>
            <p:cNvSpPr/>
            <p:nvPr/>
          </p:nvSpPr>
          <p:spPr>
            <a:xfrm rot="10800000">
              <a:off x="11399141" y="5894488"/>
              <a:ext cx="725549" cy="697447"/>
            </a:xfrm>
            <a:custGeom>
              <a:rect b="b" l="l" r="r" t="t"/>
              <a:pathLst>
                <a:path extrusionOk="0" h="1021900" w="1021900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76200">
                <a:srgbClr val="000000">
                  <a:alpha val="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86" name="Google Shape;286;p4"/>
          <p:cNvGrpSpPr/>
          <p:nvPr/>
        </p:nvGrpSpPr>
        <p:grpSpPr>
          <a:xfrm>
            <a:off x="2020570" y="77470"/>
            <a:ext cx="138430" cy="548005"/>
            <a:chOff x="2020570" y="77470"/>
            <a:chExt cx="138430" cy="548005"/>
          </a:xfrm>
        </p:grpSpPr>
        <p:sp>
          <p:nvSpPr>
            <p:cNvPr id="287" name="Google Shape;287;p4"/>
            <p:cNvSpPr/>
            <p:nvPr/>
          </p:nvSpPr>
          <p:spPr>
            <a:xfrm>
              <a:off x="2020570" y="487045"/>
              <a:ext cx="138430" cy="138430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2020570" y="77470"/>
              <a:ext cx="138430" cy="13843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2064385" y="130810"/>
              <a:ext cx="47625" cy="43307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90" name="Google Shape;290;p4"/>
          <p:cNvGrpSpPr/>
          <p:nvPr/>
        </p:nvGrpSpPr>
        <p:grpSpPr>
          <a:xfrm>
            <a:off x="2693670" y="74295"/>
            <a:ext cx="138430" cy="548005"/>
            <a:chOff x="2693670" y="74295"/>
            <a:chExt cx="138430" cy="548005"/>
          </a:xfrm>
        </p:grpSpPr>
        <p:sp>
          <p:nvSpPr>
            <p:cNvPr id="291" name="Google Shape;291;p4"/>
            <p:cNvSpPr/>
            <p:nvPr/>
          </p:nvSpPr>
          <p:spPr>
            <a:xfrm>
              <a:off x="2693670" y="483870"/>
              <a:ext cx="138430" cy="138430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2693670" y="74295"/>
              <a:ext cx="138430" cy="13843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2737485" y="127635"/>
              <a:ext cx="47625" cy="43307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94" name="Google Shape;294;p4"/>
          <p:cNvGrpSpPr/>
          <p:nvPr/>
        </p:nvGrpSpPr>
        <p:grpSpPr>
          <a:xfrm>
            <a:off x="9194165" y="70485"/>
            <a:ext cx="138430" cy="548005"/>
            <a:chOff x="9194165" y="70485"/>
            <a:chExt cx="138430" cy="548005"/>
          </a:xfrm>
        </p:grpSpPr>
        <p:sp>
          <p:nvSpPr>
            <p:cNvPr id="295" name="Google Shape;295;p4"/>
            <p:cNvSpPr/>
            <p:nvPr/>
          </p:nvSpPr>
          <p:spPr>
            <a:xfrm>
              <a:off x="9194165" y="480060"/>
              <a:ext cx="138430" cy="138430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9194165" y="70485"/>
              <a:ext cx="138430" cy="13843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9237980" y="123825"/>
              <a:ext cx="47625" cy="43307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98" name="Google Shape;298;p4"/>
          <p:cNvGrpSpPr/>
          <p:nvPr/>
        </p:nvGrpSpPr>
        <p:grpSpPr>
          <a:xfrm>
            <a:off x="9980295" y="74930"/>
            <a:ext cx="138430" cy="548005"/>
            <a:chOff x="9980295" y="74930"/>
            <a:chExt cx="138430" cy="548005"/>
          </a:xfrm>
        </p:grpSpPr>
        <p:sp>
          <p:nvSpPr>
            <p:cNvPr id="299" name="Google Shape;299;p4"/>
            <p:cNvSpPr/>
            <p:nvPr/>
          </p:nvSpPr>
          <p:spPr>
            <a:xfrm>
              <a:off x="9980295" y="484505"/>
              <a:ext cx="138430" cy="138430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9980295" y="74930"/>
              <a:ext cx="138430" cy="13843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10024110" y="128270"/>
              <a:ext cx="47625" cy="43307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descr="C:/Users/PC-18/AppData/Roaming/PolarisOffice/ETemp/12912_8504968/fImage1302078062088.jpeg" id="302" name="Google Shape;30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9975" y="1895475"/>
            <a:ext cx="4134484" cy="421068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"/>
          <p:cNvSpPr txBox="1"/>
          <p:nvPr/>
        </p:nvSpPr>
        <p:spPr>
          <a:xfrm>
            <a:off x="6316980" y="2078355"/>
            <a:ext cx="1286510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장병길(PL)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p4"/>
          <p:cNvSpPr txBox="1"/>
          <p:nvPr/>
        </p:nvSpPr>
        <p:spPr>
          <a:xfrm>
            <a:off x="4719949" y="5981075"/>
            <a:ext cx="15036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송수미(DA)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p4"/>
          <p:cNvSpPr txBox="1"/>
          <p:nvPr/>
        </p:nvSpPr>
        <p:spPr>
          <a:xfrm>
            <a:off x="7032001" y="3833500"/>
            <a:ext cx="14286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김동익(UA)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4"/>
          <p:cNvSpPr txBox="1"/>
          <p:nvPr/>
        </p:nvSpPr>
        <p:spPr>
          <a:xfrm>
            <a:off x="2631440" y="4330700"/>
            <a:ext cx="1350645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김보현(AA)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p4"/>
          <p:cNvSpPr/>
          <p:nvPr/>
        </p:nvSpPr>
        <p:spPr>
          <a:xfrm>
            <a:off x="1734820" y="1720850"/>
            <a:ext cx="2209165" cy="708660"/>
          </a:xfrm>
          <a:prstGeom prst="roundRect">
            <a:avLst>
              <a:gd fmla="val 50000" name="adj"/>
            </a:avLst>
          </a:prstGeom>
          <a:solidFill>
            <a:srgbClr val="10B8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lgun Gothic"/>
              <a:buNone/>
            </a:pPr>
            <a:r>
              <a:rPr b="1" i="0" lang="ko-KR" sz="2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팀원 소개</a:t>
            </a:r>
            <a:endParaRPr b="1" i="0" sz="20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5"/>
          <p:cNvGrpSpPr/>
          <p:nvPr/>
        </p:nvGrpSpPr>
        <p:grpSpPr>
          <a:xfrm>
            <a:off x="57785" y="273685"/>
            <a:ext cx="12042140" cy="6316345"/>
            <a:chOff x="57785" y="273685"/>
            <a:chExt cx="12042140" cy="6316345"/>
          </a:xfrm>
        </p:grpSpPr>
        <p:sp>
          <p:nvSpPr>
            <p:cNvPr id="313" name="Google Shape;313;p5"/>
            <p:cNvSpPr/>
            <p:nvPr/>
          </p:nvSpPr>
          <p:spPr>
            <a:xfrm>
              <a:off x="57785" y="928370"/>
              <a:ext cx="12034520" cy="5661660"/>
            </a:xfrm>
            <a:prstGeom prst="round2SameRect">
              <a:avLst>
                <a:gd fmla="val 0" name="adj1"/>
                <a:gd fmla="val 2241" name="adj2"/>
              </a:avLst>
            </a:prstGeom>
            <a:solidFill>
              <a:srgbClr val="F0F7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5405" y="273685"/>
              <a:ext cx="12034520" cy="65468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0B8B7"/>
            </a:solidFill>
            <a:ln>
              <a:noFill/>
            </a:ln>
            <a:effectLst>
              <a:outerShdw blurRad="50800" rotWithShape="0" algn="l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3200"/>
                <a:buFont typeface="Malgun Gothic"/>
                <a:buNone/>
              </a:pPr>
              <a:r>
                <a:rPr b="1" lang="ko-KR" sz="32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SUMIMACHIJO</a:t>
              </a:r>
              <a:endParaRPr b="1" i="0" sz="3200" u="none" cap="none" strike="noStrik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15" name="Google Shape;315;p5"/>
            <p:cNvCxnSpPr/>
            <p:nvPr/>
          </p:nvCxnSpPr>
          <p:spPr>
            <a:xfrm>
              <a:off x="65405" y="928370"/>
              <a:ext cx="12034520" cy="1270"/>
            </a:xfrm>
            <a:prstGeom prst="straightConnector1">
              <a:avLst/>
            </a:prstGeom>
            <a:noFill/>
            <a:ln cap="flat" cmpd="sng" w="3175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16" name="Google Shape;316;p5"/>
            <p:cNvGrpSpPr/>
            <p:nvPr/>
          </p:nvGrpSpPr>
          <p:grpSpPr>
            <a:xfrm>
              <a:off x="316230" y="347299"/>
              <a:ext cx="1194435" cy="408986"/>
              <a:chOff x="316230" y="347299"/>
              <a:chExt cx="1194435" cy="408986"/>
            </a:xfrm>
          </p:grpSpPr>
          <p:sp>
            <p:nvSpPr>
              <p:cNvPr id="317" name="Google Shape;317;p5"/>
              <p:cNvSpPr/>
              <p:nvPr/>
            </p:nvSpPr>
            <p:spPr>
              <a:xfrm>
                <a:off x="316230" y="459740"/>
                <a:ext cx="309245" cy="296545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8" name="Google Shape;318;p5"/>
              <p:cNvSpPr/>
              <p:nvPr/>
            </p:nvSpPr>
            <p:spPr>
              <a:xfrm rot="9000000">
                <a:off x="372110" y="439420"/>
                <a:ext cx="69215" cy="231775"/>
              </a:xfrm>
              <a:prstGeom prst="trapezoid">
                <a:avLst>
                  <a:gd fmla="val 25000" name="adj"/>
                </a:avLst>
              </a:prstGeom>
              <a:solidFill>
                <a:srgbClr val="C843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9" name="Google Shape;319;p5"/>
              <p:cNvSpPr/>
              <p:nvPr/>
            </p:nvSpPr>
            <p:spPr>
              <a:xfrm rot="-9000000">
                <a:off x="504190" y="340995"/>
                <a:ext cx="69215" cy="352425"/>
              </a:xfrm>
              <a:custGeom>
                <a:rect b="b" l="l" r="r" t="t"/>
                <a:pathLst>
                  <a:path extrusionOk="0" h="351037" w="65303">
                    <a:moveTo>
                      <a:pt x="0" y="351035"/>
                    </a:moveTo>
                    <a:lnTo>
                      <a:pt x="12115" y="0"/>
                    </a:lnTo>
                    <a:lnTo>
                      <a:pt x="48976" y="16818"/>
                    </a:lnTo>
                    <a:lnTo>
                      <a:pt x="65301" y="351035"/>
                    </a:lnTo>
                    <a:lnTo>
                      <a:pt x="0" y="351035"/>
                    </a:lnTo>
                    <a:close/>
                  </a:path>
                </a:pathLst>
              </a:custGeom>
              <a:solidFill>
                <a:srgbClr val="C843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0" name="Google Shape;320;p5"/>
              <p:cNvSpPr/>
              <p:nvPr/>
            </p:nvSpPr>
            <p:spPr>
              <a:xfrm>
                <a:off x="758190" y="454025"/>
                <a:ext cx="309245" cy="296545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1" name="Google Shape;321;p5"/>
              <p:cNvSpPr/>
              <p:nvPr/>
            </p:nvSpPr>
            <p:spPr>
              <a:xfrm>
                <a:off x="1201420" y="448310"/>
                <a:ext cx="309245" cy="296545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22" name="Google Shape;322;p5"/>
            <p:cNvSpPr/>
            <p:nvPr/>
          </p:nvSpPr>
          <p:spPr>
            <a:xfrm rot="10800000">
              <a:off x="11374755" y="5894070"/>
              <a:ext cx="723265" cy="695960"/>
            </a:xfrm>
            <a:custGeom>
              <a:rect b="b" l="l" r="r" t="t"/>
              <a:pathLst>
                <a:path extrusionOk="0" h="1021899" w="1021899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76200">
                <a:srgbClr val="000000">
                  <a:alpha val="10196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23" name="Google Shape;323;p5"/>
          <p:cNvGrpSpPr/>
          <p:nvPr/>
        </p:nvGrpSpPr>
        <p:grpSpPr>
          <a:xfrm>
            <a:off x="2020570" y="77470"/>
            <a:ext cx="138430" cy="548005"/>
            <a:chOff x="2020570" y="77470"/>
            <a:chExt cx="138430" cy="548005"/>
          </a:xfrm>
        </p:grpSpPr>
        <p:sp>
          <p:nvSpPr>
            <p:cNvPr id="324" name="Google Shape;324;p5"/>
            <p:cNvSpPr/>
            <p:nvPr/>
          </p:nvSpPr>
          <p:spPr>
            <a:xfrm>
              <a:off x="2020570" y="487045"/>
              <a:ext cx="138430" cy="138430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2020570" y="77470"/>
              <a:ext cx="138430" cy="13843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2064385" y="130810"/>
              <a:ext cx="47625" cy="43307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27" name="Google Shape;327;p5"/>
          <p:cNvGrpSpPr/>
          <p:nvPr/>
        </p:nvGrpSpPr>
        <p:grpSpPr>
          <a:xfrm>
            <a:off x="2693670" y="74295"/>
            <a:ext cx="138430" cy="548005"/>
            <a:chOff x="2693670" y="74295"/>
            <a:chExt cx="138430" cy="548005"/>
          </a:xfrm>
        </p:grpSpPr>
        <p:sp>
          <p:nvSpPr>
            <p:cNvPr id="328" name="Google Shape;328;p5"/>
            <p:cNvSpPr/>
            <p:nvPr/>
          </p:nvSpPr>
          <p:spPr>
            <a:xfrm>
              <a:off x="2693670" y="483870"/>
              <a:ext cx="138430" cy="138430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2693670" y="74295"/>
              <a:ext cx="138430" cy="13843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2737485" y="127635"/>
              <a:ext cx="47625" cy="43307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31" name="Google Shape;331;p5"/>
          <p:cNvGrpSpPr/>
          <p:nvPr/>
        </p:nvGrpSpPr>
        <p:grpSpPr>
          <a:xfrm>
            <a:off x="8729345" y="70485"/>
            <a:ext cx="138430" cy="548005"/>
            <a:chOff x="8729345" y="70485"/>
            <a:chExt cx="138430" cy="548005"/>
          </a:xfrm>
        </p:grpSpPr>
        <p:sp>
          <p:nvSpPr>
            <p:cNvPr id="332" name="Google Shape;332;p5"/>
            <p:cNvSpPr/>
            <p:nvPr/>
          </p:nvSpPr>
          <p:spPr>
            <a:xfrm>
              <a:off x="8729345" y="480060"/>
              <a:ext cx="138430" cy="138430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8729345" y="70485"/>
              <a:ext cx="138430" cy="13843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8773160" y="123825"/>
              <a:ext cx="47625" cy="43307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35" name="Google Shape;335;p5"/>
          <p:cNvGrpSpPr/>
          <p:nvPr/>
        </p:nvGrpSpPr>
        <p:grpSpPr>
          <a:xfrm>
            <a:off x="9515475" y="74930"/>
            <a:ext cx="138430" cy="548005"/>
            <a:chOff x="9515475" y="74930"/>
            <a:chExt cx="138430" cy="548005"/>
          </a:xfrm>
        </p:grpSpPr>
        <p:sp>
          <p:nvSpPr>
            <p:cNvPr id="336" name="Google Shape;336;p5"/>
            <p:cNvSpPr/>
            <p:nvPr/>
          </p:nvSpPr>
          <p:spPr>
            <a:xfrm>
              <a:off x="9515475" y="484505"/>
              <a:ext cx="138430" cy="138430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9515475" y="74930"/>
              <a:ext cx="138430" cy="13843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9559290" y="128270"/>
              <a:ext cx="47625" cy="43307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descr="C:/Users/PC-18/AppData/Roaming/PolarisOffice/ETemp/12912_8504968/fImage4815912997015.png" id="339" name="Google Shape;3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0660" y="2406015"/>
            <a:ext cx="1253490" cy="125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5"/>
          <p:cNvSpPr txBox="1"/>
          <p:nvPr/>
        </p:nvSpPr>
        <p:spPr>
          <a:xfrm>
            <a:off x="2975600" y="2430600"/>
            <a:ext cx="6875700" cy="12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랜선 여행은 집에서도 </a:t>
            </a: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코로나와 같은 </a:t>
            </a: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위험요소 없이</a:t>
            </a: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원하는 방법으로 원하는 장소로 원하는 것들을 보고, 느끼고 즐길 수 있는</a:t>
            </a: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여행을 </a:t>
            </a: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제공함으로 실제 여행을 가지 못하는 고객들의 여행하고 싶어하는 요구</a:t>
            </a: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충족시키는 프로그램입니다.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/Users/PC-18/AppData/Roaming/PolarisOffice/ETemp/12912_8504968/fImage4815913013798.png" id="341" name="Google Shape;3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4945" y="4290695"/>
            <a:ext cx="1253490" cy="125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"/>
          <p:cNvSpPr txBox="1"/>
          <p:nvPr/>
        </p:nvSpPr>
        <p:spPr>
          <a:xfrm>
            <a:off x="2975590" y="4588510"/>
            <a:ext cx="56700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랜선으로 </a:t>
            </a: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사람들과 여행 정보를 공유하며 </a:t>
            </a: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함께할 수 있고, 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여행지를 부담없이 즐길수 있습니다.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" name="Google Shape;343;p5"/>
          <p:cNvSpPr/>
          <p:nvPr/>
        </p:nvSpPr>
        <p:spPr>
          <a:xfrm>
            <a:off x="1058545" y="1435100"/>
            <a:ext cx="2209165" cy="708660"/>
          </a:xfrm>
          <a:prstGeom prst="roundRect">
            <a:avLst>
              <a:gd fmla="val 50000" name="adj"/>
            </a:avLst>
          </a:prstGeom>
          <a:solidFill>
            <a:srgbClr val="10B8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lgun Gothic"/>
              <a:buNone/>
            </a:pPr>
            <a:r>
              <a:rPr b="1" i="0" lang="ko-KR" sz="2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개요</a:t>
            </a:r>
            <a:endParaRPr b="1" i="0" sz="20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6"/>
          <p:cNvGrpSpPr/>
          <p:nvPr/>
        </p:nvGrpSpPr>
        <p:grpSpPr>
          <a:xfrm>
            <a:off x="58420" y="273685"/>
            <a:ext cx="12042140" cy="6316345"/>
            <a:chOff x="58420" y="273685"/>
            <a:chExt cx="12042140" cy="6316345"/>
          </a:xfrm>
        </p:grpSpPr>
        <p:sp>
          <p:nvSpPr>
            <p:cNvPr id="349" name="Google Shape;349;p6"/>
            <p:cNvSpPr/>
            <p:nvPr/>
          </p:nvSpPr>
          <p:spPr>
            <a:xfrm>
              <a:off x="58420" y="928370"/>
              <a:ext cx="12034520" cy="5661660"/>
            </a:xfrm>
            <a:prstGeom prst="round2SameRect">
              <a:avLst>
                <a:gd fmla="val 0" name="adj1"/>
                <a:gd fmla="val 2241" name="adj2"/>
              </a:avLst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66040" y="273685"/>
              <a:ext cx="12034520" cy="65468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0B8B7"/>
            </a:solidFill>
            <a:ln>
              <a:noFill/>
            </a:ln>
            <a:effectLst>
              <a:outerShdw blurRad="50800" rotWithShape="0" algn="l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3200"/>
                <a:buFont typeface="Malgun Gothic"/>
                <a:buNone/>
              </a:pPr>
              <a:r>
                <a:rPr b="1" lang="ko-KR" sz="32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SUMIMACHIJO</a:t>
              </a:r>
              <a:endParaRPr b="1" i="0" sz="3200" u="none" cap="none" strike="noStrik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351" name="Google Shape;351;p6"/>
          <p:cNvCxnSpPr/>
          <p:nvPr/>
        </p:nvCxnSpPr>
        <p:spPr>
          <a:xfrm>
            <a:off x="66040" y="928370"/>
            <a:ext cx="12034520" cy="1270"/>
          </a:xfrm>
          <a:prstGeom prst="straightConnector1">
            <a:avLst/>
          </a:prstGeom>
          <a:noFill/>
          <a:ln cap="flat" cmpd="sng" w="31750">
            <a:solidFill>
              <a:srgbClr val="0D9A97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52" name="Google Shape;352;p6"/>
          <p:cNvGrpSpPr/>
          <p:nvPr/>
        </p:nvGrpSpPr>
        <p:grpSpPr>
          <a:xfrm>
            <a:off x="316865" y="347299"/>
            <a:ext cx="1194435" cy="408986"/>
            <a:chOff x="316865" y="347299"/>
            <a:chExt cx="1194435" cy="408986"/>
          </a:xfrm>
        </p:grpSpPr>
        <p:sp>
          <p:nvSpPr>
            <p:cNvPr id="353" name="Google Shape;353;p6"/>
            <p:cNvSpPr/>
            <p:nvPr/>
          </p:nvSpPr>
          <p:spPr>
            <a:xfrm>
              <a:off x="316865" y="459740"/>
              <a:ext cx="309245" cy="296545"/>
            </a:xfrm>
            <a:prstGeom prst="ellipse">
              <a:avLst/>
            </a:prstGeom>
            <a:solidFill>
              <a:srgbClr val="F0F7FF"/>
            </a:solidFill>
            <a:ln cap="flat" cmpd="sng" w="19050">
              <a:solidFill>
                <a:srgbClr val="3E93D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 rot="9000000">
              <a:off x="372745" y="439420"/>
              <a:ext cx="69215" cy="231775"/>
            </a:xfrm>
            <a:prstGeom prst="trapezoid">
              <a:avLst>
                <a:gd fmla="val 25000" name="adj"/>
              </a:avLst>
            </a:prstGeom>
            <a:solidFill>
              <a:srgbClr val="C843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5" name="Google Shape;355;p6"/>
            <p:cNvSpPr/>
            <p:nvPr/>
          </p:nvSpPr>
          <p:spPr>
            <a:xfrm rot="-9000000">
              <a:off x="504825" y="340995"/>
              <a:ext cx="69215" cy="352425"/>
            </a:xfrm>
            <a:custGeom>
              <a:rect b="b" l="l" r="r" t="t"/>
              <a:pathLst>
                <a:path extrusionOk="0" h="351037" w="65303">
                  <a:moveTo>
                    <a:pt x="0" y="351035"/>
                  </a:moveTo>
                  <a:lnTo>
                    <a:pt x="12115" y="0"/>
                  </a:lnTo>
                  <a:lnTo>
                    <a:pt x="48976" y="16818"/>
                  </a:lnTo>
                  <a:lnTo>
                    <a:pt x="65301" y="351035"/>
                  </a:lnTo>
                  <a:lnTo>
                    <a:pt x="0" y="351035"/>
                  </a:lnTo>
                  <a:close/>
                </a:path>
              </a:pathLst>
            </a:custGeom>
            <a:solidFill>
              <a:srgbClr val="C843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758825" y="454025"/>
              <a:ext cx="309245" cy="296545"/>
            </a:xfrm>
            <a:prstGeom prst="ellipse">
              <a:avLst/>
            </a:prstGeom>
            <a:solidFill>
              <a:srgbClr val="F0F7FF"/>
            </a:solidFill>
            <a:ln cap="flat" cmpd="sng" w="19050">
              <a:solidFill>
                <a:srgbClr val="3E93D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1202055" y="448310"/>
              <a:ext cx="309245" cy="296545"/>
            </a:xfrm>
            <a:prstGeom prst="ellipse">
              <a:avLst/>
            </a:prstGeom>
            <a:solidFill>
              <a:srgbClr val="F0F7FF"/>
            </a:solidFill>
            <a:ln cap="flat" cmpd="sng" w="19050">
              <a:solidFill>
                <a:srgbClr val="3E93D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58" name="Google Shape;358;p6"/>
          <p:cNvSpPr/>
          <p:nvPr/>
        </p:nvSpPr>
        <p:spPr>
          <a:xfrm rot="10800000">
            <a:off x="11375390" y="5894070"/>
            <a:ext cx="723265" cy="695960"/>
          </a:xfrm>
          <a:custGeom>
            <a:rect b="b" l="l" r="r" t="t"/>
            <a:pathLst>
              <a:path extrusionOk="0" h="1021899" w="1021899">
                <a:moveTo>
                  <a:pt x="1021897" y="0"/>
                </a:moveTo>
                <a:lnTo>
                  <a:pt x="1021897" y="895044"/>
                </a:lnTo>
                <a:cubicBezTo>
                  <a:pt x="1021897" y="965103"/>
                  <a:pt x="965103" y="1021897"/>
                  <a:pt x="895044" y="1021897"/>
                </a:cubicBezTo>
                <a:lnTo>
                  <a:pt x="0" y="1021897"/>
                </a:lnTo>
                <a:lnTo>
                  <a:pt x="10218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rotWithShape="0" algn="tl" dir="2700000" dist="76200">
              <a:srgbClr val="000000">
                <a:alpha val="1019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59" name="Google Shape;359;p6"/>
          <p:cNvGrpSpPr/>
          <p:nvPr/>
        </p:nvGrpSpPr>
        <p:grpSpPr>
          <a:xfrm>
            <a:off x="2020570" y="77470"/>
            <a:ext cx="138430" cy="548005"/>
            <a:chOff x="2020570" y="77470"/>
            <a:chExt cx="138430" cy="548005"/>
          </a:xfrm>
        </p:grpSpPr>
        <p:sp>
          <p:nvSpPr>
            <p:cNvPr id="360" name="Google Shape;360;p6"/>
            <p:cNvSpPr/>
            <p:nvPr/>
          </p:nvSpPr>
          <p:spPr>
            <a:xfrm>
              <a:off x="2020570" y="487045"/>
              <a:ext cx="138430" cy="138430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2020570" y="77470"/>
              <a:ext cx="138430" cy="13843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2064385" y="130810"/>
              <a:ext cx="47625" cy="43307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63" name="Google Shape;363;p6"/>
          <p:cNvGrpSpPr/>
          <p:nvPr/>
        </p:nvGrpSpPr>
        <p:grpSpPr>
          <a:xfrm>
            <a:off x="2693670" y="74295"/>
            <a:ext cx="138430" cy="548005"/>
            <a:chOff x="2693670" y="74295"/>
            <a:chExt cx="138430" cy="548005"/>
          </a:xfrm>
        </p:grpSpPr>
        <p:sp>
          <p:nvSpPr>
            <p:cNvPr id="364" name="Google Shape;364;p6"/>
            <p:cNvSpPr/>
            <p:nvPr/>
          </p:nvSpPr>
          <p:spPr>
            <a:xfrm>
              <a:off x="2693670" y="483870"/>
              <a:ext cx="138430" cy="138430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2693670" y="74295"/>
              <a:ext cx="138430" cy="13843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2737485" y="127635"/>
              <a:ext cx="47625" cy="43307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67" name="Google Shape;367;p6"/>
          <p:cNvGrpSpPr/>
          <p:nvPr/>
        </p:nvGrpSpPr>
        <p:grpSpPr>
          <a:xfrm>
            <a:off x="8729345" y="70485"/>
            <a:ext cx="138430" cy="548005"/>
            <a:chOff x="8729345" y="70485"/>
            <a:chExt cx="138430" cy="548005"/>
          </a:xfrm>
        </p:grpSpPr>
        <p:sp>
          <p:nvSpPr>
            <p:cNvPr id="368" name="Google Shape;368;p6"/>
            <p:cNvSpPr/>
            <p:nvPr/>
          </p:nvSpPr>
          <p:spPr>
            <a:xfrm>
              <a:off x="8729345" y="480060"/>
              <a:ext cx="138430" cy="138430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8729345" y="70485"/>
              <a:ext cx="138430" cy="13843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8773160" y="123825"/>
              <a:ext cx="47625" cy="43307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71" name="Google Shape;371;p6"/>
          <p:cNvGrpSpPr/>
          <p:nvPr/>
        </p:nvGrpSpPr>
        <p:grpSpPr>
          <a:xfrm>
            <a:off x="9515475" y="74930"/>
            <a:ext cx="138430" cy="548005"/>
            <a:chOff x="9515475" y="74930"/>
            <a:chExt cx="138430" cy="548005"/>
          </a:xfrm>
        </p:grpSpPr>
        <p:sp>
          <p:nvSpPr>
            <p:cNvPr id="372" name="Google Shape;372;p6"/>
            <p:cNvSpPr/>
            <p:nvPr/>
          </p:nvSpPr>
          <p:spPr>
            <a:xfrm>
              <a:off x="9515475" y="484505"/>
              <a:ext cx="138430" cy="138430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9515475" y="74930"/>
              <a:ext cx="138430" cy="13843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9559290" y="128270"/>
              <a:ext cx="47625" cy="43307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75" name="Google Shape;375;p6"/>
          <p:cNvSpPr txBox="1"/>
          <p:nvPr/>
        </p:nvSpPr>
        <p:spPr>
          <a:xfrm>
            <a:off x="82550" y="947420"/>
            <a:ext cx="12018645" cy="46291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개발환경</a:t>
            </a:r>
            <a:endParaRPr b="1" i="0" sz="2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76" name="Google Shape;376;p6"/>
          <p:cNvGrpSpPr/>
          <p:nvPr/>
        </p:nvGrpSpPr>
        <p:grpSpPr>
          <a:xfrm>
            <a:off x="267780" y="4534346"/>
            <a:ext cx="1449071" cy="1740515"/>
            <a:chOff x="1446530" y="2112010"/>
            <a:chExt cx="1449071" cy="1740515"/>
          </a:xfrm>
        </p:grpSpPr>
        <p:pic>
          <p:nvPicPr>
            <p:cNvPr descr="C:/Users/PC-18/AppData/Roaming/PolarisOffice/ETemp/12820_14000328/fImage5866714029585.png" id="377" name="Google Shape;377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46530" y="2112010"/>
              <a:ext cx="1449071" cy="1381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8" name="Google Shape;378;p6"/>
            <p:cNvSpPr txBox="1"/>
            <p:nvPr/>
          </p:nvSpPr>
          <p:spPr>
            <a:xfrm>
              <a:off x="1499500" y="3481725"/>
              <a:ext cx="1343100" cy="37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350" lIns="89525" spcFirstLastPara="1" rIns="89525" wrap="square" tIns="463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Malgun Gothic"/>
                <a:buNone/>
              </a:pPr>
              <a:r>
                <a:rPr b="1" i="0" lang="ko-KR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STARUML</a:t>
              </a:r>
              <a:endParaRPr b="1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79" name="Google Shape;379;p6"/>
          <p:cNvGrpSpPr/>
          <p:nvPr/>
        </p:nvGrpSpPr>
        <p:grpSpPr>
          <a:xfrm>
            <a:off x="8676550" y="1740402"/>
            <a:ext cx="1435100" cy="1665605"/>
            <a:chOff x="879475" y="4126865"/>
            <a:chExt cx="1435100" cy="1665605"/>
          </a:xfrm>
        </p:grpSpPr>
        <p:pic>
          <p:nvPicPr>
            <p:cNvPr descr="C:/Users/PC-18/AppData/Roaming/PolarisOffice/ETemp/12820_14000328/fImage1188814069878.png" id="380" name="Google Shape;380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79475" y="4126865"/>
              <a:ext cx="1435100" cy="1292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1" name="Google Shape;381;p6"/>
            <p:cNvSpPr txBox="1"/>
            <p:nvPr/>
          </p:nvSpPr>
          <p:spPr>
            <a:xfrm>
              <a:off x="981075" y="5421630"/>
              <a:ext cx="1238885" cy="370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350" lIns="89525" spcFirstLastPara="1" rIns="89525" wrap="square" tIns="463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Malgun Gothic"/>
                <a:buNone/>
              </a:pPr>
              <a:r>
                <a:rPr b="1" i="0" lang="ko-KR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REDMINE</a:t>
              </a:r>
              <a:endParaRPr b="1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82" name="Google Shape;382;p6"/>
          <p:cNvGrpSpPr/>
          <p:nvPr/>
        </p:nvGrpSpPr>
        <p:grpSpPr>
          <a:xfrm>
            <a:off x="10234402" y="1742644"/>
            <a:ext cx="1343025" cy="1661120"/>
            <a:chOff x="5268277" y="4138930"/>
            <a:chExt cx="1343025" cy="1661120"/>
          </a:xfrm>
        </p:grpSpPr>
        <p:pic>
          <p:nvPicPr>
            <p:cNvPr descr="C:/Users/PC-18/AppData/Roaming/PolarisOffice/ETemp/12820_14000328/fImage692114033179.png" id="383" name="Google Shape;383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268277" y="4138930"/>
              <a:ext cx="1343025" cy="12947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4" name="Google Shape;384;p6"/>
            <p:cNvSpPr txBox="1"/>
            <p:nvPr/>
          </p:nvSpPr>
          <p:spPr>
            <a:xfrm>
              <a:off x="5320347" y="5429250"/>
              <a:ext cx="1239000" cy="37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350" lIns="89525" spcFirstLastPara="1" rIns="89525" wrap="square" tIns="463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Malgun Gothic"/>
                <a:buNone/>
              </a:pPr>
              <a:r>
                <a:rPr b="1" i="0" lang="ko-KR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SLACK</a:t>
              </a:r>
              <a:endParaRPr b="1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85" name="Google Shape;385;p6"/>
          <p:cNvGrpSpPr/>
          <p:nvPr/>
        </p:nvGrpSpPr>
        <p:grpSpPr>
          <a:xfrm>
            <a:off x="6961220" y="1742655"/>
            <a:ext cx="1592580" cy="1726525"/>
            <a:chOff x="8605520" y="2125980"/>
            <a:chExt cx="1592580" cy="1726525"/>
          </a:xfrm>
        </p:grpSpPr>
        <p:pic>
          <p:nvPicPr>
            <p:cNvPr descr="C:/Users/PC-18/AppData/Roaming/PolarisOffice/ETemp/12820_14000328/fImage728414008044.png" id="386" name="Google Shape;386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605520" y="2125980"/>
              <a:ext cx="1592580" cy="1412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7" name="Google Shape;387;p6"/>
            <p:cNvSpPr txBox="1"/>
            <p:nvPr/>
          </p:nvSpPr>
          <p:spPr>
            <a:xfrm>
              <a:off x="8782368" y="3481705"/>
              <a:ext cx="1239000" cy="37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350" lIns="89525" spcFirstLastPara="1" rIns="89525" wrap="square" tIns="463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Malgun Gothic"/>
                <a:buNone/>
              </a:pPr>
              <a:r>
                <a:rPr b="1" i="0" lang="ko-KR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SVN</a:t>
              </a:r>
              <a:endParaRPr b="1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88" name="Google Shape;388;p6"/>
          <p:cNvGrpSpPr/>
          <p:nvPr/>
        </p:nvGrpSpPr>
        <p:grpSpPr>
          <a:xfrm>
            <a:off x="8738785" y="4577219"/>
            <a:ext cx="1310640" cy="1654770"/>
            <a:chOff x="7507922" y="4152900"/>
            <a:chExt cx="1310640" cy="1654770"/>
          </a:xfrm>
        </p:grpSpPr>
        <p:pic>
          <p:nvPicPr>
            <p:cNvPr descr="C:/Users/PC-18/AppData/Roaming/PolarisOffice/ETemp/12820_14000328/fImage869214044523.png" id="389" name="Google Shape;389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507922" y="4152900"/>
              <a:ext cx="1310640" cy="12655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0" name="Google Shape;390;p6"/>
            <p:cNvSpPr txBox="1"/>
            <p:nvPr/>
          </p:nvSpPr>
          <p:spPr>
            <a:xfrm>
              <a:off x="7543800" y="5436870"/>
              <a:ext cx="1239000" cy="37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350" lIns="89525" spcFirstLastPara="1" rIns="89525" wrap="square" tIns="463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Malgun Gothic"/>
                <a:buNone/>
              </a:pPr>
              <a:r>
                <a:rPr b="1" i="0" lang="ko-KR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GITHUB</a:t>
              </a:r>
              <a:endParaRPr b="1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91" name="Google Shape;391;p6"/>
          <p:cNvGrpSpPr/>
          <p:nvPr/>
        </p:nvGrpSpPr>
        <p:grpSpPr>
          <a:xfrm>
            <a:off x="10111662" y="4572776"/>
            <a:ext cx="1732800" cy="1663655"/>
            <a:chOff x="8718287" y="4656895"/>
            <a:chExt cx="1732800" cy="1663655"/>
          </a:xfrm>
        </p:grpSpPr>
        <p:pic>
          <p:nvPicPr>
            <p:cNvPr descr="C:/Users/PC-18/AppData/Roaming/PolarisOffice/ETemp/12820_14000328/fImage439981405275.png" id="392" name="Google Shape;392;p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005884" y="4656895"/>
              <a:ext cx="1157605" cy="12674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6"/>
            <p:cNvSpPr txBox="1"/>
            <p:nvPr/>
          </p:nvSpPr>
          <p:spPr>
            <a:xfrm>
              <a:off x="8718287" y="5949750"/>
              <a:ext cx="1732800" cy="37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350" lIns="89525" spcFirstLastPara="1" rIns="89525" wrap="square" tIns="463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Malgun Gothic"/>
                <a:buNone/>
              </a:pPr>
              <a:r>
                <a:rPr b="1" i="0" lang="ko-KR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SOURCETREE</a:t>
              </a:r>
              <a:endParaRPr b="1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94" name="Google Shape;394;p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13925" y="5004100"/>
            <a:ext cx="1592575" cy="6635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5" name="Google Shape;395;p6"/>
          <p:cNvGrpSpPr/>
          <p:nvPr/>
        </p:nvGrpSpPr>
        <p:grpSpPr>
          <a:xfrm>
            <a:off x="1492440" y="1794140"/>
            <a:ext cx="1663800" cy="1779230"/>
            <a:chOff x="3939540" y="2110740"/>
            <a:chExt cx="1663800" cy="1779230"/>
          </a:xfrm>
        </p:grpSpPr>
        <p:pic>
          <p:nvPicPr>
            <p:cNvPr descr="C:/Users/PC-18/AppData/Roaming/PolarisOffice/ETemp/12820_14000328/fImage13517113995189.png" id="396" name="Google Shape;396;p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061142" y="2110740"/>
              <a:ext cx="1420495" cy="13900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7" name="Google Shape;397;p6"/>
            <p:cNvSpPr txBox="1"/>
            <p:nvPr/>
          </p:nvSpPr>
          <p:spPr>
            <a:xfrm>
              <a:off x="3939540" y="3519170"/>
              <a:ext cx="1663800" cy="37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350" lIns="89525" spcFirstLastPara="1" rIns="89525" wrap="square" tIns="463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Malgun Gothic"/>
                <a:buNone/>
              </a:pPr>
              <a:r>
                <a:rPr b="1" i="0" lang="ko-KR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Sqldeveloper</a:t>
              </a:r>
              <a:endParaRPr b="1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98" name="Google Shape;398;p6"/>
          <p:cNvGrpSpPr/>
          <p:nvPr/>
        </p:nvGrpSpPr>
        <p:grpSpPr>
          <a:xfrm>
            <a:off x="4430305" y="3222337"/>
            <a:ext cx="1430020" cy="1781770"/>
            <a:chOff x="6320155" y="2108200"/>
            <a:chExt cx="1430020" cy="1781770"/>
          </a:xfrm>
        </p:grpSpPr>
        <p:pic>
          <p:nvPicPr>
            <p:cNvPr descr="C:/Users/PC-18/AppData/Roaming/PolarisOffice/ETemp/12820_14000328/fImage989713981765.png" id="399" name="Google Shape;399;p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320155" y="2108200"/>
              <a:ext cx="1430020" cy="14154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0" name="Google Shape;400;p6"/>
            <p:cNvSpPr txBox="1"/>
            <p:nvPr/>
          </p:nvSpPr>
          <p:spPr>
            <a:xfrm>
              <a:off x="6415722" y="3519170"/>
              <a:ext cx="1239000" cy="37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350" lIns="89525" spcFirstLastPara="1" rIns="89525" wrap="square" tIns="463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Malgun Gothic"/>
                <a:buNone/>
              </a:pPr>
              <a:r>
                <a:rPr b="1" i="0" lang="ko-KR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eclipse</a:t>
              </a:r>
              <a:endParaRPr b="1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01" name="Google Shape;401;p6"/>
          <p:cNvGrpSpPr/>
          <p:nvPr/>
        </p:nvGrpSpPr>
        <p:grpSpPr>
          <a:xfrm>
            <a:off x="1928263" y="4575631"/>
            <a:ext cx="1448435" cy="1657945"/>
            <a:chOff x="2219938" y="4135120"/>
            <a:chExt cx="1448435" cy="1657945"/>
          </a:xfrm>
        </p:grpSpPr>
        <p:pic>
          <p:nvPicPr>
            <p:cNvPr descr="C:/Users/PC-18/AppData/Roaming/PolarisOffice/ETemp/12820_14000328/fImage14612614012248.png" id="402" name="Google Shape;402;p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219938" y="4135120"/>
              <a:ext cx="1448435" cy="12833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3" name="Google Shape;403;p6"/>
            <p:cNvSpPr txBox="1"/>
            <p:nvPr/>
          </p:nvSpPr>
          <p:spPr>
            <a:xfrm>
              <a:off x="2324713" y="5422265"/>
              <a:ext cx="1239000" cy="37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350" lIns="89525" spcFirstLastPara="1" rIns="89525" wrap="square" tIns="463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Malgun Gothic"/>
                <a:buNone/>
              </a:pPr>
              <a:r>
                <a:rPr b="1" i="0" lang="ko-KR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eXERD</a:t>
              </a:r>
              <a:endParaRPr b="1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7"/>
          <p:cNvGrpSpPr/>
          <p:nvPr/>
        </p:nvGrpSpPr>
        <p:grpSpPr>
          <a:xfrm>
            <a:off x="80645" y="305435"/>
            <a:ext cx="12028805" cy="6314440"/>
            <a:chOff x="80645" y="305435"/>
            <a:chExt cx="12028805" cy="6314440"/>
          </a:xfrm>
        </p:grpSpPr>
        <p:sp>
          <p:nvSpPr>
            <p:cNvPr id="409" name="Google Shape;409;p7"/>
            <p:cNvSpPr/>
            <p:nvPr/>
          </p:nvSpPr>
          <p:spPr>
            <a:xfrm>
              <a:off x="80645" y="957580"/>
              <a:ext cx="12028805" cy="5662295"/>
            </a:xfrm>
            <a:prstGeom prst="round2SameRect">
              <a:avLst>
                <a:gd fmla="val 0" name="adj1"/>
                <a:gd fmla="val 2241" name="adj2"/>
              </a:avLst>
            </a:prstGeom>
            <a:solidFill>
              <a:srgbClr val="F0F7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0645" y="305435"/>
              <a:ext cx="12028805" cy="65532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0B8B7"/>
            </a:solidFill>
            <a:ln>
              <a:noFill/>
            </a:ln>
            <a:effectLst>
              <a:outerShdw blurRad="50800" rotWithShape="0" algn="l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3200"/>
                <a:buFont typeface="Malgun Gothic"/>
                <a:buNone/>
              </a:pPr>
              <a:r>
                <a:rPr b="1" lang="ko-KR" sz="32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Hello, World</a:t>
              </a:r>
              <a:endParaRPr b="1" i="1" sz="2400" u="none" cap="none" strike="noStrik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11" name="Google Shape;411;p7"/>
            <p:cNvCxnSpPr/>
            <p:nvPr/>
          </p:nvCxnSpPr>
          <p:spPr>
            <a:xfrm>
              <a:off x="80645" y="957580"/>
              <a:ext cx="12028805" cy="1905"/>
            </a:xfrm>
            <a:prstGeom prst="straightConnector1">
              <a:avLst/>
            </a:prstGeom>
            <a:noFill/>
            <a:ln cap="flat" cmpd="sng" w="3175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412" name="Google Shape;412;p7"/>
            <p:cNvGrpSpPr/>
            <p:nvPr/>
          </p:nvGrpSpPr>
          <p:grpSpPr>
            <a:xfrm>
              <a:off x="332740" y="378774"/>
              <a:ext cx="1191895" cy="409896"/>
              <a:chOff x="332740" y="378774"/>
              <a:chExt cx="1191895" cy="409896"/>
            </a:xfrm>
          </p:grpSpPr>
          <p:sp>
            <p:nvSpPr>
              <p:cNvPr id="413" name="Google Shape;413;p7"/>
              <p:cNvSpPr/>
              <p:nvPr/>
            </p:nvSpPr>
            <p:spPr>
              <a:xfrm>
                <a:off x="332740" y="491490"/>
                <a:ext cx="307975" cy="29718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4" name="Google Shape;414;p7"/>
              <p:cNvSpPr/>
              <p:nvPr/>
            </p:nvSpPr>
            <p:spPr>
              <a:xfrm rot="9000000">
                <a:off x="387350" y="471170"/>
                <a:ext cx="70485" cy="232410"/>
              </a:xfrm>
              <a:prstGeom prst="trapezoid">
                <a:avLst>
                  <a:gd fmla="val 25000" name="adj"/>
                </a:avLst>
              </a:prstGeom>
              <a:solidFill>
                <a:srgbClr val="C843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5" name="Google Shape;415;p7"/>
              <p:cNvSpPr/>
              <p:nvPr/>
            </p:nvSpPr>
            <p:spPr>
              <a:xfrm rot="-9000000">
                <a:off x="519430" y="372745"/>
                <a:ext cx="70485" cy="353060"/>
              </a:xfrm>
              <a:custGeom>
                <a:rect b="b" l="l" r="r" t="t"/>
                <a:pathLst>
                  <a:path extrusionOk="0" h="351038" w="65304">
                    <a:moveTo>
                      <a:pt x="0" y="351035"/>
                    </a:moveTo>
                    <a:lnTo>
                      <a:pt x="12115" y="0"/>
                    </a:lnTo>
                    <a:lnTo>
                      <a:pt x="48976" y="16818"/>
                    </a:lnTo>
                    <a:lnTo>
                      <a:pt x="65301" y="351035"/>
                    </a:lnTo>
                    <a:lnTo>
                      <a:pt x="0" y="351035"/>
                    </a:lnTo>
                    <a:close/>
                  </a:path>
                </a:pathLst>
              </a:custGeom>
              <a:solidFill>
                <a:srgbClr val="C843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6" name="Google Shape;416;p7"/>
              <p:cNvSpPr/>
              <p:nvPr/>
            </p:nvSpPr>
            <p:spPr>
              <a:xfrm>
                <a:off x="774700" y="485775"/>
                <a:ext cx="307975" cy="29718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7" name="Google Shape;417;p7"/>
              <p:cNvSpPr/>
              <p:nvPr/>
            </p:nvSpPr>
            <p:spPr>
              <a:xfrm>
                <a:off x="1216660" y="480060"/>
                <a:ext cx="307975" cy="29718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18" name="Google Shape;418;p7"/>
            <p:cNvSpPr/>
            <p:nvPr/>
          </p:nvSpPr>
          <p:spPr>
            <a:xfrm rot="10800000">
              <a:off x="11381740" y="5920740"/>
              <a:ext cx="723265" cy="696595"/>
            </a:xfrm>
            <a:custGeom>
              <a:rect b="b" l="l" r="r" t="t"/>
              <a:pathLst>
                <a:path extrusionOk="0" h="1021900" w="1021900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76200">
                <a:srgbClr val="000000">
                  <a:alpha val="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19" name="Google Shape;419;p7"/>
          <p:cNvGrpSpPr/>
          <p:nvPr/>
        </p:nvGrpSpPr>
        <p:grpSpPr>
          <a:xfrm>
            <a:off x="3343910" y="130175"/>
            <a:ext cx="137795" cy="547370"/>
            <a:chOff x="3343910" y="130175"/>
            <a:chExt cx="137795" cy="547370"/>
          </a:xfrm>
        </p:grpSpPr>
        <p:sp>
          <p:nvSpPr>
            <p:cNvPr id="420" name="Google Shape;420;p7"/>
            <p:cNvSpPr/>
            <p:nvPr/>
          </p:nvSpPr>
          <p:spPr>
            <a:xfrm>
              <a:off x="3343910" y="539750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3343910" y="130175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3387725" y="183515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23" name="Google Shape;423;p7"/>
          <p:cNvGrpSpPr/>
          <p:nvPr/>
        </p:nvGrpSpPr>
        <p:grpSpPr>
          <a:xfrm>
            <a:off x="2534285" y="127000"/>
            <a:ext cx="137795" cy="547370"/>
            <a:chOff x="2534285" y="127000"/>
            <a:chExt cx="137795" cy="547370"/>
          </a:xfrm>
        </p:grpSpPr>
        <p:sp>
          <p:nvSpPr>
            <p:cNvPr id="424" name="Google Shape;424;p7"/>
            <p:cNvSpPr/>
            <p:nvPr/>
          </p:nvSpPr>
          <p:spPr>
            <a:xfrm>
              <a:off x="2534285" y="536575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2534285" y="127000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2578100" y="180340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27" name="Google Shape;427;p7"/>
          <p:cNvGrpSpPr/>
          <p:nvPr/>
        </p:nvGrpSpPr>
        <p:grpSpPr>
          <a:xfrm>
            <a:off x="8884920" y="127000"/>
            <a:ext cx="137795" cy="548005"/>
            <a:chOff x="8884920" y="127000"/>
            <a:chExt cx="137795" cy="548005"/>
          </a:xfrm>
        </p:grpSpPr>
        <p:sp>
          <p:nvSpPr>
            <p:cNvPr id="428" name="Google Shape;428;p7"/>
            <p:cNvSpPr/>
            <p:nvPr/>
          </p:nvSpPr>
          <p:spPr>
            <a:xfrm>
              <a:off x="8884920" y="536575"/>
              <a:ext cx="137795" cy="138430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8884920" y="127000"/>
              <a:ext cx="137795" cy="13843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929370" y="180340"/>
              <a:ext cx="47625" cy="43307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31" name="Google Shape;431;p7"/>
          <p:cNvSpPr txBox="1"/>
          <p:nvPr/>
        </p:nvSpPr>
        <p:spPr>
          <a:xfrm>
            <a:off x="82550" y="947420"/>
            <a:ext cx="12018645" cy="46291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프로젝트 일정</a:t>
            </a:r>
            <a:endParaRPr b="1" i="0" sz="2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32" name="Google Shape;4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565" y="1597660"/>
            <a:ext cx="4898390" cy="46920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3" name="Google Shape;433;p7"/>
          <p:cNvCxnSpPr/>
          <p:nvPr/>
        </p:nvCxnSpPr>
        <p:spPr>
          <a:xfrm>
            <a:off x="3756025" y="5048250"/>
            <a:ext cx="1593850" cy="1270"/>
          </a:xfrm>
          <a:prstGeom prst="straightConnector1">
            <a:avLst/>
          </a:prstGeom>
          <a:noFill/>
          <a:ln cap="flat" cmpd="sng" w="381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4" name="Google Shape;434;p7"/>
          <p:cNvCxnSpPr/>
          <p:nvPr/>
        </p:nvCxnSpPr>
        <p:spPr>
          <a:xfrm>
            <a:off x="939165" y="5664200"/>
            <a:ext cx="4395470" cy="1270"/>
          </a:xfrm>
          <a:prstGeom prst="straightConnector1">
            <a:avLst/>
          </a:prstGeom>
          <a:noFill/>
          <a:ln cap="flat" cmpd="sng" w="381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5" name="Google Shape;435;p7"/>
          <p:cNvCxnSpPr/>
          <p:nvPr/>
        </p:nvCxnSpPr>
        <p:spPr>
          <a:xfrm flipH="1" rot="10800000">
            <a:off x="939165" y="6210300"/>
            <a:ext cx="1137920" cy="381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6" name="Google Shape;436;p7"/>
          <p:cNvCxnSpPr/>
          <p:nvPr/>
        </p:nvCxnSpPr>
        <p:spPr>
          <a:xfrm flipH="1" rot="10800000">
            <a:off x="3801110" y="4431665"/>
            <a:ext cx="1548765" cy="1651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7" name="Google Shape;437;p7"/>
          <p:cNvCxnSpPr/>
          <p:nvPr/>
        </p:nvCxnSpPr>
        <p:spPr>
          <a:xfrm>
            <a:off x="938530" y="5040630"/>
            <a:ext cx="2457450" cy="15875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8" name="Google Shape;438;p7"/>
          <p:cNvCxnSpPr/>
          <p:nvPr/>
        </p:nvCxnSpPr>
        <p:spPr>
          <a:xfrm flipH="1" rot="10800000">
            <a:off x="6035040" y="3080385"/>
            <a:ext cx="1549400" cy="17145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9" name="Google Shape;439;p7"/>
          <p:cNvCxnSpPr/>
          <p:nvPr/>
        </p:nvCxnSpPr>
        <p:spPr>
          <a:xfrm flipH="1" rot="10800000">
            <a:off x="6047105" y="3782695"/>
            <a:ext cx="1553210" cy="34290"/>
          </a:xfrm>
          <a:prstGeom prst="straightConnector1">
            <a:avLst/>
          </a:prstGeom>
          <a:noFill/>
          <a:ln cap="flat" cmpd="sng" w="381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0" name="Google Shape;440;p7"/>
          <p:cNvCxnSpPr/>
          <p:nvPr/>
        </p:nvCxnSpPr>
        <p:spPr>
          <a:xfrm flipH="1" rot="10800000">
            <a:off x="6043930" y="4552315"/>
            <a:ext cx="1596390" cy="2032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1" name="Google Shape;441;p7"/>
          <p:cNvSpPr txBox="1"/>
          <p:nvPr/>
        </p:nvSpPr>
        <p:spPr>
          <a:xfrm>
            <a:off x="7932420" y="2869565"/>
            <a:ext cx="2527300" cy="370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주제선정 및 문서작성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2" name="Google Shape;442;p7"/>
          <p:cNvSpPr txBox="1"/>
          <p:nvPr/>
        </p:nvSpPr>
        <p:spPr>
          <a:xfrm>
            <a:off x="7929245" y="3572510"/>
            <a:ext cx="1532890" cy="37084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시스템 구현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3" name="Google Shape;443;p7"/>
          <p:cNvSpPr txBox="1"/>
          <p:nvPr/>
        </p:nvSpPr>
        <p:spPr>
          <a:xfrm>
            <a:off x="7929245" y="4353560"/>
            <a:ext cx="2527300" cy="37084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최종점검 및 발표준비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44" name="Google Shape;444;p7"/>
          <p:cNvGrpSpPr/>
          <p:nvPr/>
        </p:nvGrpSpPr>
        <p:grpSpPr>
          <a:xfrm>
            <a:off x="9782810" y="131445"/>
            <a:ext cx="137795" cy="548005"/>
            <a:chOff x="9782810" y="131445"/>
            <a:chExt cx="137795" cy="548005"/>
          </a:xfrm>
        </p:grpSpPr>
        <p:sp>
          <p:nvSpPr>
            <p:cNvPr id="445" name="Google Shape;445;p7"/>
            <p:cNvSpPr/>
            <p:nvPr/>
          </p:nvSpPr>
          <p:spPr>
            <a:xfrm>
              <a:off x="9782810" y="541020"/>
              <a:ext cx="137795" cy="138430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9782810" y="131445"/>
              <a:ext cx="137795" cy="13843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9827260" y="184785"/>
              <a:ext cx="47625" cy="43307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4C96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8"/>
          <p:cNvGrpSpPr/>
          <p:nvPr/>
        </p:nvGrpSpPr>
        <p:grpSpPr>
          <a:xfrm>
            <a:off x="308610" y="290195"/>
            <a:ext cx="11576050" cy="6314440"/>
            <a:chOff x="308610" y="290195"/>
            <a:chExt cx="11576050" cy="6314440"/>
          </a:xfrm>
        </p:grpSpPr>
        <p:sp>
          <p:nvSpPr>
            <p:cNvPr id="453" name="Google Shape;453;p8"/>
            <p:cNvSpPr/>
            <p:nvPr/>
          </p:nvSpPr>
          <p:spPr>
            <a:xfrm>
              <a:off x="308610" y="943610"/>
              <a:ext cx="11576050" cy="5661025"/>
            </a:xfrm>
            <a:prstGeom prst="round2SameRect">
              <a:avLst>
                <a:gd fmla="val 0" name="adj1"/>
                <a:gd fmla="val 2241" name="adj2"/>
              </a:avLst>
            </a:prstGeom>
            <a:solidFill>
              <a:srgbClr val="F0F7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308610" y="290195"/>
              <a:ext cx="11576050" cy="65405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0B8B7"/>
            </a:solidFill>
            <a:ln>
              <a:noFill/>
            </a:ln>
            <a:effectLst>
              <a:outerShdw blurRad="50800" rotWithShape="0" algn="l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2400"/>
                <a:buFont typeface="Malgun Gothic"/>
                <a:buNone/>
              </a:pPr>
              <a:r>
                <a:rPr b="1" i="1" lang="ko-KR" sz="2400" u="none" cap="none" strike="noStrike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진행 상황 ... 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55" name="Google Shape;455;p8"/>
            <p:cNvCxnSpPr/>
            <p:nvPr/>
          </p:nvCxnSpPr>
          <p:spPr>
            <a:xfrm>
              <a:off x="308610" y="943610"/>
              <a:ext cx="11576050" cy="635"/>
            </a:xfrm>
            <a:prstGeom prst="straightConnector1">
              <a:avLst/>
            </a:prstGeom>
            <a:noFill/>
            <a:ln cap="flat" cmpd="sng" w="3175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456" name="Google Shape;456;p8"/>
            <p:cNvGrpSpPr/>
            <p:nvPr/>
          </p:nvGrpSpPr>
          <p:grpSpPr>
            <a:xfrm>
              <a:off x="552429" y="364560"/>
              <a:ext cx="1146831" cy="407600"/>
              <a:chOff x="552429" y="364560"/>
              <a:chExt cx="1146831" cy="407600"/>
            </a:xfrm>
          </p:grpSpPr>
          <p:sp>
            <p:nvSpPr>
              <p:cNvPr id="457" name="Google Shape;457;p8"/>
              <p:cNvSpPr/>
              <p:nvPr/>
            </p:nvSpPr>
            <p:spPr>
              <a:xfrm>
                <a:off x="552450" y="476250"/>
                <a:ext cx="295910" cy="29591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8" name="Google Shape;458;p8"/>
              <p:cNvSpPr/>
              <p:nvPr/>
            </p:nvSpPr>
            <p:spPr>
              <a:xfrm rot="9000000">
                <a:off x="605790" y="455930"/>
                <a:ext cx="66040" cy="231140"/>
              </a:xfrm>
              <a:prstGeom prst="trapezoid">
                <a:avLst>
                  <a:gd fmla="val 25000" name="adj"/>
                </a:avLst>
              </a:prstGeom>
              <a:solidFill>
                <a:srgbClr val="C843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9" name="Google Shape;459;p8"/>
              <p:cNvSpPr/>
              <p:nvPr/>
            </p:nvSpPr>
            <p:spPr>
              <a:xfrm rot="-9000000">
                <a:off x="732790" y="357505"/>
                <a:ext cx="66040" cy="351790"/>
              </a:xfrm>
              <a:custGeom>
                <a:rect b="b" l="l" r="r" t="t"/>
                <a:pathLst>
                  <a:path extrusionOk="0" h="351036" w="65302">
                    <a:moveTo>
                      <a:pt x="0" y="351035"/>
                    </a:moveTo>
                    <a:lnTo>
                      <a:pt x="12115" y="0"/>
                    </a:lnTo>
                    <a:lnTo>
                      <a:pt x="48976" y="16818"/>
                    </a:lnTo>
                    <a:lnTo>
                      <a:pt x="65301" y="351035"/>
                    </a:lnTo>
                    <a:lnTo>
                      <a:pt x="0" y="351035"/>
                    </a:lnTo>
                    <a:close/>
                  </a:path>
                </a:pathLst>
              </a:custGeom>
              <a:solidFill>
                <a:srgbClr val="C843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977900" y="470535"/>
                <a:ext cx="295910" cy="29591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1" name="Google Shape;461;p8"/>
              <p:cNvSpPr/>
              <p:nvPr/>
            </p:nvSpPr>
            <p:spPr>
              <a:xfrm>
                <a:off x="1403350" y="464820"/>
                <a:ext cx="295910" cy="295910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62" name="Google Shape;462;p8"/>
            <p:cNvSpPr/>
            <p:nvPr/>
          </p:nvSpPr>
          <p:spPr>
            <a:xfrm rot="10800000">
              <a:off x="11188700" y="5909310"/>
              <a:ext cx="695325" cy="695325"/>
            </a:xfrm>
            <a:custGeom>
              <a:rect b="b" l="l" r="r" t="t"/>
              <a:pathLst>
                <a:path extrusionOk="0" h="1021898" w="1021898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76200">
                <a:srgbClr val="000000">
                  <a:alpha val="10588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63" name="Google Shape;463;p8"/>
          <p:cNvSpPr/>
          <p:nvPr/>
        </p:nvSpPr>
        <p:spPr>
          <a:xfrm>
            <a:off x="1320165" y="1858010"/>
            <a:ext cx="2612390" cy="2612390"/>
          </a:xfrm>
          <a:prstGeom prst="ellipse">
            <a:avLst/>
          </a:prstGeom>
          <a:noFill/>
          <a:ln cap="flat" cmpd="sng" w="127000">
            <a:solidFill>
              <a:schemeClr val="lt1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464;p8"/>
          <p:cNvSpPr/>
          <p:nvPr/>
        </p:nvSpPr>
        <p:spPr>
          <a:xfrm>
            <a:off x="1487805" y="2054225"/>
            <a:ext cx="2165350" cy="2165350"/>
          </a:xfrm>
          <a:prstGeom prst="arc">
            <a:avLst>
              <a:gd fmla="val 16200000" name="adj1"/>
              <a:gd fmla="val 9996450" name="adj2"/>
            </a:avLst>
          </a:prstGeom>
          <a:noFill/>
          <a:ln cap="rnd" cmpd="sng" w="127000">
            <a:solidFill>
              <a:srgbClr val="0A4C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p8"/>
          <p:cNvSpPr/>
          <p:nvPr/>
        </p:nvSpPr>
        <p:spPr>
          <a:xfrm>
            <a:off x="1893570" y="2748915"/>
            <a:ext cx="1465580" cy="831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8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75</a:t>
            </a:r>
            <a:r>
              <a:rPr b="0" i="0" lang="ko-KR" sz="28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%</a:t>
            </a:r>
            <a:endParaRPr/>
          </a:p>
        </p:txBody>
      </p:sp>
      <p:sp>
        <p:nvSpPr>
          <p:cNvPr id="466" name="Google Shape;466;p8"/>
          <p:cNvSpPr/>
          <p:nvPr/>
        </p:nvSpPr>
        <p:spPr>
          <a:xfrm>
            <a:off x="1320165" y="4841240"/>
            <a:ext cx="2613660" cy="969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Malgun Gothic"/>
              <a:buNone/>
            </a:pPr>
            <a:r>
              <a:rPr b="1" i="0" lang="ko-KR" sz="20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문서작업 진행도</a:t>
            </a:r>
            <a:endParaRPr b="1" i="0" sz="20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DDIT</a:t>
            </a:r>
            <a:endParaRPr b="0" i="0" sz="9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" name="Google Shape;467;p8"/>
          <p:cNvSpPr/>
          <p:nvPr/>
        </p:nvSpPr>
        <p:spPr>
          <a:xfrm>
            <a:off x="1420495" y="1930400"/>
            <a:ext cx="946785" cy="271780"/>
          </a:xfrm>
          <a:prstGeom prst="roundRect">
            <a:avLst>
              <a:gd fmla="val 50000" name="adj"/>
            </a:avLst>
          </a:prstGeom>
          <a:solidFill>
            <a:srgbClr val="10B8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algun Gothic"/>
              <a:buNone/>
            </a:pPr>
            <a:r>
              <a:rPr b="1" i="0" lang="ko-KR" sz="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문서작업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8" name="Google Shape;468;p8"/>
          <p:cNvSpPr/>
          <p:nvPr/>
        </p:nvSpPr>
        <p:spPr>
          <a:xfrm>
            <a:off x="4862195" y="1858010"/>
            <a:ext cx="2612390" cy="2612390"/>
          </a:xfrm>
          <a:prstGeom prst="ellipse">
            <a:avLst/>
          </a:prstGeom>
          <a:noFill/>
          <a:ln cap="flat" cmpd="sng" w="127000">
            <a:solidFill>
              <a:schemeClr val="lt1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9" name="Google Shape;469;p8"/>
          <p:cNvSpPr/>
          <p:nvPr/>
        </p:nvSpPr>
        <p:spPr>
          <a:xfrm>
            <a:off x="5029835" y="2054225"/>
            <a:ext cx="2165350" cy="2165350"/>
          </a:xfrm>
          <a:prstGeom prst="arc">
            <a:avLst>
              <a:gd fmla="val 16200000" name="adj1"/>
              <a:gd fmla="val 2310267" name="adj2"/>
            </a:avLst>
          </a:prstGeom>
          <a:noFill/>
          <a:ln cap="rnd" cmpd="sng" w="127000">
            <a:solidFill>
              <a:srgbClr val="8296B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0" name="Google Shape;470;p8"/>
          <p:cNvSpPr/>
          <p:nvPr/>
        </p:nvSpPr>
        <p:spPr>
          <a:xfrm>
            <a:off x="5435600" y="2748915"/>
            <a:ext cx="1466215" cy="83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Malgun Gothic"/>
              <a:buNone/>
            </a:pPr>
            <a:r>
              <a:rPr b="1" i="0" lang="ko-KR" sz="48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r>
              <a:rPr b="0" i="0" lang="ko-KR" sz="28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</a:t>
            </a:r>
            <a:endParaRPr b="0" i="0" sz="28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1" name="Google Shape;471;p8"/>
          <p:cNvSpPr/>
          <p:nvPr/>
        </p:nvSpPr>
        <p:spPr>
          <a:xfrm>
            <a:off x="4690745" y="4770755"/>
            <a:ext cx="2958465" cy="129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Malgun Gothic"/>
              <a:buNone/>
            </a:pPr>
            <a:r>
              <a:rPr b="1" i="0" lang="ko-KR" sz="20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중간프로젝트 발표까지</a:t>
            </a:r>
            <a:endParaRPr b="1" i="0" sz="20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algun Gothic"/>
              <a:buNone/>
            </a:pPr>
            <a:r>
              <a:rPr b="1" i="0" lang="ko-KR" sz="14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3월 8일</a:t>
            </a:r>
            <a:endParaRPr b="1" i="0" sz="14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I don’t understand</a:t>
            </a:r>
            <a:endParaRPr b="0" i="0" sz="9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with DDIT</a:t>
            </a:r>
            <a:endParaRPr b="0" i="0" sz="9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2" name="Google Shape;472;p8"/>
          <p:cNvSpPr/>
          <p:nvPr/>
        </p:nvSpPr>
        <p:spPr>
          <a:xfrm>
            <a:off x="4962525" y="1930400"/>
            <a:ext cx="946785" cy="271780"/>
          </a:xfrm>
          <a:prstGeom prst="roundRect">
            <a:avLst>
              <a:gd fmla="val 50000" name="adj"/>
            </a:avLst>
          </a:prstGeom>
          <a:solidFill>
            <a:srgbClr val="8296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algun Gothic"/>
              <a:buNone/>
            </a:pPr>
            <a:r>
              <a:rPr b="1" i="0" lang="ko-KR" sz="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D-Day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3" name="Google Shape;473;p8"/>
          <p:cNvSpPr/>
          <p:nvPr/>
        </p:nvSpPr>
        <p:spPr>
          <a:xfrm>
            <a:off x="8404860" y="1858010"/>
            <a:ext cx="2612390" cy="2612390"/>
          </a:xfrm>
          <a:prstGeom prst="ellipse">
            <a:avLst/>
          </a:prstGeom>
          <a:noFill/>
          <a:ln cap="flat" cmpd="sng" w="127000">
            <a:solidFill>
              <a:schemeClr val="lt1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4" name="Google Shape;474;p8"/>
          <p:cNvSpPr/>
          <p:nvPr/>
        </p:nvSpPr>
        <p:spPr>
          <a:xfrm>
            <a:off x="8572500" y="2054225"/>
            <a:ext cx="2165350" cy="2165350"/>
          </a:xfrm>
          <a:prstGeom prst="arc">
            <a:avLst>
              <a:gd fmla="val 16200000" name="adj1"/>
              <a:gd fmla="val 5450538" name="adj2"/>
            </a:avLst>
          </a:prstGeom>
          <a:noFill/>
          <a:ln cap="rnd" cmpd="sng" w="127000">
            <a:solidFill>
              <a:srgbClr val="8296B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5" name="Google Shape;475;p8"/>
          <p:cNvSpPr/>
          <p:nvPr/>
        </p:nvSpPr>
        <p:spPr>
          <a:xfrm>
            <a:off x="8978265" y="2748915"/>
            <a:ext cx="1466215" cy="83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Malgun Gothic"/>
              <a:buNone/>
            </a:pPr>
            <a:r>
              <a:rPr b="1" i="0" lang="ko-KR" sz="48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50</a:t>
            </a:r>
            <a:r>
              <a:rPr b="0" i="0" lang="ko-KR" sz="28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%</a:t>
            </a:r>
            <a:endParaRPr b="0" i="0" sz="28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6" name="Google Shape;476;p8"/>
          <p:cNvSpPr/>
          <p:nvPr/>
        </p:nvSpPr>
        <p:spPr>
          <a:xfrm>
            <a:off x="8395335" y="4837430"/>
            <a:ext cx="2613660" cy="103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Malgun Gothic"/>
              <a:buNone/>
            </a:pPr>
            <a:r>
              <a:rPr b="1" i="0" lang="ko-KR" sz="20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진행도</a:t>
            </a:r>
            <a:endParaRPr b="1" i="0" sz="20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Malgun Gothic"/>
              <a:buNone/>
            </a:pPr>
            <a:r>
              <a:rPr b="1" i="0" lang="ko-KR" sz="12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시작이 반이다.</a:t>
            </a:r>
            <a:endParaRPr b="1" i="0" sz="12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900"/>
              <a:buFont typeface="Malgun Gothic"/>
              <a:buNone/>
            </a:pPr>
            <a:r>
              <a:rPr b="0" i="0" lang="ko-KR" sz="9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Start is ban with study</a:t>
            </a:r>
            <a:endParaRPr b="0" i="0" sz="9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7" name="Google Shape;477;p8"/>
          <p:cNvSpPr/>
          <p:nvPr/>
        </p:nvSpPr>
        <p:spPr>
          <a:xfrm>
            <a:off x="8504555" y="1930400"/>
            <a:ext cx="946785" cy="271780"/>
          </a:xfrm>
          <a:prstGeom prst="roundRect">
            <a:avLst>
              <a:gd fmla="val 50000" name="adj"/>
            </a:avLst>
          </a:prstGeom>
          <a:solidFill>
            <a:srgbClr val="8296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algun Gothic"/>
              <a:buNone/>
            </a:pPr>
            <a:r>
              <a:rPr b="1" i="0" lang="ko-KR" sz="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진행도</a:t>
            </a:r>
            <a:endParaRPr b="1" i="0" sz="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9"/>
          <p:cNvGrpSpPr/>
          <p:nvPr/>
        </p:nvGrpSpPr>
        <p:grpSpPr>
          <a:xfrm>
            <a:off x="351155" y="348615"/>
            <a:ext cx="11576685" cy="6315075"/>
            <a:chOff x="351155" y="348615"/>
            <a:chExt cx="11576685" cy="6315075"/>
          </a:xfrm>
        </p:grpSpPr>
        <p:sp>
          <p:nvSpPr>
            <p:cNvPr id="483" name="Google Shape;483;p9"/>
            <p:cNvSpPr/>
            <p:nvPr/>
          </p:nvSpPr>
          <p:spPr>
            <a:xfrm>
              <a:off x="351155" y="1002030"/>
              <a:ext cx="11576685" cy="5661660"/>
            </a:xfrm>
            <a:prstGeom prst="round2SameRect">
              <a:avLst>
                <a:gd fmla="val 0" name="adj1"/>
                <a:gd fmla="val 2241" name="adj2"/>
              </a:avLst>
            </a:prstGeom>
            <a:solidFill>
              <a:srgbClr val="F0F7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351155" y="348615"/>
              <a:ext cx="11576685" cy="65468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323F4F"/>
            </a:solidFill>
            <a:ln>
              <a:noFill/>
            </a:ln>
            <a:effectLst>
              <a:outerShdw blurRad="50800" rotWithShape="0" algn="l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2400"/>
                <a:buFont typeface="Malgun Gothic"/>
                <a:buNone/>
              </a:pPr>
              <a:r>
                <a:rPr b="1" i="1" lang="ko-KR" sz="2400" u="none" cap="none" strike="noStrike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ACTOR</a:t>
              </a:r>
              <a:endParaRPr b="1" i="1" sz="2400" u="none" cap="none" strike="noStrik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85" name="Google Shape;485;p9"/>
            <p:cNvCxnSpPr/>
            <p:nvPr/>
          </p:nvCxnSpPr>
          <p:spPr>
            <a:xfrm>
              <a:off x="351155" y="1002030"/>
              <a:ext cx="11576685" cy="1270"/>
            </a:xfrm>
            <a:prstGeom prst="straightConnector1">
              <a:avLst/>
            </a:prstGeom>
            <a:noFill/>
            <a:ln cap="flat" cmpd="sng" w="3175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486" name="Google Shape;486;p9"/>
            <p:cNvGrpSpPr/>
            <p:nvPr/>
          </p:nvGrpSpPr>
          <p:grpSpPr>
            <a:xfrm>
              <a:off x="594858" y="422864"/>
              <a:ext cx="1147582" cy="408351"/>
              <a:chOff x="594858" y="422864"/>
              <a:chExt cx="1147582" cy="408351"/>
            </a:xfrm>
          </p:grpSpPr>
          <p:sp>
            <p:nvSpPr>
              <p:cNvPr id="487" name="Google Shape;487;p9"/>
              <p:cNvSpPr/>
              <p:nvPr/>
            </p:nvSpPr>
            <p:spPr>
              <a:xfrm>
                <a:off x="594995" y="534670"/>
                <a:ext cx="296545" cy="296545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 rot="9000000">
                <a:off x="648335" y="514350"/>
                <a:ext cx="66675" cy="231775"/>
              </a:xfrm>
              <a:prstGeom prst="trapezoid">
                <a:avLst>
                  <a:gd fmla="val 25000" name="adj"/>
                </a:avLst>
              </a:prstGeom>
              <a:solidFill>
                <a:srgbClr val="C843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 rot="-9000000">
                <a:off x="775335" y="415925"/>
                <a:ext cx="66675" cy="352425"/>
              </a:xfrm>
              <a:custGeom>
                <a:rect b="b" l="l" r="r" t="t"/>
                <a:pathLst>
                  <a:path extrusionOk="0" h="351037" w="65303">
                    <a:moveTo>
                      <a:pt x="0" y="351035"/>
                    </a:moveTo>
                    <a:lnTo>
                      <a:pt x="12115" y="0"/>
                    </a:lnTo>
                    <a:lnTo>
                      <a:pt x="48976" y="16818"/>
                    </a:lnTo>
                    <a:lnTo>
                      <a:pt x="65301" y="351035"/>
                    </a:lnTo>
                    <a:lnTo>
                      <a:pt x="0" y="351035"/>
                    </a:lnTo>
                    <a:close/>
                  </a:path>
                </a:pathLst>
              </a:custGeom>
              <a:solidFill>
                <a:srgbClr val="C8437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>
                <a:off x="1020445" y="528955"/>
                <a:ext cx="296545" cy="296545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>
                <a:off x="1445895" y="523240"/>
                <a:ext cx="296545" cy="296545"/>
              </a:xfrm>
              <a:prstGeom prst="ellipse">
                <a:avLst/>
              </a:prstGeom>
              <a:solidFill>
                <a:srgbClr val="F0F7FF"/>
              </a:solidFill>
              <a:ln cap="flat" cmpd="sng" w="19050">
                <a:solidFill>
                  <a:srgbClr val="3E93D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92" name="Google Shape;492;p9"/>
            <p:cNvSpPr/>
            <p:nvPr/>
          </p:nvSpPr>
          <p:spPr>
            <a:xfrm rot="10800000">
              <a:off x="11231245" y="5967730"/>
              <a:ext cx="695960" cy="695960"/>
            </a:xfrm>
            <a:custGeom>
              <a:rect b="b" l="l" r="r" t="t"/>
              <a:pathLst>
                <a:path extrusionOk="0" h="1021899" w="1021899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76200">
                <a:srgbClr val="000000">
                  <a:alpha val="10196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93" name="Google Shape;493;p9"/>
          <p:cNvGrpSpPr/>
          <p:nvPr/>
        </p:nvGrpSpPr>
        <p:grpSpPr>
          <a:xfrm>
            <a:off x="3343910" y="130175"/>
            <a:ext cx="137160" cy="546735"/>
            <a:chOff x="3343910" y="130175"/>
            <a:chExt cx="137160" cy="546735"/>
          </a:xfrm>
        </p:grpSpPr>
        <p:sp>
          <p:nvSpPr>
            <p:cNvPr id="494" name="Google Shape;494;p9"/>
            <p:cNvSpPr/>
            <p:nvPr/>
          </p:nvSpPr>
          <p:spPr>
            <a:xfrm>
              <a:off x="3343910" y="539750"/>
              <a:ext cx="137160" cy="137160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3343910" y="130175"/>
              <a:ext cx="137160" cy="13716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3387725" y="183515"/>
              <a:ext cx="46355" cy="4318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97" name="Google Shape;497;p9"/>
          <p:cNvGrpSpPr/>
          <p:nvPr/>
        </p:nvGrpSpPr>
        <p:grpSpPr>
          <a:xfrm>
            <a:off x="2534285" y="127000"/>
            <a:ext cx="137160" cy="546735"/>
            <a:chOff x="2534285" y="127000"/>
            <a:chExt cx="137160" cy="546735"/>
          </a:xfrm>
        </p:grpSpPr>
        <p:sp>
          <p:nvSpPr>
            <p:cNvPr id="498" name="Google Shape;498;p9"/>
            <p:cNvSpPr/>
            <p:nvPr/>
          </p:nvSpPr>
          <p:spPr>
            <a:xfrm>
              <a:off x="2534285" y="536575"/>
              <a:ext cx="137160" cy="137160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2534285" y="127000"/>
              <a:ext cx="137160" cy="13716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2578100" y="180340"/>
              <a:ext cx="46355" cy="4318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01" name="Google Shape;501;p9"/>
          <p:cNvGrpSpPr/>
          <p:nvPr/>
        </p:nvGrpSpPr>
        <p:grpSpPr>
          <a:xfrm>
            <a:off x="9008110" y="130175"/>
            <a:ext cx="137160" cy="546735"/>
            <a:chOff x="9008110" y="130175"/>
            <a:chExt cx="137160" cy="546735"/>
          </a:xfrm>
        </p:grpSpPr>
        <p:sp>
          <p:nvSpPr>
            <p:cNvPr id="502" name="Google Shape;502;p9"/>
            <p:cNvSpPr/>
            <p:nvPr/>
          </p:nvSpPr>
          <p:spPr>
            <a:xfrm>
              <a:off x="9008110" y="539750"/>
              <a:ext cx="137160" cy="137160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9008110" y="130175"/>
              <a:ext cx="137160" cy="13716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9051925" y="183515"/>
              <a:ext cx="46355" cy="4318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05" name="Google Shape;505;p9"/>
          <p:cNvGrpSpPr/>
          <p:nvPr/>
        </p:nvGrpSpPr>
        <p:grpSpPr>
          <a:xfrm>
            <a:off x="9816465" y="127000"/>
            <a:ext cx="137795" cy="547370"/>
            <a:chOff x="9816465" y="127000"/>
            <a:chExt cx="137795" cy="547370"/>
          </a:xfrm>
        </p:grpSpPr>
        <p:sp>
          <p:nvSpPr>
            <p:cNvPr id="506" name="Google Shape;506;p9"/>
            <p:cNvSpPr/>
            <p:nvPr/>
          </p:nvSpPr>
          <p:spPr>
            <a:xfrm>
              <a:off x="9816465" y="536575"/>
              <a:ext cx="137795" cy="137795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9816465" y="127000"/>
              <a:ext cx="137795" cy="1377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9860280" y="180340"/>
              <a:ext cx="46990" cy="432435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0D9A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509" name="Google Shape;50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605" y="1307465"/>
            <a:ext cx="1094105" cy="10915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0" name="Google Shape;510;p9"/>
          <p:cNvGrpSpPr/>
          <p:nvPr/>
        </p:nvGrpSpPr>
        <p:grpSpPr>
          <a:xfrm>
            <a:off x="1342390" y="1786255"/>
            <a:ext cx="2533650" cy="4404995"/>
            <a:chOff x="1342390" y="1786255"/>
            <a:chExt cx="2533650" cy="4404995"/>
          </a:xfrm>
        </p:grpSpPr>
        <p:grpSp>
          <p:nvGrpSpPr>
            <p:cNvPr id="511" name="Google Shape;511;p9"/>
            <p:cNvGrpSpPr/>
            <p:nvPr/>
          </p:nvGrpSpPr>
          <p:grpSpPr>
            <a:xfrm>
              <a:off x="1342390" y="2454910"/>
              <a:ext cx="2533650" cy="3736340"/>
              <a:chOff x="1342390" y="2454910"/>
              <a:chExt cx="2533650" cy="3736340"/>
            </a:xfrm>
          </p:grpSpPr>
          <p:grpSp>
            <p:nvGrpSpPr>
              <p:cNvPr id="512" name="Google Shape;512;p9"/>
              <p:cNvGrpSpPr/>
              <p:nvPr/>
            </p:nvGrpSpPr>
            <p:grpSpPr>
              <a:xfrm>
                <a:off x="1342390" y="2454910"/>
                <a:ext cx="2533650" cy="3736340"/>
                <a:chOff x="1342390" y="2454910"/>
                <a:chExt cx="2533650" cy="3736340"/>
              </a:xfrm>
            </p:grpSpPr>
            <p:sp>
              <p:nvSpPr>
                <p:cNvPr id="513" name="Google Shape;513;p9"/>
                <p:cNvSpPr/>
                <p:nvPr/>
              </p:nvSpPr>
              <p:spPr>
                <a:xfrm>
                  <a:off x="1344295" y="2454910"/>
                  <a:ext cx="2531745" cy="47752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rgbClr val="2E549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E5496"/>
                    </a:buClr>
                    <a:buSzPts val="1600"/>
                    <a:buFont typeface="Malgun Gothic"/>
                    <a:buNone/>
                  </a:pPr>
                  <a:r>
                    <a:rPr b="1" i="0" lang="ko-KR" sz="1600" u="none" cap="none" strike="noStrike">
                      <a:solidFill>
                        <a:srgbClr val="2E5496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관리자</a:t>
                  </a:r>
                  <a:endParaRPr b="1" i="0" sz="1600" u="none" cap="none" strike="noStrike">
                    <a:solidFill>
                      <a:srgbClr val="2E5496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14" name="Google Shape;514;p9"/>
                <p:cNvSpPr/>
                <p:nvPr/>
              </p:nvSpPr>
              <p:spPr>
                <a:xfrm>
                  <a:off x="1342390" y="3054985"/>
                  <a:ext cx="2531745" cy="3136265"/>
                </a:xfrm>
                <a:prstGeom prst="roundRect">
                  <a:avLst>
                    <a:gd fmla="val 4936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rgbClr val="2E549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E5496"/>
                    </a:buClr>
                    <a:buSzPts val="1600"/>
                    <a:buFont typeface="Malgun Gothic"/>
                    <a:buNone/>
                  </a:pPr>
                  <a:r>
                    <a:rPr b="1" i="0" lang="ko-KR" sz="1600" u="none" cap="none" strike="noStrike">
                      <a:solidFill>
                        <a:srgbClr val="2E5496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ㅇ. 회원관리</a:t>
                  </a:r>
                  <a:endParaRPr b="1" i="0" sz="1600" u="none" cap="none" strike="noStrike">
                    <a:solidFill>
                      <a:srgbClr val="2E5496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indent="0" lvl="0" marL="0" marR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E5496"/>
                    </a:buClr>
                    <a:buSzPts val="1600"/>
                    <a:buFont typeface="Malgun Gothic"/>
                    <a:buNone/>
                  </a:pPr>
                  <a:r>
                    <a:rPr b="1" i="0" lang="ko-KR" sz="1600" u="none" cap="none" strike="noStrike">
                      <a:solidFill>
                        <a:srgbClr val="2E5496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ㅇ. 이벤트 게시판 관리</a:t>
                  </a:r>
                  <a:endParaRPr b="1" i="0" sz="1600" u="none" cap="none" strike="noStrike">
                    <a:solidFill>
                      <a:srgbClr val="2E5496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indent="0" lvl="0" marL="0" marR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E5496"/>
                    </a:buClr>
                    <a:buSzPts val="1600"/>
                    <a:buFont typeface="Malgun Gothic"/>
                    <a:buNone/>
                  </a:pPr>
                  <a:r>
                    <a:rPr b="1" i="0" lang="ko-KR" sz="1600" u="none" cap="none" strike="noStrike">
                      <a:solidFill>
                        <a:srgbClr val="2E5496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ㅇ. </a:t>
                  </a:r>
                  <a:r>
                    <a:rPr b="1" i="0" lang="ko-KR" sz="1500" u="none" cap="none" strike="noStrike">
                      <a:solidFill>
                        <a:srgbClr val="2E5496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공지사항 게시판 관리</a:t>
                  </a:r>
                  <a:endParaRPr b="1" i="0" sz="1500" u="none" cap="none" strike="noStrike">
                    <a:solidFill>
                      <a:srgbClr val="2E5496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indent="0" lvl="0" marL="0" marR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E5496"/>
                    </a:buClr>
                    <a:buSzPts val="1600"/>
                    <a:buFont typeface="Malgun Gothic"/>
                    <a:buNone/>
                  </a:pPr>
                  <a:r>
                    <a:rPr b="1" i="0" lang="ko-KR" sz="1600" u="none" cap="none" strike="noStrike">
                      <a:solidFill>
                        <a:srgbClr val="2E5496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ㅇ. 블랙리스트 관리</a:t>
                  </a:r>
                  <a:endParaRPr b="1" i="0" sz="1600" u="none" cap="none" strike="noStrike">
                    <a:solidFill>
                      <a:srgbClr val="2E5496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indent="0" lvl="0" marL="0" marR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E5496"/>
                    </a:buClr>
                    <a:buSzPts val="1600"/>
                    <a:buFont typeface="Malgun Gothic"/>
                    <a:buNone/>
                  </a:pPr>
                  <a:r>
                    <a:rPr b="1" i="0" lang="ko-KR" sz="1600" u="none" cap="none" strike="noStrike">
                      <a:solidFill>
                        <a:srgbClr val="2E5496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ㅇ. 통계 처리</a:t>
                  </a:r>
                  <a:endParaRPr b="1" i="0" sz="1600" u="none" cap="none" strike="noStrike">
                    <a:solidFill>
                      <a:srgbClr val="2E5496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indent="0" lvl="0" marL="0" marR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E5496"/>
                    </a:buClr>
                    <a:buSzPts val="1600"/>
                    <a:buFont typeface="Malgun Gothic"/>
                    <a:buNone/>
                  </a:pPr>
                  <a:r>
                    <a:rPr b="1" i="0" lang="ko-KR" sz="1600" u="none" cap="none" strike="noStrike">
                      <a:solidFill>
                        <a:srgbClr val="2E5496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ㅇ. 가이드 문의 게시판</a:t>
                  </a:r>
                  <a:endParaRPr b="1" i="0" sz="1600" u="none" cap="none" strike="noStrike">
                    <a:solidFill>
                      <a:srgbClr val="2E5496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indent="0" lvl="0" marL="0" marR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E5496"/>
                    </a:buClr>
                    <a:buSzPts val="1600"/>
                    <a:buFont typeface="Malgun Gothic"/>
                    <a:buNone/>
                  </a:pPr>
                  <a:r>
                    <a:rPr b="1" i="0" lang="ko-KR" sz="1600" u="none" cap="none" strike="noStrike">
                      <a:solidFill>
                        <a:srgbClr val="2E5496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     관리(답변)</a:t>
                  </a:r>
                  <a:endParaRPr b="1" i="0" sz="1600" u="none" cap="none" strike="noStrike">
                    <a:solidFill>
                      <a:srgbClr val="2E5496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indent="0" lvl="0" marL="0" marR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E5496"/>
                    </a:buClr>
                    <a:buSzPts val="1600"/>
                    <a:buFont typeface="Malgun Gothic"/>
                    <a:buNone/>
                  </a:pPr>
                  <a:r>
                    <a:rPr b="1" i="0" lang="ko-KR" sz="1600" u="none" cap="none" strike="noStrike">
                      <a:solidFill>
                        <a:srgbClr val="2E5496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ㅇ. 회원 문의 게시판  </a:t>
                  </a:r>
                  <a:endParaRPr b="1" i="0" sz="1600" u="none" cap="none" strike="noStrike">
                    <a:solidFill>
                      <a:srgbClr val="2E5496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indent="0" lvl="0" marL="0" marR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E5496"/>
                    </a:buClr>
                    <a:buSzPts val="1600"/>
                    <a:buFont typeface="Malgun Gothic"/>
                    <a:buNone/>
                  </a:pPr>
                  <a:r>
                    <a:rPr b="1" i="0" lang="ko-KR" sz="1600" u="none" cap="none" strike="noStrike">
                      <a:solidFill>
                        <a:srgbClr val="2E5496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     관리(답변)</a:t>
                  </a:r>
                  <a:endParaRPr b="1" i="0" sz="1600" u="none" cap="none" strike="noStrike">
                    <a:solidFill>
                      <a:srgbClr val="2E5496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grpSp>
              <p:nvGrpSpPr>
                <p:cNvPr id="515" name="Google Shape;515;p9"/>
                <p:cNvGrpSpPr/>
                <p:nvPr/>
              </p:nvGrpSpPr>
              <p:grpSpPr>
                <a:xfrm>
                  <a:off x="1444625" y="2713990"/>
                  <a:ext cx="106045" cy="547370"/>
                  <a:chOff x="1444625" y="2713990"/>
                  <a:chExt cx="106045" cy="547370"/>
                </a:xfrm>
              </p:grpSpPr>
              <p:sp>
                <p:nvSpPr>
                  <p:cNvPr id="516" name="Google Shape;516;p9"/>
                  <p:cNvSpPr/>
                  <p:nvPr/>
                </p:nvSpPr>
                <p:spPr>
                  <a:xfrm>
                    <a:off x="1444625" y="3123565"/>
                    <a:ext cx="106045" cy="137795"/>
                  </a:xfrm>
                  <a:prstGeom prst="ellipse">
                    <a:avLst/>
                  </a:prstGeom>
                  <a:solidFill>
                    <a:srgbClr val="0C0C0C"/>
                  </a:solidFill>
                  <a:ln cap="flat" cmpd="sng" w="9525">
                    <a:solidFill>
                      <a:srgbClr val="2E5496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2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Malgun Gothic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2E5496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517" name="Google Shape;517;p9"/>
                  <p:cNvSpPr/>
                  <p:nvPr/>
                </p:nvSpPr>
                <p:spPr>
                  <a:xfrm>
                    <a:off x="1444625" y="2713990"/>
                    <a:ext cx="106045" cy="137795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rgbClr val="2E5496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2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Malgun Gothic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2E5496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518" name="Google Shape;518;p9"/>
                  <p:cNvSpPr/>
                  <p:nvPr/>
                </p:nvSpPr>
                <p:spPr>
                  <a:xfrm>
                    <a:off x="1478915" y="2767330"/>
                    <a:ext cx="36195" cy="432435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12700">
                    <a:solidFill>
                      <a:srgbClr val="2E5496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2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Malgun Gothic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2E5496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</p:grpSp>
          <p:grpSp>
            <p:nvGrpSpPr>
              <p:cNvPr id="519" name="Google Shape;519;p9"/>
              <p:cNvGrpSpPr/>
              <p:nvPr/>
            </p:nvGrpSpPr>
            <p:grpSpPr>
              <a:xfrm>
                <a:off x="3614420" y="2714625"/>
                <a:ext cx="106045" cy="547370"/>
                <a:chOff x="3614420" y="2714625"/>
                <a:chExt cx="106045" cy="547370"/>
              </a:xfrm>
            </p:grpSpPr>
            <p:sp>
              <p:nvSpPr>
                <p:cNvPr id="520" name="Google Shape;520;p9"/>
                <p:cNvSpPr/>
                <p:nvPr/>
              </p:nvSpPr>
              <p:spPr>
                <a:xfrm>
                  <a:off x="3614420" y="3124200"/>
                  <a:ext cx="106045" cy="137795"/>
                </a:xfrm>
                <a:prstGeom prst="ellipse">
                  <a:avLst/>
                </a:prstGeom>
                <a:solidFill>
                  <a:srgbClr val="0C0C0C"/>
                </a:solidFill>
                <a:ln cap="flat" cmpd="sng" w="9525">
                  <a:solidFill>
                    <a:srgbClr val="2E549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Malgun Gothic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2E5496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21" name="Google Shape;521;p9"/>
                <p:cNvSpPr/>
                <p:nvPr/>
              </p:nvSpPr>
              <p:spPr>
                <a:xfrm>
                  <a:off x="3614420" y="2714625"/>
                  <a:ext cx="106045" cy="137795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rgbClr val="2E549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Malgun Gothic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2E5496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22" name="Google Shape;522;p9"/>
                <p:cNvSpPr/>
                <p:nvPr/>
              </p:nvSpPr>
              <p:spPr>
                <a:xfrm>
                  <a:off x="3648710" y="2767965"/>
                  <a:ext cx="36195" cy="432435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2E549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Malgun Gothic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2E5496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sp>
          <p:nvSpPr>
            <p:cNvPr id="523" name="Google Shape;523;p9"/>
            <p:cNvSpPr/>
            <p:nvPr/>
          </p:nvSpPr>
          <p:spPr>
            <a:xfrm>
              <a:off x="2327275" y="1786255"/>
              <a:ext cx="1127125" cy="431800"/>
            </a:xfrm>
            <a:custGeom>
              <a:rect b="b" l="l" r="r" t="t"/>
              <a:pathLst>
                <a:path extrusionOk="0" h="299612" w="1191799">
                  <a:moveTo>
                    <a:pt x="146467" y="0"/>
                  </a:moveTo>
                  <a:lnTo>
                    <a:pt x="151064" y="577"/>
                  </a:lnTo>
                  <a:lnTo>
                    <a:pt x="1045354" y="577"/>
                  </a:lnTo>
                  <a:lnTo>
                    <a:pt x="1045354" y="665"/>
                  </a:lnTo>
                  <a:lnTo>
                    <a:pt x="1046060" y="577"/>
                  </a:lnTo>
                  <a:cubicBezTo>
                    <a:pt x="1056164" y="577"/>
                    <a:pt x="1065312" y="3123"/>
                    <a:pt x="1071934" y="7240"/>
                  </a:cubicBezTo>
                  <a:lnTo>
                    <a:pt x="1079472" y="14191"/>
                  </a:lnTo>
                  <a:lnTo>
                    <a:pt x="1079869" y="14124"/>
                  </a:lnTo>
                  <a:lnTo>
                    <a:pt x="1191797" y="273825"/>
                  </a:lnTo>
                  <a:lnTo>
                    <a:pt x="1190638" y="274019"/>
                  </a:lnTo>
                  <a:lnTo>
                    <a:pt x="1191561" y="276861"/>
                  </a:lnTo>
                  <a:cubicBezTo>
                    <a:pt x="1191561" y="289425"/>
                    <a:pt x="1175179" y="299610"/>
                    <a:pt x="1154970" y="299610"/>
                  </a:cubicBezTo>
                  <a:lnTo>
                    <a:pt x="1154969" y="299610"/>
                  </a:lnTo>
                  <a:lnTo>
                    <a:pt x="36591" y="299610"/>
                  </a:lnTo>
                  <a:lnTo>
                    <a:pt x="22348" y="297822"/>
                  </a:lnTo>
                  <a:cubicBezTo>
                    <a:pt x="9215" y="294369"/>
                    <a:pt x="0" y="286284"/>
                    <a:pt x="0" y="276861"/>
                  </a:cubicBezTo>
                  <a:lnTo>
                    <a:pt x="1150" y="273318"/>
                  </a:lnTo>
                  <a:lnTo>
                    <a:pt x="729" y="273248"/>
                  </a:lnTo>
                  <a:lnTo>
                    <a:pt x="2529" y="269074"/>
                  </a:lnTo>
                  <a:lnTo>
                    <a:pt x="2875" y="268006"/>
                  </a:lnTo>
                  <a:lnTo>
                    <a:pt x="3063" y="267833"/>
                  </a:lnTo>
                  <a:lnTo>
                    <a:pt x="112658" y="13547"/>
                  </a:lnTo>
                  <a:lnTo>
                    <a:pt x="113055" y="13614"/>
                  </a:lnTo>
                  <a:lnTo>
                    <a:pt x="120593" y="6663"/>
                  </a:lnTo>
                  <a:cubicBezTo>
                    <a:pt x="127214" y="2546"/>
                    <a:pt x="136362" y="0"/>
                    <a:pt x="146467" y="0"/>
                  </a:cubicBezTo>
                  <a:close/>
                </a:path>
              </a:pathLst>
            </a:custGeom>
            <a:solidFill>
              <a:srgbClr val="1F3864"/>
            </a:solidFill>
            <a:ln cap="flat" cmpd="sng" w="9525">
              <a:solidFill>
                <a:srgbClr val="2E54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ADMIN</a:t>
              </a:r>
              <a:endParaRPr b="1" i="0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24" name="Google Shape;524;p9"/>
          <p:cNvGrpSpPr/>
          <p:nvPr/>
        </p:nvGrpSpPr>
        <p:grpSpPr>
          <a:xfrm>
            <a:off x="4704715" y="1779905"/>
            <a:ext cx="2533650" cy="4404995"/>
            <a:chOff x="4704715" y="1779905"/>
            <a:chExt cx="2533650" cy="4404995"/>
          </a:xfrm>
        </p:grpSpPr>
        <p:grpSp>
          <p:nvGrpSpPr>
            <p:cNvPr id="525" name="Google Shape;525;p9"/>
            <p:cNvGrpSpPr/>
            <p:nvPr/>
          </p:nvGrpSpPr>
          <p:grpSpPr>
            <a:xfrm>
              <a:off x="4704715" y="2448560"/>
              <a:ext cx="2533650" cy="3736340"/>
              <a:chOff x="4704715" y="2448560"/>
              <a:chExt cx="2533650" cy="3736340"/>
            </a:xfrm>
          </p:grpSpPr>
          <p:grpSp>
            <p:nvGrpSpPr>
              <p:cNvPr id="526" name="Google Shape;526;p9"/>
              <p:cNvGrpSpPr/>
              <p:nvPr/>
            </p:nvGrpSpPr>
            <p:grpSpPr>
              <a:xfrm>
                <a:off x="4704715" y="2448560"/>
                <a:ext cx="2533650" cy="3736340"/>
                <a:chOff x="4704715" y="2448560"/>
                <a:chExt cx="2533650" cy="3736340"/>
              </a:xfrm>
            </p:grpSpPr>
            <p:sp>
              <p:nvSpPr>
                <p:cNvPr id="527" name="Google Shape;527;p9"/>
                <p:cNvSpPr/>
                <p:nvPr/>
              </p:nvSpPr>
              <p:spPr>
                <a:xfrm>
                  <a:off x="4706620" y="2448560"/>
                  <a:ext cx="2531745" cy="47752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rgbClr val="37562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75623"/>
                    </a:buClr>
                    <a:buSzPts val="1600"/>
                    <a:buFont typeface="Malgun Gothic"/>
                    <a:buNone/>
                  </a:pPr>
                  <a:r>
                    <a:rPr b="1" i="0" lang="ko-KR" sz="1600" u="none" cap="none" strike="noStrike">
                      <a:solidFill>
                        <a:srgbClr val="375623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가이드</a:t>
                  </a:r>
                  <a:endParaRPr b="1" i="0" sz="1600" u="none" cap="none" strike="noStrike">
                    <a:solidFill>
                      <a:srgbClr val="375623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28" name="Google Shape;528;p9"/>
                <p:cNvSpPr/>
                <p:nvPr/>
              </p:nvSpPr>
              <p:spPr>
                <a:xfrm>
                  <a:off x="4704715" y="3048635"/>
                  <a:ext cx="2531745" cy="3136265"/>
                </a:xfrm>
                <a:prstGeom prst="roundRect">
                  <a:avLst>
                    <a:gd fmla="val 4936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rgbClr val="37562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75623"/>
                    </a:buClr>
                    <a:buSzPts val="1600"/>
                    <a:buFont typeface="Malgun Gothic"/>
                    <a:buNone/>
                  </a:pPr>
                  <a:r>
                    <a:rPr b="1" i="0" lang="ko-KR" sz="1600" u="none" cap="none" strike="noStrike">
                      <a:solidFill>
                        <a:srgbClr val="375623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ㅇ. </a:t>
                  </a:r>
                  <a:r>
                    <a:rPr b="1" lang="ko-KR" sz="1600">
                      <a:solidFill>
                        <a:srgbClr val="375623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마</a:t>
                  </a:r>
                  <a:r>
                    <a:rPr b="1" i="0" lang="ko-KR" sz="1600" u="none" cap="none" strike="noStrike">
                      <a:solidFill>
                        <a:srgbClr val="375623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이페이지(매출</a:t>
                  </a:r>
                  <a:endParaRPr b="1" i="0" sz="1600" u="none" cap="none" strike="noStrike">
                    <a:solidFill>
                      <a:srgbClr val="375623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indent="0" lvl="0" marL="0" marR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75623"/>
                    </a:buClr>
                    <a:buSzPts val="1600"/>
                    <a:buFont typeface="Malgun Gothic"/>
                    <a:buNone/>
                  </a:pPr>
                  <a:r>
                    <a:rPr b="1" lang="ko-KR" sz="1600">
                      <a:solidFill>
                        <a:srgbClr val="375623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     </a:t>
                  </a:r>
                  <a:r>
                    <a:rPr b="1" i="0" lang="ko-KR" sz="1600" u="none" cap="none" strike="noStrike">
                      <a:solidFill>
                        <a:srgbClr val="375623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현황, 가이드 정보)</a:t>
                  </a:r>
                  <a:endParaRPr b="1" i="0" sz="1600" u="none" cap="none" strike="noStrike">
                    <a:solidFill>
                      <a:srgbClr val="375623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indent="0" lvl="0" marL="0" marR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75623"/>
                    </a:buClr>
                    <a:buSzPts val="1600"/>
                    <a:buFont typeface="Malgun Gothic"/>
                    <a:buNone/>
                  </a:pPr>
                  <a:r>
                    <a:rPr b="1" i="0" lang="ko-KR" sz="1600" u="none" cap="none" strike="noStrike">
                      <a:solidFill>
                        <a:srgbClr val="375623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ㅇ. 상품 관리</a:t>
                  </a:r>
                  <a:endParaRPr b="1" i="0" sz="1600" u="none" cap="none" strike="noStrike">
                    <a:solidFill>
                      <a:srgbClr val="375623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indent="0" lvl="0" marL="0" marR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75623"/>
                    </a:buClr>
                    <a:buSzPts val="1600"/>
                    <a:buFont typeface="Malgun Gothic"/>
                    <a:buNone/>
                  </a:pPr>
                  <a:r>
                    <a:rPr b="1" i="0" lang="ko-KR" sz="1600" u="none" cap="none" strike="noStrike">
                      <a:solidFill>
                        <a:srgbClr val="375623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ㅇ. 상품 </a:t>
                  </a:r>
                  <a:r>
                    <a:rPr b="1" i="0" lang="ko-KR" sz="1500" u="none" cap="none" strike="noStrike">
                      <a:solidFill>
                        <a:srgbClr val="375623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문의 답변</a:t>
                  </a:r>
                  <a:endParaRPr b="1" i="0" sz="1500" u="none" cap="none" strike="noStrike">
                    <a:solidFill>
                      <a:srgbClr val="375623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indent="0" lvl="0" marL="0" marR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75623"/>
                    </a:buClr>
                    <a:buSzPts val="1600"/>
                    <a:buFont typeface="Malgun Gothic"/>
                    <a:buNone/>
                  </a:pPr>
                  <a:r>
                    <a:rPr b="1" i="0" lang="ko-KR" sz="1600" u="none" cap="none" strike="noStrike">
                      <a:solidFill>
                        <a:srgbClr val="375623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ㅇ. 상품 리뷰 답글</a:t>
                  </a:r>
                  <a:endParaRPr b="1" i="0" sz="1600" u="none" cap="none" strike="noStrike">
                    <a:solidFill>
                      <a:srgbClr val="375623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indent="0" lvl="0" marL="0" marR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75623"/>
                    </a:buClr>
                    <a:buSzPts val="1600"/>
                    <a:buFont typeface="Malgun Gothic"/>
                    <a:buNone/>
                  </a:pPr>
                  <a:r>
                    <a:rPr b="1" i="0" lang="ko-KR" sz="1600" u="none" cap="none" strike="noStrike">
                      <a:solidFill>
                        <a:srgbClr val="375623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ㅇ. 상품 홍보글 등록</a:t>
                  </a:r>
                  <a:endParaRPr b="1" i="0" sz="1600" u="none" cap="none" strike="noStrike">
                    <a:solidFill>
                      <a:srgbClr val="375623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indent="0" lvl="0" marL="0" marR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75623"/>
                    </a:buClr>
                    <a:buSzPts val="1600"/>
                    <a:buFont typeface="Malgun Gothic"/>
                    <a:buNone/>
                  </a:pPr>
                  <a:r>
                    <a:rPr b="1" i="0" lang="ko-KR" sz="1600" u="none" cap="none" strike="noStrike">
                      <a:solidFill>
                        <a:srgbClr val="375623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ㅇ. 가이드 문의 게시판</a:t>
                  </a:r>
                  <a:endParaRPr b="1" i="0" sz="1600" u="none" cap="none" strike="noStrike">
                    <a:solidFill>
                      <a:srgbClr val="375623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indent="0" lvl="0" marL="0" marR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75623"/>
                    </a:buClr>
                    <a:buSzPts val="1600"/>
                    <a:buFont typeface="Malgun Gothic"/>
                    <a:buNone/>
                  </a:pPr>
                  <a:r>
                    <a:rPr b="1" i="0" lang="ko-KR" sz="1600" u="none" cap="none" strike="noStrike">
                      <a:solidFill>
                        <a:srgbClr val="375623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     관리(답변)</a:t>
                  </a:r>
                  <a:endParaRPr b="1" i="0" sz="1600" u="none" cap="none" strike="noStrike">
                    <a:solidFill>
                      <a:srgbClr val="375623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grpSp>
              <p:nvGrpSpPr>
                <p:cNvPr id="529" name="Google Shape;529;p9"/>
                <p:cNvGrpSpPr/>
                <p:nvPr/>
              </p:nvGrpSpPr>
              <p:grpSpPr>
                <a:xfrm>
                  <a:off x="4806950" y="2707640"/>
                  <a:ext cx="106045" cy="547370"/>
                  <a:chOff x="4806950" y="2707640"/>
                  <a:chExt cx="106045" cy="547370"/>
                </a:xfrm>
              </p:grpSpPr>
              <p:sp>
                <p:nvSpPr>
                  <p:cNvPr id="530" name="Google Shape;530;p9"/>
                  <p:cNvSpPr/>
                  <p:nvPr/>
                </p:nvSpPr>
                <p:spPr>
                  <a:xfrm>
                    <a:off x="4806950" y="3117215"/>
                    <a:ext cx="106045" cy="137795"/>
                  </a:xfrm>
                  <a:prstGeom prst="ellipse">
                    <a:avLst/>
                  </a:prstGeom>
                  <a:solidFill>
                    <a:srgbClr val="0C0C0C"/>
                  </a:solidFill>
                  <a:ln cap="flat" cmpd="sng" w="9525">
                    <a:solidFill>
                      <a:srgbClr val="375623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2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Malgun Gothic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375623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531" name="Google Shape;531;p9"/>
                  <p:cNvSpPr/>
                  <p:nvPr/>
                </p:nvSpPr>
                <p:spPr>
                  <a:xfrm>
                    <a:off x="4806950" y="2707640"/>
                    <a:ext cx="106045" cy="137795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rgbClr val="375623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2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Malgun Gothic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375623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532" name="Google Shape;532;p9"/>
                  <p:cNvSpPr/>
                  <p:nvPr/>
                </p:nvSpPr>
                <p:spPr>
                  <a:xfrm>
                    <a:off x="4841240" y="2760980"/>
                    <a:ext cx="36195" cy="432435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12700">
                    <a:solidFill>
                      <a:srgbClr val="375623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2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Malgun Gothic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375623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</p:grpSp>
          <p:grpSp>
            <p:nvGrpSpPr>
              <p:cNvPr id="533" name="Google Shape;533;p9"/>
              <p:cNvGrpSpPr/>
              <p:nvPr/>
            </p:nvGrpSpPr>
            <p:grpSpPr>
              <a:xfrm>
                <a:off x="6976745" y="2708275"/>
                <a:ext cx="106045" cy="547370"/>
                <a:chOff x="6976745" y="2708275"/>
                <a:chExt cx="106045" cy="547370"/>
              </a:xfrm>
            </p:grpSpPr>
            <p:sp>
              <p:nvSpPr>
                <p:cNvPr id="534" name="Google Shape;534;p9"/>
                <p:cNvSpPr/>
                <p:nvPr/>
              </p:nvSpPr>
              <p:spPr>
                <a:xfrm>
                  <a:off x="6976745" y="3117850"/>
                  <a:ext cx="106045" cy="137795"/>
                </a:xfrm>
                <a:prstGeom prst="ellipse">
                  <a:avLst/>
                </a:prstGeom>
                <a:solidFill>
                  <a:srgbClr val="0C0C0C"/>
                </a:solidFill>
                <a:ln cap="flat" cmpd="sng" w="9525">
                  <a:solidFill>
                    <a:srgbClr val="37562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Malgun Gothic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375623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35" name="Google Shape;535;p9"/>
                <p:cNvSpPr/>
                <p:nvPr/>
              </p:nvSpPr>
              <p:spPr>
                <a:xfrm>
                  <a:off x="6976745" y="2708275"/>
                  <a:ext cx="106045" cy="137795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rgbClr val="37562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Malgun Gothic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375623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36" name="Google Shape;536;p9"/>
                <p:cNvSpPr/>
                <p:nvPr/>
              </p:nvSpPr>
              <p:spPr>
                <a:xfrm>
                  <a:off x="7011035" y="2761615"/>
                  <a:ext cx="36195" cy="432435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37562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Malgun Gothic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375623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sp>
          <p:nvSpPr>
            <p:cNvPr id="537" name="Google Shape;537;p9"/>
            <p:cNvSpPr/>
            <p:nvPr/>
          </p:nvSpPr>
          <p:spPr>
            <a:xfrm>
              <a:off x="5689600" y="1779905"/>
              <a:ext cx="1127125" cy="431800"/>
            </a:xfrm>
            <a:custGeom>
              <a:rect b="b" l="l" r="r" t="t"/>
              <a:pathLst>
                <a:path extrusionOk="0" h="299612" w="1191799">
                  <a:moveTo>
                    <a:pt x="146467" y="0"/>
                  </a:moveTo>
                  <a:lnTo>
                    <a:pt x="151064" y="577"/>
                  </a:lnTo>
                  <a:lnTo>
                    <a:pt x="1045354" y="577"/>
                  </a:lnTo>
                  <a:lnTo>
                    <a:pt x="1045354" y="665"/>
                  </a:lnTo>
                  <a:lnTo>
                    <a:pt x="1046060" y="577"/>
                  </a:lnTo>
                  <a:cubicBezTo>
                    <a:pt x="1056164" y="577"/>
                    <a:pt x="1065312" y="3123"/>
                    <a:pt x="1071934" y="7240"/>
                  </a:cubicBezTo>
                  <a:lnTo>
                    <a:pt x="1079472" y="14191"/>
                  </a:lnTo>
                  <a:lnTo>
                    <a:pt x="1079869" y="14124"/>
                  </a:lnTo>
                  <a:lnTo>
                    <a:pt x="1191797" y="273825"/>
                  </a:lnTo>
                  <a:lnTo>
                    <a:pt x="1190638" y="274019"/>
                  </a:lnTo>
                  <a:lnTo>
                    <a:pt x="1191561" y="276861"/>
                  </a:lnTo>
                  <a:cubicBezTo>
                    <a:pt x="1191561" y="289425"/>
                    <a:pt x="1175179" y="299610"/>
                    <a:pt x="1154970" y="299610"/>
                  </a:cubicBezTo>
                  <a:lnTo>
                    <a:pt x="1154969" y="299610"/>
                  </a:lnTo>
                  <a:lnTo>
                    <a:pt x="36591" y="299610"/>
                  </a:lnTo>
                  <a:lnTo>
                    <a:pt x="22348" y="297822"/>
                  </a:lnTo>
                  <a:cubicBezTo>
                    <a:pt x="9215" y="294369"/>
                    <a:pt x="0" y="286284"/>
                    <a:pt x="0" y="276861"/>
                  </a:cubicBezTo>
                  <a:lnTo>
                    <a:pt x="1150" y="273318"/>
                  </a:lnTo>
                  <a:lnTo>
                    <a:pt x="729" y="273248"/>
                  </a:lnTo>
                  <a:lnTo>
                    <a:pt x="2529" y="269074"/>
                  </a:lnTo>
                  <a:lnTo>
                    <a:pt x="2875" y="268006"/>
                  </a:lnTo>
                  <a:lnTo>
                    <a:pt x="3063" y="267833"/>
                  </a:lnTo>
                  <a:lnTo>
                    <a:pt x="112658" y="13547"/>
                  </a:lnTo>
                  <a:lnTo>
                    <a:pt x="113055" y="13614"/>
                  </a:lnTo>
                  <a:lnTo>
                    <a:pt x="120593" y="6663"/>
                  </a:lnTo>
                  <a:cubicBezTo>
                    <a:pt x="127214" y="2546"/>
                    <a:pt x="136362" y="0"/>
                    <a:pt x="146467" y="0"/>
                  </a:cubicBezTo>
                  <a:close/>
                </a:path>
              </a:pathLst>
            </a:custGeom>
            <a:solidFill>
              <a:srgbClr val="375623"/>
            </a:solidFill>
            <a:ln cap="flat" cmpd="sng" w="9525">
              <a:solidFill>
                <a:srgbClr val="3756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GUIDE</a:t>
              </a:r>
              <a:endParaRPr b="1" i="0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38" name="Google Shape;538;p9"/>
          <p:cNvGrpSpPr/>
          <p:nvPr/>
        </p:nvGrpSpPr>
        <p:grpSpPr>
          <a:xfrm>
            <a:off x="8125460" y="1788795"/>
            <a:ext cx="2533650" cy="4404995"/>
            <a:chOff x="8125460" y="1788795"/>
            <a:chExt cx="2533650" cy="4404995"/>
          </a:xfrm>
        </p:grpSpPr>
        <p:grpSp>
          <p:nvGrpSpPr>
            <p:cNvPr id="539" name="Google Shape;539;p9"/>
            <p:cNvGrpSpPr/>
            <p:nvPr/>
          </p:nvGrpSpPr>
          <p:grpSpPr>
            <a:xfrm>
              <a:off x="8125460" y="2457450"/>
              <a:ext cx="2533650" cy="3736340"/>
              <a:chOff x="8125460" y="2457450"/>
              <a:chExt cx="2533650" cy="3736340"/>
            </a:xfrm>
          </p:grpSpPr>
          <p:grpSp>
            <p:nvGrpSpPr>
              <p:cNvPr id="540" name="Google Shape;540;p9"/>
              <p:cNvGrpSpPr/>
              <p:nvPr/>
            </p:nvGrpSpPr>
            <p:grpSpPr>
              <a:xfrm>
                <a:off x="8125460" y="2457450"/>
                <a:ext cx="2533650" cy="3736340"/>
                <a:chOff x="8125460" y="2457450"/>
                <a:chExt cx="2533650" cy="3736340"/>
              </a:xfrm>
            </p:grpSpPr>
            <p:sp>
              <p:nvSpPr>
                <p:cNvPr id="541" name="Google Shape;541;p9"/>
                <p:cNvSpPr/>
                <p:nvPr/>
              </p:nvSpPr>
              <p:spPr>
                <a:xfrm>
                  <a:off x="8127365" y="2457450"/>
                  <a:ext cx="2531745" cy="47752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rgbClr val="2D75B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D75B5"/>
                    </a:buClr>
                    <a:buSzPts val="1600"/>
                    <a:buFont typeface="Malgun Gothic"/>
                    <a:buNone/>
                  </a:pPr>
                  <a:r>
                    <a:rPr b="1" i="0" lang="ko-KR" sz="1600" u="none" cap="none" strike="noStrike">
                      <a:solidFill>
                        <a:srgbClr val="2D75B5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회원</a:t>
                  </a:r>
                  <a:endParaRPr b="1" i="0" sz="1600" u="none" cap="none" strike="noStrike">
                    <a:solidFill>
                      <a:srgbClr val="2D75B5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42" name="Google Shape;542;p9"/>
                <p:cNvSpPr/>
                <p:nvPr/>
              </p:nvSpPr>
              <p:spPr>
                <a:xfrm>
                  <a:off x="8125460" y="3057525"/>
                  <a:ext cx="2531745" cy="3136265"/>
                </a:xfrm>
                <a:prstGeom prst="roundRect">
                  <a:avLst>
                    <a:gd fmla="val 4936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rgbClr val="2D75B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D75B5"/>
                    </a:buClr>
                    <a:buSzPts val="1600"/>
                    <a:buFont typeface="Malgun Gothic"/>
                    <a:buNone/>
                  </a:pPr>
                  <a:r>
                    <a:rPr b="1" i="0" lang="ko-KR" sz="1600" u="none" cap="none" strike="noStrike">
                      <a:solidFill>
                        <a:srgbClr val="2D75B5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ㅇ. 마이페이지</a:t>
                  </a:r>
                  <a:endParaRPr b="1" i="0" sz="1600" u="none" cap="none" strike="noStrike">
                    <a:solidFill>
                      <a:srgbClr val="2D75B5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indent="0" lvl="0" marL="0" marR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D75B5"/>
                    </a:buClr>
                    <a:buSzPts val="1600"/>
                    <a:buFont typeface="Malgun Gothic"/>
                    <a:buNone/>
                  </a:pPr>
                  <a:r>
                    <a:rPr b="1" i="0" lang="ko-KR" sz="1600" u="none" cap="none" strike="noStrike">
                      <a:solidFill>
                        <a:srgbClr val="2D75B5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ㅇ. 리뷰 작성</a:t>
                  </a:r>
                  <a:endParaRPr b="1" i="0" sz="1600" u="none" cap="none" strike="noStrike">
                    <a:solidFill>
                      <a:srgbClr val="2D75B5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indent="0" lvl="0" marL="0" marR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D75B5"/>
                    </a:buClr>
                    <a:buSzPts val="1600"/>
                    <a:buFont typeface="Malgun Gothic"/>
                    <a:buNone/>
                  </a:pPr>
                  <a:r>
                    <a:rPr b="1" i="0" lang="ko-KR" sz="1600" u="none" cap="none" strike="noStrike">
                      <a:solidFill>
                        <a:srgbClr val="2D75B5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ㅇ. </a:t>
                  </a:r>
                  <a:r>
                    <a:rPr b="1" i="0" lang="ko-KR" sz="1500" u="none" cap="none" strike="noStrike">
                      <a:solidFill>
                        <a:srgbClr val="2D75B5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고객센터</a:t>
                  </a:r>
                  <a:endParaRPr b="1" i="0" sz="1500" u="none" cap="none" strike="noStrike">
                    <a:solidFill>
                      <a:srgbClr val="2D75B5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indent="0" lvl="0" marL="0" marR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D75B5"/>
                    </a:buClr>
                    <a:buSzPts val="1500"/>
                    <a:buFont typeface="Malgun Gothic"/>
                    <a:buNone/>
                  </a:pPr>
                  <a:r>
                    <a:rPr b="1" i="0" lang="ko-KR" sz="1500" u="none" cap="none" strike="noStrike">
                      <a:solidFill>
                        <a:srgbClr val="2D75B5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     (공지사항, 상품문의)</a:t>
                  </a:r>
                  <a:endParaRPr b="1" i="0" sz="1500" u="none" cap="none" strike="noStrike">
                    <a:solidFill>
                      <a:srgbClr val="2D75B5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indent="0" lvl="0" marL="0" marR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D75B5"/>
                    </a:buClr>
                    <a:buSzPts val="1600"/>
                    <a:buFont typeface="Malgun Gothic"/>
                    <a:buNone/>
                  </a:pPr>
                  <a:r>
                    <a:rPr b="1" i="0" lang="ko-KR" sz="1600" u="none" cap="none" strike="noStrike">
                      <a:solidFill>
                        <a:srgbClr val="2D75B5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ㅇ. 상품 주문, 결제</a:t>
                  </a:r>
                  <a:endParaRPr b="1" i="0" sz="1600" u="none" cap="none" strike="noStrike">
                    <a:solidFill>
                      <a:srgbClr val="2D75B5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indent="0" lvl="0" marL="0" marR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D75B5"/>
                    </a:buClr>
                    <a:buSzPts val="1600"/>
                    <a:buFont typeface="Malgun Gothic"/>
                    <a:buNone/>
                  </a:pPr>
                  <a:r>
                    <a:rPr b="1" i="0" lang="ko-KR" sz="1600" u="none" cap="none" strike="noStrike">
                      <a:solidFill>
                        <a:srgbClr val="2D75B5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ㅇ. 신고하기</a:t>
                  </a:r>
                  <a:endParaRPr b="1" i="0" sz="1600" u="none" cap="none" strike="noStrike">
                    <a:solidFill>
                      <a:srgbClr val="2D75B5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indent="0" lvl="0" marL="0" marR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D75B5"/>
                    </a:buClr>
                    <a:buSzPts val="1600"/>
                    <a:buFont typeface="Malgun Gothic"/>
                    <a:buNone/>
                  </a:pPr>
                  <a:r>
                    <a:rPr b="1" i="0" lang="ko-KR" sz="1600" u="none" cap="none" strike="noStrike">
                      <a:solidFill>
                        <a:srgbClr val="2D75B5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ㅇ. 홍보글, 이벤트 게시</a:t>
                  </a:r>
                  <a:endParaRPr b="1" i="0" sz="1600" u="none" cap="none" strike="noStrike">
                    <a:solidFill>
                      <a:srgbClr val="2D75B5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indent="0" lvl="0" marL="0" marR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D75B5"/>
                    </a:buClr>
                    <a:buSzPts val="1600"/>
                    <a:buFont typeface="Malgun Gothic"/>
                    <a:buNone/>
                  </a:pPr>
                  <a:r>
                    <a:rPr b="1" i="0" lang="ko-KR" sz="1600" u="none" cap="none" strike="noStrike">
                      <a:solidFill>
                        <a:srgbClr val="2D75B5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     판 조회</a:t>
                  </a:r>
                  <a:endParaRPr b="1" i="0" sz="1600" u="none" cap="none" strike="noStrike">
                    <a:solidFill>
                      <a:srgbClr val="2D75B5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indent="0" lvl="0" marL="0" marR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D75B5"/>
                    </a:buClr>
                    <a:buSzPts val="1600"/>
                    <a:buFont typeface="Malgun Gothic"/>
                    <a:buNone/>
                  </a:pPr>
                  <a:r>
                    <a:rPr b="1" i="0" lang="ko-KR" sz="1600" u="none" cap="none" strike="noStrike">
                      <a:solidFill>
                        <a:srgbClr val="2D75B5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ㅇ. 판매자 정보 조회 </a:t>
                  </a:r>
                  <a:endParaRPr b="1" i="0" sz="1600" u="none" cap="none" strike="noStrike">
                    <a:solidFill>
                      <a:srgbClr val="2D75B5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grpSp>
              <p:nvGrpSpPr>
                <p:cNvPr id="543" name="Google Shape;543;p9"/>
                <p:cNvGrpSpPr/>
                <p:nvPr/>
              </p:nvGrpSpPr>
              <p:grpSpPr>
                <a:xfrm>
                  <a:off x="8227695" y="2716530"/>
                  <a:ext cx="106045" cy="547370"/>
                  <a:chOff x="8227695" y="2716530"/>
                  <a:chExt cx="106045" cy="547370"/>
                </a:xfrm>
              </p:grpSpPr>
              <p:sp>
                <p:nvSpPr>
                  <p:cNvPr id="544" name="Google Shape;544;p9"/>
                  <p:cNvSpPr/>
                  <p:nvPr/>
                </p:nvSpPr>
                <p:spPr>
                  <a:xfrm>
                    <a:off x="8227695" y="3126105"/>
                    <a:ext cx="106045" cy="137795"/>
                  </a:xfrm>
                  <a:prstGeom prst="ellipse">
                    <a:avLst/>
                  </a:prstGeom>
                  <a:solidFill>
                    <a:srgbClr val="0C0C0C"/>
                  </a:solidFill>
                  <a:ln cap="flat" cmpd="sng" w="9525">
                    <a:solidFill>
                      <a:srgbClr val="2D75B5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2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Malgun Gothic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2D75B5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545" name="Google Shape;545;p9"/>
                  <p:cNvSpPr/>
                  <p:nvPr/>
                </p:nvSpPr>
                <p:spPr>
                  <a:xfrm>
                    <a:off x="8227695" y="2716530"/>
                    <a:ext cx="106045" cy="137795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rgbClr val="2D75B5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2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Malgun Gothic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2D75B5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546" name="Google Shape;546;p9"/>
                  <p:cNvSpPr/>
                  <p:nvPr/>
                </p:nvSpPr>
                <p:spPr>
                  <a:xfrm>
                    <a:off x="8261985" y="2769870"/>
                    <a:ext cx="36195" cy="432435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12700">
                    <a:solidFill>
                      <a:srgbClr val="2D75B5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2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Malgun Gothic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2D75B5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</p:grpSp>
          <p:grpSp>
            <p:nvGrpSpPr>
              <p:cNvPr id="547" name="Google Shape;547;p9"/>
              <p:cNvGrpSpPr/>
              <p:nvPr/>
            </p:nvGrpSpPr>
            <p:grpSpPr>
              <a:xfrm>
                <a:off x="10397490" y="2717165"/>
                <a:ext cx="106045" cy="547370"/>
                <a:chOff x="10397490" y="2717165"/>
                <a:chExt cx="106045" cy="547370"/>
              </a:xfrm>
            </p:grpSpPr>
            <p:sp>
              <p:nvSpPr>
                <p:cNvPr id="548" name="Google Shape;548;p9"/>
                <p:cNvSpPr/>
                <p:nvPr/>
              </p:nvSpPr>
              <p:spPr>
                <a:xfrm>
                  <a:off x="10397490" y="3126740"/>
                  <a:ext cx="106045" cy="137795"/>
                </a:xfrm>
                <a:prstGeom prst="ellipse">
                  <a:avLst/>
                </a:prstGeom>
                <a:solidFill>
                  <a:srgbClr val="0C0C0C"/>
                </a:solidFill>
                <a:ln cap="flat" cmpd="sng" w="9525">
                  <a:solidFill>
                    <a:srgbClr val="2D75B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Malgun Gothic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2D75B5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49" name="Google Shape;549;p9"/>
                <p:cNvSpPr/>
                <p:nvPr/>
              </p:nvSpPr>
              <p:spPr>
                <a:xfrm>
                  <a:off x="10397490" y="2717165"/>
                  <a:ext cx="106045" cy="137795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rgbClr val="2D75B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Malgun Gothic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2D75B5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50" name="Google Shape;550;p9"/>
                <p:cNvSpPr/>
                <p:nvPr/>
              </p:nvSpPr>
              <p:spPr>
                <a:xfrm>
                  <a:off x="10431780" y="2770505"/>
                  <a:ext cx="36195" cy="432435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2D75B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Malgun Gothic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2D75B5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sp>
          <p:nvSpPr>
            <p:cNvPr id="551" name="Google Shape;551;p9"/>
            <p:cNvSpPr/>
            <p:nvPr/>
          </p:nvSpPr>
          <p:spPr>
            <a:xfrm>
              <a:off x="9110345" y="1788795"/>
              <a:ext cx="1127125" cy="431800"/>
            </a:xfrm>
            <a:custGeom>
              <a:rect b="b" l="l" r="r" t="t"/>
              <a:pathLst>
                <a:path extrusionOk="0" h="299612" w="1191799">
                  <a:moveTo>
                    <a:pt x="146467" y="0"/>
                  </a:moveTo>
                  <a:lnTo>
                    <a:pt x="151064" y="577"/>
                  </a:lnTo>
                  <a:lnTo>
                    <a:pt x="1045354" y="577"/>
                  </a:lnTo>
                  <a:lnTo>
                    <a:pt x="1045354" y="665"/>
                  </a:lnTo>
                  <a:lnTo>
                    <a:pt x="1046060" y="577"/>
                  </a:lnTo>
                  <a:cubicBezTo>
                    <a:pt x="1056164" y="577"/>
                    <a:pt x="1065312" y="3123"/>
                    <a:pt x="1071934" y="7240"/>
                  </a:cubicBezTo>
                  <a:lnTo>
                    <a:pt x="1079472" y="14191"/>
                  </a:lnTo>
                  <a:lnTo>
                    <a:pt x="1079869" y="14124"/>
                  </a:lnTo>
                  <a:lnTo>
                    <a:pt x="1191797" y="273825"/>
                  </a:lnTo>
                  <a:lnTo>
                    <a:pt x="1190638" y="274019"/>
                  </a:lnTo>
                  <a:lnTo>
                    <a:pt x="1191561" y="276861"/>
                  </a:lnTo>
                  <a:cubicBezTo>
                    <a:pt x="1191561" y="289425"/>
                    <a:pt x="1175179" y="299610"/>
                    <a:pt x="1154970" y="299610"/>
                  </a:cubicBezTo>
                  <a:lnTo>
                    <a:pt x="1154969" y="299610"/>
                  </a:lnTo>
                  <a:lnTo>
                    <a:pt x="36591" y="299610"/>
                  </a:lnTo>
                  <a:lnTo>
                    <a:pt x="22348" y="297822"/>
                  </a:lnTo>
                  <a:cubicBezTo>
                    <a:pt x="9215" y="294369"/>
                    <a:pt x="0" y="286284"/>
                    <a:pt x="0" y="276861"/>
                  </a:cubicBezTo>
                  <a:lnTo>
                    <a:pt x="1150" y="273318"/>
                  </a:lnTo>
                  <a:lnTo>
                    <a:pt x="729" y="273248"/>
                  </a:lnTo>
                  <a:lnTo>
                    <a:pt x="2529" y="269074"/>
                  </a:lnTo>
                  <a:lnTo>
                    <a:pt x="2875" y="268006"/>
                  </a:lnTo>
                  <a:lnTo>
                    <a:pt x="3063" y="267833"/>
                  </a:lnTo>
                  <a:lnTo>
                    <a:pt x="112658" y="13547"/>
                  </a:lnTo>
                  <a:lnTo>
                    <a:pt x="113055" y="13614"/>
                  </a:lnTo>
                  <a:lnTo>
                    <a:pt x="120593" y="6663"/>
                  </a:lnTo>
                  <a:cubicBezTo>
                    <a:pt x="127214" y="2546"/>
                    <a:pt x="136362" y="0"/>
                    <a:pt x="146467" y="0"/>
                  </a:cubicBezTo>
                  <a:close/>
                </a:path>
              </a:pathLst>
            </a:custGeom>
            <a:solidFill>
              <a:srgbClr val="2D75B5"/>
            </a:solidFill>
            <a:ln cap="flat" cmpd="sng" w="9525">
              <a:solidFill>
                <a:srgbClr val="2D75B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MEMBER</a:t>
              </a:r>
              <a:endParaRPr b="1" i="0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552" name="Google Shape;55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0105" y="1470660"/>
            <a:ext cx="901065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7035" y="1410970"/>
            <a:ext cx="979170" cy="979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9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조현석</dc:creator>
</cp:coreProperties>
</file>