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29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714">
          <p15:clr>
            <a:srgbClr val="A4A3A4"/>
          </p15:clr>
        </p15:guide>
        <p15:guide id="4" orient="horz" pos="2406">
          <p15:clr>
            <a:srgbClr val="A4A3A4"/>
          </p15:clr>
        </p15:guide>
        <p15:guide id="5" pos="3975">
          <p15:clr>
            <a:srgbClr val="A4A3A4"/>
          </p15:clr>
        </p15:guide>
        <p15:guide id="6" pos="5298">
          <p15:clr>
            <a:srgbClr val="A4A3A4"/>
          </p15:clr>
        </p15:guide>
        <p15:guide id="7" orient="horz" pos="2405">
          <p15:clr>
            <a:srgbClr val="A4A3A4"/>
          </p15:clr>
        </p15:guide>
        <p15:guide id="8" pos="5297">
          <p15:clr>
            <a:srgbClr val="A4A3A4"/>
          </p15:clr>
        </p15:guide>
        <p15:guide id="9" orient="horz" pos="1614">
          <p15:clr>
            <a:srgbClr val="A4A3A4"/>
          </p15:clr>
        </p15:guide>
        <p15:guide id="10" pos="529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6" roundtripDataSignature="AMtx7mgzKCHXTVRxqCMzkZQnK8LAiAKZ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2A1FF9-DE48-4037-BFD2-D5E8454FC5A6}">
  <a:tblStyle styleId="{9D2A1FF9-DE48-4037-BFD2-D5E8454FC5A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4F2C894-C974-4ACD-9616-177B15A6E5C5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9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  <p:guide pos="714" orient="horz"/>
        <p:guide pos="2406" orient="horz"/>
        <p:guide pos="3975"/>
        <p:guide pos="5298"/>
        <p:guide pos="2405" orient="horz"/>
        <p:guide pos="5297"/>
        <p:guide pos="1614" orient="horz"/>
        <p:guide pos="529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:notes"/>
          <p:cNvSpPr txBox="1"/>
          <p:nvPr>
            <p:ph idx="2" type="hdr"/>
          </p:nvPr>
        </p:nvSpPr>
        <p:spPr>
          <a:xfrm>
            <a:off x="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77" name="Google Shape;277;p10:notes"/>
          <p:cNvSpPr txBox="1"/>
          <p:nvPr>
            <p:ph idx="10" type="dt"/>
          </p:nvPr>
        </p:nvSpPr>
        <p:spPr>
          <a:xfrm>
            <a:off x="388493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10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0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p10:notes"/>
          <p:cNvSpPr txBox="1"/>
          <p:nvPr>
            <p:ph idx="11" type="ftr"/>
          </p:nvPr>
        </p:nvSpPr>
        <p:spPr>
          <a:xfrm>
            <a:off x="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81" name="Google Shape;281;p10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1:notes"/>
          <p:cNvSpPr txBox="1"/>
          <p:nvPr>
            <p:ph idx="2" type="hdr"/>
          </p:nvPr>
        </p:nvSpPr>
        <p:spPr>
          <a:xfrm>
            <a:off x="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20" name="Google Shape;320;p11:notes"/>
          <p:cNvSpPr txBox="1"/>
          <p:nvPr>
            <p:ph idx="10" type="dt"/>
          </p:nvPr>
        </p:nvSpPr>
        <p:spPr>
          <a:xfrm>
            <a:off x="388493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p11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1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p11:notes"/>
          <p:cNvSpPr txBox="1"/>
          <p:nvPr>
            <p:ph idx="11" type="ftr"/>
          </p:nvPr>
        </p:nvSpPr>
        <p:spPr>
          <a:xfrm>
            <a:off x="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24" name="Google Shape;324;p11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2:notes"/>
          <p:cNvSpPr txBox="1"/>
          <p:nvPr>
            <p:ph idx="2" type="hdr"/>
          </p:nvPr>
        </p:nvSpPr>
        <p:spPr>
          <a:xfrm>
            <a:off x="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58" name="Google Shape;358;p12:notes"/>
          <p:cNvSpPr txBox="1"/>
          <p:nvPr>
            <p:ph idx="10" type="dt"/>
          </p:nvPr>
        </p:nvSpPr>
        <p:spPr>
          <a:xfrm>
            <a:off x="388493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12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12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p12:notes"/>
          <p:cNvSpPr txBox="1"/>
          <p:nvPr>
            <p:ph idx="11" type="ftr"/>
          </p:nvPr>
        </p:nvSpPr>
        <p:spPr>
          <a:xfrm>
            <a:off x="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62" name="Google Shape;362;p12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3:notes"/>
          <p:cNvSpPr txBox="1"/>
          <p:nvPr>
            <p:ph idx="2" type="hdr"/>
          </p:nvPr>
        </p:nvSpPr>
        <p:spPr>
          <a:xfrm>
            <a:off x="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03" name="Google Shape;403;p13:notes"/>
          <p:cNvSpPr txBox="1"/>
          <p:nvPr>
            <p:ph idx="10" type="dt"/>
          </p:nvPr>
        </p:nvSpPr>
        <p:spPr>
          <a:xfrm>
            <a:off x="388493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p13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13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13:notes"/>
          <p:cNvSpPr txBox="1"/>
          <p:nvPr>
            <p:ph idx="11" type="ftr"/>
          </p:nvPr>
        </p:nvSpPr>
        <p:spPr>
          <a:xfrm>
            <a:off x="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07" name="Google Shape;407;p13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4:notes"/>
          <p:cNvSpPr txBox="1"/>
          <p:nvPr>
            <p:ph idx="2" type="hdr"/>
          </p:nvPr>
        </p:nvSpPr>
        <p:spPr>
          <a:xfrm>
            <a:off x="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43" name="Google Shape;443;p14:notes"/>
          <p:cNvSpPr txBox="1"/>
          <p:nvPr>
            <p:ph idx="10" type="dt"/>
          </p:nvPr>
        </p:nvSpPr>
        <p:spPr>
          <a:xfrm>
            <a:off x="388493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p14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14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p14:notes"/>
          <p:cNvSpPr txBox="1"/>
          <p:nvPr>
            <p:ph idx="11" type="ftr"/>
          </p:nvPr>
        </p:nvSpPr>
        <p:spPr>
          <a:xfrm>
            <a:off x="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47" name="Google Shape;447;p14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5:notes"/>
          <p:cNvSpPr txBox="1"/>
          <p:nvPr>
            <p:ph idx="2" type="hdr"/>
          </p:nvPr>
        </p:nvSpPr>
        <p:spPr>
          <a:xfrm>
            <a:off x="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82" name="Google Shape;482;p15:notes"/>
          <p:cNvSpPr txBox="1"/>
          <p:nvPr>
            <p:ph idx="10" type="dt"/>
          </p:nvPr>
        </p:nvSpPr>
        <p:spPr>
          <a:xfrm>
            <a:off x="388493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p15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15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5" name="Google Shape;485;p15:notes"/>
          <p:cNvSpPr txBox="1"/>
          <p:nvPr>
            <p:ph idx="11" type="ftr"/>
          </p:nvPr>
        </p:nvSpPr>
        <p:spPr>
          <a:xfrm>
            <a:off x="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86" name="Google Shape;486;p15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6:notes"/>
          <p:cNvSpPr txBox="1"/>
          <p:nvPr>
            <p:ph idx="2" type="hdr"/>
          </p:nvPr>
        </p:nvSpPr>
        <p:spPr>
          <a:xfrm>
            <a:off x="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08" name="Google Shape;508;p16:notes"/>
          <p:cNvSpPr txBox="1"/>
          <p:nvPr>
            <p:ph idx="10" type="dt"/>
          </p:nvPr>
        </p:nvSpPr>
        <p:spPr>
          <a:xfrm>
            <a:off x="388493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9" name="Google Shape;509;p16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16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" name="Google Shape;511;p16:notes"/>
          <p:cNvSpPr txBox="1"/>
          <p:nvPr>
            <p:ph idx="11" type="ftr"/>
          </p:nvPr>
        </p:nvSpPr>
        <p:spPr>
          <a:xfrm>
            <a:off x="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12" name="Google Shape;512;p16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7:notes"/>
          <p:cNvSpPr txBox="1"/>
          <p:nvPr>
            <p:ph idx="2" type="hdr"/>
          </p:nvPr>
        </p:nvSpPr>
        <p:spPr>
          <a:xfrm>
            <a:off x="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36" name="Google Shape;536;p17:notes"/>
          <p:cNvSpPr txBox="1"/>
          <p:nvPr>
            <p:ph idx="10" type="dt"/>
          </p:nvPr>
        </p:nvSpPr>
        <p:spPr>
          <a:xfrm>
            <a:off x="388493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p17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17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9" name="Google Shape;539;p17:notes"/>
          <p:cNvSpPr txBox="1"/>
          <p:nvPr>
            <p:ph idx="11" type="ftr"/>
          </p:nvPr>
        </p:nvSpPr>
        <p:spPr>
          <a:xfrm>
            <a:off x="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40" name="Google Shape;540;p17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8:notes"/>
          <p:cNvSpPr txBox="1"/>
          <p:nvPr>
            <p:ph idx="2" type="hdr"/>
          </p:nvPr>
        </p:nvSpPr>
        <p:spPr>
          <a:xfrm>
            <a:off x="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63" name="Google Shape;563;p18:notes"/>
          <p:cNvSpPr txBox="1"/>
          <p:nvPr>
            <p:ph idx="10" type="dt"/>
          </p:nvPr>
        </p:nvSpPr>
        <p:spPr>
          <a:xfrm>
            <a:off x="388493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4" name="Google Shape;564;p18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p18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6" name="Google Shape;566;p18:notes"/>
          <p:cNvSpPr txBox="1"/>
          <p:nvPr>
            <p:ph idx="11" type="ftr"/>
          </p:nvPr>
        </p:nvSpPr>
        <p:spPr>
          <a:xfrm>
            <a:off x="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67" name="Google Shape;567;p18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9:notes"/>
          <p:cNvSpPr txBox="1"/>
          <p:nvPr>
            <p:ph idx="2" type="hdr"/>
          </p:nvPr>
        </p:nvSpPr>
        <p:spPr>
          <a:xfrm>
            <a:off x="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81" name="Google Shape;581;p19:notes"/>
          <p:cNvSpPr txBox="1"/>
          <p:nvPr>
            <p:ph idx="10" type="dt"/>
          </p:nvPr>
        </p:nvSpPr>
        <p:spPr>
          <a:xfrm>
            <a:off x="388493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2" name="Google Shape;582;p19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p19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4" name="Google Shape;584;p19:notes"/>
          <p:cNvSpPr txBox="1"/>
          <p:nvPr>
            <p:ph idx="11" type="ftr"/>
          </p:nvPr>
        </p:nvSpPr>
        <p:spPr>
          <a:xfrm>
            <a:off x="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85" name="Google Shape;585;p19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0:notes"/>
          <p:cNvSpPr txBox="1"/>
          <p:nvPr>
            <p:ph idx="2" type="hdr"/>
          </p:nvPr>
        </p:nvSpPr>
        <p:spPr>
          <a:xfrm>
            <a:off x="0" y="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/>
          </a:p>
        </p:txBody>
      </p:sp>
      <p:sp>
        <p:nvSpPr>
          <p:cNvPr id="613" name="Google Shape;613;p20:notes"/>
          <p:cNvSpPr txBox="1"/>
          <p:nvPr>
            <p:ph idx="10" type="dt"/>
          </p:nvPr>
        </p:nvSpPr>
        <p:spPr>
          <a:xfrm>
            <a:off x="3884930" y="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/>
          </a:p>
        </p:txBody>
      </p:sp>
      <p:sp>
        <p:nvSpPr>
          <p:cNvPr id="614" name="Google Shape;614;p20:notes"/>
          <p:cNvSpPr/>
          <p:nvPr>
            <p:ph idx="3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" name="Google Shape;615;p20:notes"/>
          <p:cNvSpPr txBox="1"/>
          <p:nvPr>
            <p:ph idx="1" type="body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6" name="Google Shape;616;p20:notes"/>
          <p:cNvSpPr txBox="1"/>
          <p:nvPr>
            <p:ph idx="11" type="ftr"/>
          </p:nvPr>
        </p:nvSpPr>
        <p:spPr>
          <a:xfrm>
            <a:off x="0" y="868553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/>
          </a:p>
        </p:txBody>
      </p:sp>
      <p:sp>
        <p:nvSpPr>
          <p:cNvPr id="617" name="Google Shape;617;p20:notes"/>
          <p:cNvSpPr txBox="1"/>
          <p:nvPr>
            <p:ph idx="12" type="sldNum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1:notes"/>
          <p:cNvSpPr txBox="1"/>
          <p:nvPr>
            <p:ph idx="2" type="hdr"/>
          </p:nvPr>
        </p:nvSpPr>
        <p:spPr>
          <a:xfrm>
            <a:off x="0" y="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/>
          </a:p>
        </p:txBody>
      </p:sp>
      <p:sp>
        <p:nvSpPr>
          <p:cNvPr id="652" name="Google Shape;652;p21:notes"/>
          <p:cNvSpPr txBox="1"/>
          <p:nvPr>
            <p:ph idx="10" type="dt"/>
          </p:nvPr>
        </p:nvSpPr>
        <p:spPr>
          <a:xfrm>
            <a:off x="3884930" y="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/>
          </a:p>
        </p:txBody>
      </p:sp>
      <p:sp>
        <p:nvSpPr>
          <p:cNvPr id="653" name="Google Shape;653;p21:notes"/>
          <p:cNvSpPr/>
          <p:nvPr>
            <p:ph idx="3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p21:notes"/>
          <p:cNvSpPr txBox="1"/>
          <p:nvPr>
            <p:ph idx="1" type="body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5" name="Google Shape;655;p21:notes"/>
          <p:cNvSpPr txBox="1"/>
          <p:nvPr>
            <p:ph idx="11" type="ftr"/>
          </p:nvPr>
        </p:nvSpPr>
        <p:spPr>
          <a:xfrm>
            <a:off x="0" y="868553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/>
          </a:p>
        </p:txBody>
      </p:sp>
      <p:sp>
        <p:nvSpPr>
          <p:cNvPr id="656" name="Google Shape;656;p21:notes"/>
          <p:cNvSpPr txBox="1"/>
          <p:nvPr>
            <p:ph idx="12" type="sldNum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2:notes"/>
          <p:cNvSpPr txBox="1"/>
          <p:nvPr>
            <p:ph idx="2" type="hdr"/>
          </p:nvPr>
        </p:nvSpPr>
        <p:spPr>
          <a:xfrm>
            <a:off x="0" y="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/>
          </a:p>
        </p:txBody>
      </p:sp>
      <p:sp>
        <p:nvSpPr>
          <p:cNvPr id="680" name="Google Shape;680;p22:notes"/>
          <p:cNvSpPr txBox="1"/>
          <p:nvPr>
            <p:ph idx="10" type="dt"/>
          </p:nvPr>
        </p:nvSpPr>
        <p:spPr>
          <a:xfrm>
            <a:off x="3884930" y="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/>
          </a:p>
        </p:txBody>
      </p:sp>
      <p:sp>
        <p:nvSpPr>
          <p:cNvPr id="681" name="Google Shape;681;p22:notes"/>
          <p:cNvSpPr/>
          <p:nvPr>
            <p:ph idx="3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2" name="Google Shape;682;p22:notes"/>
          <p:cNvSpPr txBox="1"/>
          <p:nvPr>
            <p:ph idx="1" type="body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3" name="Google Shape;683;p22:notes"/>
          <p:cNvSpPr txBox="1"/>
          <p:nvPr>
            <p:ph idx="11" type="ftr"/>
          </p:nvPr>
        </p:nvSpPr>
        <p:spPr>
          <a:xfrm>
            <a:off x="0" y="868553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/>
          </a:p>
        </p:txBody>
      </p:sp>
      <p:sp>
        <p:nvSpPr>
          <p:cNvPr id="684" name="Google Shape;684;p22:notes"/>
          <p:cNvSpPr txBox="1"/>
          <p:nvPr>
            <p:ph idx="12" type="sldNum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3:notes"/>
          <p:cNvSpPr txBox="1"/>
          <p:nvPr>
            <p:ph idx="2" type="hdr"/>
          </p:nvPr>
        </p:nvSpPr>
        <p:spPr>
          <a:xfrm>
            <a:off x="0" y="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/>
          </a:p>
        </p:txBody>
      </p:sp>
      <p:sp>
        <p:nvSpPr>
          <p:cNvPr id="716" name="Google Shape;716;p23:notes"/>
          <p:cNvSpPr txBox="1"/>
          <p:nvPr>
            <p:ph idx="10" type="dt"/>
          </p:nvPr>
        </p:nvSpPr>
        <p:spPr>
          <a:xfrm>
            <a:off x="3884930" y="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/>
          </a:p>
        </p:txBody>
      </p:sp>
      <p:sp>
        <p:nvSpPr>
          <p:cNvPr id="717" name="Google Shape;717;p23:notes"/>
          <p:cNvSpPr/>
          <p:nvPr>
            <p:ph idx="3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8" name="Google Shape;718;p23:notes"/>
          <p:cNvSpPr txBox="1"/>
          <p:nvPr>
            <p:ph idx="1" type="body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9" name="Google Shape;719;p23:notes"/>
          <p:cNvSpPr txBox="1"/>
          <p:nvPr>
            <p:ph idx="11" type="ftr"/>
          </p:nvPr>
        </p:nvSpPr>
        <p:spPr>
          <a:xfrm>
            <a:off x="0" y="868553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/>
          </a:p>
        </p:txBody>
      </p:sp>
      <p:sp>
        <p:nvSpPr>
          <p:cNvPr id="720" name="Google Shape;720;p23:notes"/>
          <p:cNvSpPr txBox="1"/>
          <p:nvPr>
            <p:ph idx="12" type="sldNum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4:notes"/>
          <p:cNvSpPr txBox="1"/>
          <p:nvPr>
            <p:ph idx="2" type="hdr"/>
          </p:nvPr>
        </p:nvSpPr>
        <p:spPr>
          <a:xfrm>
            <a:off x="0" y="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/>
          </a:p>
        </p:txBody>
      </p:sp>
      <p:sp>
        <p:nvSpPr>
          <p:cNvPr id="745" name="Google Shape;745;p24:notes"/>
          <p:cNvSpPr txBox="1"/>
          <p:nvPr>
            <p:ph idx="10" type="dt"/>
          </p:nvPr>
        </p:nvSpPr>
        <p:spPr>
          <a:xfrm>
            <a:off x="3884930" y="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/>
          </a:p>
        </p:txBody>
      </p:sp>
      <p:sp>
        <p:nvSpPr>
          <p:cNvPr id="746" name="Google Shape;746;p24:notes"/>
          <p:cNvSpPr/>
          <p:nvPr>
            <p:ph idx="3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p24:notes"/>
          <p:cNvSpPr txBox="1"/>
          <p:nvPr>
            <p:ph idx="1" type="body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8" name="Google Shape;748;p24:notes"/>
          <p:cNvSpPr txBox="1"/>
          <p:nvPr>
            <p:ph idx="11" type="ftr"/>
          </p:nvPr>
        </p:nvSpPr>
        <p:spPr>
          <a:xfrm>
            <a:off x="0" y="868553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/>
          </a:p>
        </p:txBody>
      </p:sp>
      <p:sp>
        <p:nvSpPr>
          <p:cNvPr id="749" name="Google Shape;749;p24:notes"/>
          <p:cNvSpPr txBox="1"/>
          <p:nvPr>
            <p:ph idx="12" type="sldNum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5:notes"/>
          <p:cNvSpPr txBox="1"/>
          <p:nvPr>
            <p:ph idx="2" type="hdr"/>
          </p:nvPr>
        </p:nvSpPr>
        <p:spPr>
          <a:xfrm>
            <a:off x="0" y="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/>
          </a:p>
        </p:txBody>
      </p:sp>
      <p:sp>
        <p:nvSpPr>
          <p:cNvPr id="770" name="Google Shape;770;p25:notes"/>
          <p:cNvSpPr txBox="1"/>
          <p:nvPr>
            <p:ph idx="10" type="dt"/>
          </p:nvPr>
        </p:nvSpPr>
        <p:spPr>
          <a:xfrm>
            <a:off x="3884930" y="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/>
          </a:p>
        </p:txBody>
      </p:sp>
      <p:sp>
        <p:nvSpPr>
          <p:cNvPr id="771" name="Google Shape;771;p25:notes"/>
          <p:cNvSpPr/>
          <p:nvPr>
            <p:ph idx="3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2" name="Google Shape;772;p25:notes"/>
          <p:cNvSpPr txBox="1"/>
          <p:nvPr>
            <p:ph idx="1" type="body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3" name="Google Shape;773;p25:notes"/>
          <p:cNvSpPr txBox="1"/>
          <p:nvPr>
            <p:ph idx="11" type="ftr"/>
          </p:nvPr>
        </p:nvSpPr>
        <p:spPr>
          <a:xfrm>
            <a:off x="0" y="868553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/>
          </a:p>
        </p:txBody>
      </p:sp>
      <p:sp>
        <p:nvSpPr>
          <p:cNvPr id="774" name="Google Shape;774;p25:notes"/>
          <p:cNvSpPr txBox="1"/>
          <p:nvPr>
            <p:ph idx="12" type="sldNum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6:notes"/>
          <p:cNvSpPr txBox="1"/>
          <p:nvPr>
            <p:ph idx="2" type="hdr"/>
          </p:nvPr>
        </p:nvSpPr>
        <p:spPr>
          <a:xfrm>
            <a:off x="0" y="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/>
          </a:p>
        </p:txBody>
      </p:sp>
      <p:sp>
        <p:nvSpPr>
          <p:cNvPr id="788" name="Google Shape;788;p26:notes"/>
          <p:cNvSpPr txBox="1"/>
          <p:nvPr>
            <p:ph idx="10" type="dt"/>
          </p:nvPr>
        </p:nvSpPr>
        <p:spPr>
          <a:xfrm>
            <a:off x="3884930" y="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/>
          </a:p>
        </p:txBody>
      </p:sp>
      <p:sp>
        <p:nvSpPr>
          <p:cNvPr id="789" name="Google Shape;789;p26:notes"/>
          <p:cNvSpPr/>
          <p:nvPr>
            <p:ph idx="3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0" name="Google Shape;790;p26:notes"/>
          <p:cNvSpPr txBox="1"/>
          <p:nvPr>
            <p:ph idx="1" type="body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1" name="Google Shape;791;p26:notes"/>
          <p:cNvSpPr txBox="1"/>
          <p:nvPr>
            <p:ph idx="11" type="ftr"/>
          </p:nvPr>
        </p:nvSpPr>
        <p:spPr>
          <a:xfrm>
            <a:off x="0" y="868553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/>
          </a:p>
        </p:txBody>
      </p:sp>
      <p:sp>
        <p:nvSpPr>
          <p:cNvPr id="792" name="Google Shape;792;p26:notes"/>
          <p:cNvSpPr txBox="1"/>
          <p:nvPr>
            <p:ph idx="12" type="sldNum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7:notes"/>
          <p:cNvSpPr txBox="1"/>
          <p:nvPr>
            <p:ph idx="2" type="hdr"/>
          </p:nvPr>
        </p:nvSpPr>
        <p:spPr>
          <a:xfrm>
            <a:off x="0" y="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/>
          </a:p>
        </p:txBody>
      </p:sp>
      <p:sp>
        <p:nvSpPr>
          <p:cNvPr id="827" name="Google Shape;827;p27:notes"/>
          <p:cNvSpPr txBox="1"/>
          <p:nvPr>
            <p:ph idx="10" type="dt"/>
          </p:nvPr>
        </p:nvSpPr>
        <p:spPr>
          <a:xfrm>
            <a:off x="3884930" y="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/>
          </a:p>
        </p:txBody>
      </p:sp>
      <p:sp>
        <p:nvSpPr>
          <p:cNvPr id="828" name="Google Shape;828;p27:notes"/>
          <p:cNvSpPr/>
          <p:nvPr>
            <p:ph idx="3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9" name="Google Shape;829;p27:notes"/>
          <p:cNvSpPr txBox="1"/>
          <p:nvPr>
            <p:ph idx="1" type="body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0" name="Google Shape;830;p27:notes"/>
          <p:cNvSpPr txBox="1"/>
          <p:nvPr>
            <p:ph idx="11" type="ftr"/>
          </p:nvPr>
        </p:nvSpPr>
        <p:spPr>
          <a:xfrm>
            <a:off x="0" y="868553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/>
          </a:p>
        </p:txBody>
      </p:sp>
      <p:sp>
        <p:nvSpPr>
          <p:cNvPr id="831" name="Google Shape;831;p27:notes"/>
          <p:cNvSpPr txBox="1"/>
          <p:nvPr>
            <p:ph idx="12" type="sldNum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8:notes"/>
          <p:cNvSpPr txBox="1"/>
          <p:nvPr>
            <p:ph idx="2" type="hdr"/>
          </p:nvPr>
        </p:nvSpPr>
        <p:spPr>
          <a:xfrm>
            <a:off x="0" y="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/>
          </a:p>
        </p:txBody>
      </p:sp>
      <p:sp>
        <p:nvSpPr>
          <p:cNvPr id="847" name="Google Shape;847;p28:notes"/>
          <p:cNvSpPr txBox="1"/>
          <p:nvPr>
            <p:ph idx="10" type="dt"/>
          </p:nvPr>
        </p:nvSpPr>
        <p:spPr>
          <a:xfrm>
            <a:off x="3884930" y="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/>
          </a:p>
        </p:txBody>
      </p:sp>
      <p:sp>
        <p:nvSpPr>
          <p:cNvPr id="848" name="Google Shape;848;p28:notes"/>
          <p:cNvSpPr/>
          <p:nvPr>
            <p:ph idx="3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9" name="Google Shape;849;p28:notes"/>
          <p:cNvSpPr txBox="1"/>
          <p:nvPr>
            <p:ph idx="1" type="body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0" name="Google Shape;850;p28:notes"/>
          <p:cNvSpPr txBox="1"/>
          <p:nvPr>
            <p:ph idx="11" type="ftr"/>
          </p:nvPr>
        </p:nvSpPr>
        <p:spPr>
          <a:xfrm>
            <a:off x="0" y="868553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/>
          </a:p>
        </p:txBody>
      </p:sp>
      <p:sp>
        <p:nvSpPr>
          <p:cNvPr id="851" name="Google Shape;851;p28:notes"/>
          <p:cNvSpPr txBox="1"/>
          <p:nvPr>
            <p:ph idx="12" type="sldNum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29:notes"/>
          <p:cNvSpPr/>
          <p:nvPr>
            <p:ph idx="2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2" type="hdr"/>
          </p:nvPr>
        </p:nvSpPr>
        <p:spPr>
          <a:xfrm>
            <a:off x="0" y="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/>
          </a:p>
        </p:txBody>
      </p:sp>
      <p:sp>
        <p:nvSpPr>
          <p:cNvPr id="51" name="Google Shape;51;p3:notes"/>
          <p:cNvSpPr txBox="1"/>
          <p:nvPr>
            <p:ph idx="10" type="dt"/>
          </p:nvPr>
        </p:nvSpPr>
        <p:spPr>
          <a:xfrm>
            <a:off x="3884930" y="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/>
          </a:p>
        </p:txBody>
      </p:sp>
      <p:sp>
        <p:nvSpPr>
          <p:cNvPr id="52" name="Google Shape;52;p3:notes"/>
          <p:cNvSpPr/>
          <p:nvPr>
            <p:ph idx="3" type="sldImg"/>
          </p:nvPr>
        </p:nvSpPr>
        <p:spPr>
          <a:xfrm>
            <a:off x="685800" y="1143000"/>
            <a:ext cx="5487035" cy="30867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54;p3:notes"/>
          <p:cNvSpPr txBox="1"/>
          <p:nvPr>
            <p:ph idx="11" type="ftr"/>
          </p:nvPr>
        </p:nvSpPr>
        <p:spPr>
          <a:xfrm>
            <a:off x="0" y="868553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sz="1200"/>
          </a:p>
        </p:txBody>
      </p:sp>
      <p:sp>
        <p:nvSpPr>
          <p:cNvPr id="55" name="Google Shape;55;p3:notes"/>
          <p:cNvSpPr txBox="1"/>
          <p:nvPr>
            <p:ph idx="12" type="sldNum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2" type="hdr"/>
          </p:nvPr>
        </p:nvSpPr>
        <p:spPr>
          <a:xfrm>
            <a:off x="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 txBox="1"/>
          <p:nvPr>
            <p:ph idx="10" type="dt"/>
          </p:nvPr>
        </p:nvSpPr>
        <p:spPr>
          <a:xfrm>
            <a:off x="388493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4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4:notes"/>
          <p:cNvSpPr txBox="1"/>
          <p:nvPr>
            <p:ph idx="11" type="ftr"/>
          </p:nvPr>
        </p:nvSpPr>
        <p:spPr>
          <a:xfrm>
            <a:off x="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2" type="hdr"/>
          </p:nvPr>
        </p:nvSpPr>
        <p:spPr>
          <a:xfrm>
            <a:off x="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 txBox="1"/>
          <p:nvPr>
            <p:ph idx="10" type="dt"/>
          </p:nvPr>
        </p:nvSpPr>
        <p:spPr>
          <a:xfrm>
            <a:off x="388493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5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5:notes"/>
          <p:cNvSpPr txBox="1"/>
          <p:nvPr>
            <p:ph idx="11" type="ftr"/>
          </p:nvPr>
        </p:nvSpPr>
        <p:spPr>
          <a:xfrm>
            <a:off x="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2" type="hdr"/>
          </p:nvPr>
        </p:nvSpPr>
        <p:spPr>
          <a:xfrm>
            <a:off x="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 txBox="1"/>
          <p:nvPr>
            <p:ph idx="10" type="dt"/>
          </p:nvPr>
        </p:nvSpPr>
        <p:spPr>
          <a:xfrm>
            <a:off x="388493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6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6:notes"/>
          <p:cNvSpPr txBox="1"/>
          <p:nvPr>
            <p:ph idx="11" type="ftr"/>
          </p:nvPr>
        </p:nvSpPr>
        <p:spPr>
          <a:xfrm>
            <a:off x="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2" type="hdr"/>
          </p:nvPr>
        </p:nvSpPr>
        <p:spPr>
          <a:xfrm>
            <a:off x="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 txBox="1"/>
          <p:nvPr>
            <p:ph idx="10" type="dt"/>
          </p:nvPr>
        </p:nvSpPr>
        <p:spPr>
          <a:xfrm>
            <a:off x="388493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7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7:notes"/>
          <p:cNvSpPr txBox="1"/>
          <p:nvPr>
            <p:ph idx="11" type="ftr"/>
          </p:nvPr>
        </p:nvSpPr>
        <p:spPr>
          <a:xfrm>
            <a:off x="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/>
          <p:nvPr>
            <p:ph idx="2" type="hdr"/>
          </p:nvPr>
        </p:nvSpPr>
        <p:spPr>
          <a:xfrm>
            <a:off x="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 txBox="1"/>
          <p:nvPr>
            <p:ph idx="10" type="dt"/>
          </p:nvPr>
        </p:nvSpPr>
        <p:spPr>
          <a:xfrm>
            <a:off x="388493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8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8:notes"/>
          <p:cNvSpPr txBox="1"/>
          <p:nvPr>
            <p:ph idx="11" type="ftr"/>
          </p:nvPr>
        </p:nvSpPr>
        <p:spPr>
          <a:xfrm>
            <a:off x="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19" name="Google Shape;219;p8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 txBox="1"/>
          <p:nvPr>
            <p:ph idx="2" type="hdr"/>
          </p:nvPr>
        </p:nvSpPr>
        <p:spPr>
          <a:xfrm>
            <a:off x="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56" name="Google Shape;256;p9:notes"/>
          <p:cNvSpPr txBox="1"/>
          <p:nvPr>
            <p:ph idx="10" type="dt"/>
          </p:nvPr>
        </p:nvSpPr>
        <p:spPr>
          <a:xfrm>
            <a:off x="3884930" y="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2018-10-09</a:t>
            </a:r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9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9:notes"/>
          <p:cNvSpPr txBox="1"/>
          <p:nvPr>
            <p:ph idx="1"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t/>
            </a:r>
            <a:endParaRPr b="0" sz="1000" cap="none" strike="noStrik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9:notes"/>
          <p:cNvSpPr txBox="1"/>
          <p:nvPr>
            <p:ph idx="11" type="ftr"/>
          </p:nvPr>
        </p:nvSpPr>
        <p:spPr>
          <a:xfrm>
            <a:off x="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60" name="Google Shape;260;p9:notes"/>
          <p:cNvSpPr txBox="1"/>
          <p:nvPr>
            <p:ph idx="12" type="sldNum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lang="en-US" sz="1200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sz="1200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1"/>
          <p:cNvSpPr/>
          <p:nvPr/>
        </p:nvSpPr>
        <p:spPr>
          <a:xfrm>
            <a:off x="0" y="0"/>
            <a:ext cx="9144635" cy="5144135"/>
          </a:xfrm>
          <a:prstGeom prst="rect">
            <a:avLst/>
          </a:prstGeom>
          <a:solidFill>
            <a:srgbClr val="4DACF3"/>
          </a:solidFill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Google Shape;15;p31"/>
          <p:cNvCxnSpPr/>
          <p:nvPr/>
        </p:nvCxnSpPr>
        <p:spPr>
          <a:xfrm>
            <a:off x="332740" y="668655"/>
            <a:ext cx="1830705" cy="63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31"/>
          <p:cNvCxnSpPr/>
          <p:nvPr/>
        </p:nvCxnSpPr>
        <p:spPr>
          <a:xfrm>
            <a:off x="332740" y="2766695"/>
            <a:ext cx="1830705" cy="63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1"/>
          <p:cNvSpPr txBox="1"/>
          <p:nvPr>
            <p:ph idx="10"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1"/>
          <p:cNvSpPr txBox="1"/>
          <p:nvPr>
            <p:ph idx="11"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2" type="sldNum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  <a:defRPr b="0" sz="1000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  <a:defRPr b="0" sz="1000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  <a:defRPr b="0" sz="1000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  <a:defRPr b="0" sz="1000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  <a:defRPr b="0" sz="1000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  <a:defRPr b="0" sz="1000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  <a:defRPr b="0" sz="1000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  <a:defRPr b="0" sz="1000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Arial"/>
              <a:buNone/>
              <a:defRPr b="0" sz="1000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31"/>
          <p:cNvSpPr txBox="1"/>
          <p:nvPr>
            <p:ph type="ctrTitle"/>
          </p:nvPr>
        </p:nvSpPr>
        <p:spPr>
          <a:xfrm>
            <a:off x="273050" y="934085"/>
            <a:ext cx="4398645" cy="1157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  <a:defRPr b="0" i="0" sz="3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1"/>
          <p:cNvSpPr txBox="1"/>
          <p:nvPr>
            <p:ph idx="1" type="subTitle"/>
          </p:nvPr>
        </p:nvSpPr>
        <p:spPr>
          <a:xfrm>
            <a:off x="273050" y="2304415"/>
            <a:ext cx="2313940" cy="33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/>
          <p:nvPr/>
        </p:nvSpPr>
        <p:spPr>
          <a:xfrm>
            <a:off x="0" y="-16510"/>
            <a:ext cx="9144635" cy="260350"/>
          </a:xfrm>
          <a:prstGeom prst="rect">
            <a:avLst/>
          </a:prstGeom>
          <a:solidFill>
            <a:srgbClr val="4DACF3"/>
          </a:solidFill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32"/>
          <p:cNvSpPr txBox="1"/>
          <p:nvPr>
            <p:ph type="title"/>
          </p:nvPr>
        </p:nvSpPr>
        <p:spPr>
          <a:xfrm>
            <a:off x="344170" y="-3175"/>
            <a:ext cx="2865755" cy="2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  <a:defRPr b="0" i="0" sz="3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32"/>
          <p:cNvSpPr/>
          <p:nvPr/>
        </p:nvSpPr>
        <p:spPr>
          <a:xfrm>
            <a:off x="222885" y="64770"/>
            <a:ext cx="108585" cy="10858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32"/>
          <p:cNvSpPr txBox="1"/>
          <p:nvPr>
            <p:ph idx="10"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1"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2"/>
          <p:cNvSpPr txBox="1"/>
          <p:nvPr>
            <p:ph idx="1" type="subTitle"/>
          </p:nvPr>
        </p:nvSpPr>
        <p:spPr>
          <a:xfrm>
            <a:off x="479425" y="795655"/>
            <a:ext cx="8366760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>
  <p:cSld name="제목만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3"/>
          <p:cNvSpPr txBox="1"/>
          <p:nvPr>
            <p:ph type="title"/>
          </p:nvPr>
        </p:nvSpPr>
        <p:spPr>
          <a:xfrm>
            <a:off x="235585" y="1360170"/>
            <a:ext cx="8496300" cy="937895"/>
          </a:xfrm>
          <a:prstGeom prst="rect">
            <a:avLst/>
          </a:prstGeom>
          <a:noFill/>
          <a:ln>
            <a:noFill/>
          </a:ln>
        </p:spPr>
        <p:txBody>
          <a:bodyPr anchorCtr="0" anchor="t" bIns="38725" lIns="78100" spcFirstLastPara="1" rIns="78100" wrap="square" tIns="387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algun Gothic"/>
              <a:buNone/>
              <a:defRPr b="0" i="0" sz="3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32" name="Google Shape;32;p33"/>
          <p:cNvCxnSpPr/>
          <p:nvPr/>
        </p:nvCxnSpPr>
        <p:spPr>
          <a:xfrm>
            <a:off x="332740" y="668655"/>
            <a:ext cx="1830705" cy="635"/>
          </a:xfrm>
          <a:prstGeom prst="straightConnector1">
            <a:avLst/>
          </a:prstGeom>
          <a:noFill/>
          <a:ln cap="flat" cmpd="sng" w="28575">
            <a:solidFill>
              <a:srgbClr val="4DACF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33"/>
          <p:cNvCxnSpPr/>
          <p:nvPr/>
        </p:nvCxnSpPr>
        <p:spPr>
          <a:xfrm>
            <a:off x="332740" y="2766695"/>
            <a:ext cx="1830705" cy="635"/>
          </a:xfrm>
          <a:prstGeom prst="straightConnector1">
            <a:avLst/>
          </a:prstGeom>
          <a:noFill/>
          <a:ln cap="flat" cmpd="sng" w="28575">
            <a:solidFill>
              <a:srgbClr val="4DACF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33"/>
          <p:cNvSpPr txBox="1"/>
          <p:nvPr>
            <p:ph idx="10"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1"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2" type="sldNum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sz="1000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idx="10" type="dt"/>
          </p:nvPr>
        </p:nvSpPr>
        <p:spPr>
          <a:xfrm>
            <a:off x="457200" y="4697730"/>
            <a:ext cx="1830070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1" name="Google Shape;11;p30"/>
          <p:cNvSpPr txBox="1"/>
          <p:nvPr>
            <p:ph idx="11" type="ftr"/>
          </p:nvPr>
        </p:nvSpPr>
        <p:spPr>
          <a:xfrm>
            <a:off x="3200400" y="4697730"/>
            <a:ext cx="2744470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2" type="sldNum"/>
          </p:nvPr>
        </p:nvSpPr>
        <p:spPr>
          <a:xfrm>
            <a:off x="6858000" y="4697730"/>
            <a:ext cx="1830070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1929130" y="1422400"/>
            <a:ext cx="527748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38725" lIns="78100" spcFirstLastPara="1" rIns="78100" wrap="square" tIns="38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Malgun Gothic"/>
              <a:buNone/>
            </a:pPr>
            <a:r>
              <a:rPr b="1" i="0" lang="en-US" sz="3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R.S.P 프로세스 흐름도</a:t>
            </a:r>
            <a:endParaRPr b="1" i="0" sz="3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Google Shape;42;p1"/>
          <p:cNvGraphicFramePr/>
          <p:nvPr/>
        </p:nvGraphicFramePr>
        <p:xfrm>
          <a:off x="4980305" y="367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{9D2A1FF9-DE48-4037-BFD2-D5E8454FC5A6}</a:tableStyleId>
              </a:tblPr>
              <a:tblGrid>
                <a:gridCol w="1943725"/>
                <a:gridCol w="1943725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문서관리번호</a:t>
                      </a:r>
                      <a:endParaRPr b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DACF3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   성    일</a:t>
                      </a:r>
                      <a:endParaRPr b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2018. 10. 08</a:t>
                      </a:r>
                      <a:endParaRPr b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DACF3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           안</a:t>
                      </a:r>
                      <a:endParaRPr b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    반     본</a:t>
                      </a:r>
                      <a:endParaRPr b="0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 txBox="1"/>
          <p:nvPr>
            <p:ph type="title"/>
          </p:nvPr>
        </p:nvSpPr>
        <p:spPr>
          <a:xfrm>
            <a:off x="321310" y="-36830"/>
            <a:ext cx="1115060" cy="294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10"/>
          <p:cNvSpPr txBox="1"/>
          <p:nvPr/>
        </p:nvSpPr>
        <p:spPr>
          <a:xfrm>
            <a:off x="2968625" y="975995"/>
            <a:ext cx="3265805" cy="370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/ 판매자 / 관리자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10"/>
          <p:cNvSpPr/>
          <p:nvPr/>
        </p:nvSpPr>
        <p:spPr>
          <a:xfrm>
            <a:off x="183515" y="1503680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배송문의 / 상품문의 게시판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10"/>
          <p:cNvSpPr/>
          <p:nvPr/>
        </p:nvSpPr>
        <p:spPr>
          <a:xfrm>
            <a:off x="187325" y="2234565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배송문의 / 상품문의 게시판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180340" y="3075305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조회를 원하는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항목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10"/>
          <p:cNvSpPr/>
          <p:nvPr/>
        </p:nvSpPr>
        <p:spPr>
          <a:xfrm>
            <a:off x="181610" y="3810635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선택한 게시판 항목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 원하는 글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10"/>
          <p:cNvSpPr/>
          <p:nvPr/>
        </p:nvSpPr>
        <p:spPr>
          <a:xfrm>
            <a:off x="182880" y="4528185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선택한 글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0" name="Google Shape;290;p10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{24F2C894-C974-4ACD-9616-177B15A6E5C5}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RSP-USER-29 ~ 32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 관리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2018.10.08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송치권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291" name="Google Shape;291;p10"/>
          <p:cNvSpPr/>
          <p:nvPr/>
        </p:nvSpPr>
        <p:spPr>
          <a:xfrm>
            <a:off x="2215515" y="1690370"/>
            <a:ext cx="126174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작성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10"/>
          <p:cNvSpPr/>
          <p:nvPr/>
        </p:nvSpPr>
        <p:spPr>
          <a:xfrm>
            <a:off x="5674995" y="1689100"/>
            <a:ext cx="149923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양식에 맞게 작성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10"/>
          <p:cNvSpPr/>
          <p:nvPr/>
        </p:nvSpPr>
        <p:spPr>
          <a:xfrm>
            <a:off x="7538085" y="1691640"/>
            <a:ext cx="136842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작성 완료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10"/>
          <p:cNvSpPr/>
          <p:nvPr/>
        </p:nvSpPr>
        <p:spPr>
          <a:xfrm>
            <a:off x="5597525" y="2158365"/>
            <a:ext cx="1663700" cy="668655"/>
          </a:xfrm>
          <a:prstGeom prst="star12">
            <a:avLst>
              <a:gd fmla="val 37500" name="adj"/>
            </a:avLst>
          </a:prstGeom>
          <a:solidFill>
            <a:srgbClr val="4DACF3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양식과 맞지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않을 시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경고창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10"/>
          <p:cNvSpPr/>
          <p:nvPr/>
        </p:nvSpPr>
        <p:spPr>
          <a:xfrm>
            <a:off x="2217420" y="2921000"/>
            <a:ext cx="1261745" cy="40386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수정할 글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10"/>
          <p:cNvSpPr/>
          <p:nvPr/>
        </p:nvSpPr>
        <p:spPr>
          <a:xfrm>
            <a:off x="5675630" y="2929255"/>
            <a:ext cx="1499235" cy="39751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양식에 맞게 수정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10"/>
          <p:cNvSpPr/>
          <p:nvPr/>
        </p:nvSpPr>
        <p:spPr>
          <a:xfrm>
            <a:off x="7538085" y="2929255"/>
            <a:ext cx="1368425" cy="39433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수정 완료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10"/>
          <p:cNvSpPr/>
          <p:nvPr/>
        </p:nvSpPr>
        <p:spPr>
          <a:xfrm>
            <a:off x="3872865" y="3415665"/>
            <a:ext cx="1414145" cy="871220"/>
          </a:xfrm>
          <a:prstGeom prst="star12">
            <a:avLst>
              <a:gd fmla="val 37500" name="adj"/>
            </a:avLst>
          </a:prstGeom>
          <a:solidFill>
            <a:srgbClr val="4DACF3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불일치 시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경고창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10"/>
          <p:cNvSpPr/>
          <p:nvPr/>
        </p:nvSpPr>
        <p:spPr>
          <a:xfrm>
            <a:off x="3842385" y="2928620"/>
            <a:ext cx="1499235" cy="38989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작성자와 수정자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일치 시 수정화면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10"/>
          <p:cNvSpPr/>
          <p:nvPr/>
        </p:nvSpPr>
        <p:spPr>
          <a:xfrm>
            <a:off x="2204085" y="4429760"/>
            <a:ext cx="126174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삭제할 글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10"/>
          <p:cNvSpPr/>
          <p:nvPr/>
        </p:nvSpPr>
        <p:spPr>
          <a:xfrm>
            <a:off x="7539355" y="4432300"/>
            <a:ext cx="136842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삭제 완료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10"/>
          <p:cNvSpPr/>
          <p:nvPr/>
        </p:nvSpPr>
        <p:spPr>
          <a:xfrm>
            <a:off x="3844925" y="4418330"/>
            <a:ext cx="150050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작성자와 수정자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일치 시 삭제화면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3" name="Google Shape;303;p10"/>
          <p:cNvCxnSpPr>
            <a:stCxn id="286" idx="3"/>
            <a:endCxn id="291" idx="1"/>
          </p:cNvCxnSpPr>
          <p:nvPr/>
        </p:nvCxnSpPr>
        <p:spPr>
          <a:xfrm flipH="1" rot="10800000">
            <a:off x="1829435" y="1879913"/>
            <a:ext cx="386100" cy="544200"/>
          </a:xfrm>
          <a:prstGeom prst="bentConnector3">
            <a:avLst>
              <a:gd fmla="val 52557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4" name="Google Shape;304;p10"/>
          <p:cNvCxnSpPr/>
          <p:nvPr/>
        </p:nvCxnSpPr>
        <p:spPr>
          <a:xfrm flipH="1" rot="-5400000">
            <a:off x="1019200" y="3434055"/>
            <a:ext cx="2198400" cy="1728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5" name="Google Shape;305;p10"/>
          <p:cNvCxnSpPr>
            <a:endCxn id="295" idx="1"/>
          </p:cNvCxnSpPr>
          <p:nvPr/>
        </p:nvCxnSpPr>
        <p:spPr>
          <a:xfrm>
            <a:off x="2023620" y="3119630"/>
            <a:ext cx="193800" cy="3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6" name="Google Shape;306;p10"/>
          <p:cNvCxnSpPr>
            <a:stCxn id="291" idx="3"/>
            <a:endCxn id="292" idx="1"/>
          </p:cNvCxnSpPr>
          <p:nvPr/>
        </p:nvCxnSpPr>
        <p:spPr>
          <a:xfrm flipH="1" rot="10800000">
            <a:off x="3477260" y="1878717"/>
            <a:ext cx="2197800" cy="1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7" name="Google Shape;307;p10"/>
          <p:cNvCxnSpPr>
            <a:stCxn id="292" idx="3"/>
            <a:endCxn id="293" idx="1"/>
          </p:cNvCxnSpPr>
          <p:nvPr/>
        </p:nvCxnSpPr>
        <p:spPr>
          <a:xfrm>
            <a:off x="7174230" y="1878648"/>
            <a:ext cx="363900" cy="2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8" name="Google Shape;308;p10"/>
          <p:cNvCxnSpPr>
            <a:stCxn id="295" idx="3"/>
            <a:endCxn id="299" idx="1"/>
          </p:cNvCxnSpPr>
          <p:nvPr/>
        </p:nvCxnSpPr>
        <p:spPr>
          <a:xfrm>
            <a:off x="3479165" y="3122930"/>
            <a:ext cx="363300" cy="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9" name="Google Shape;309;p10"/>
          <p:cNvCxnSpPr>
            <a:stCxn id="299" idx="3"/>
            <a:endCxn id="296" idx="1"/>
          </p:cNvCxnSpPr>
          <p:nvPr/>
        </p:nvCxnSpPr>
        <p:spPr>
          <a:xfrm>
            <a:off x="5341620" y="3123565"/>
            <a:ext cx="333900" cy="4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0" name="Google Shape;310;p10"/>
          <p:cNvCxnSpPr>
            <a:stCxn id="296" idx="3"/>
            <a:endCxn id="297" idx="1"/>
          </p:cNvCxnSpPr>
          <p:nvPr/>
        </p:nvCxnSpPr>
        <p:spPr>
          <a:xfrm flipH="1" rot="10800000">
            <a:off x="7174865" y="3126510"/>
            <a:ext cx="3633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1" name="Google Shape;311;p10"/>
          <p:cNvCxnSpPr>
            <a:stCxn id="300" idx="3"/>
            <a:endCxn id="302" idx="1"/>
          </p:cNvCxnSpPr>
          <p:nvPr/>
        </p:nvCxnSpPr>
        <p:spPr>
          <a:xfrm flipH="1" rot="10800000">
            <a:off x="3465830" y="4607908"/>
            <a:ext cx="379200" cy="11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2" name="Google Shape;312;p10"/>
          <p:cNvCxnSpPr>
            <a:stCxn id="302" idx="3"/>
            <a:endCxn id="301" idx="1"/>
          </p:cNvCxnSpPr>
          <p:nvPr/>
        </p:nvCxnSpPr>
        <p:spPr>
          <a:xfrm>
            <a:off x="5345430" y="4607878"/>
            <a:ext cx="2193900" cy="14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3" name="Google Shape;313;p10"/>
          <p:cNvCxnSpPr>
            <a:stCxn id="285" idx="2"/>
            <a:endCxn id="286" idx="0"/>
          </p:cNvCxnSpPr>
          <p:nvPr/>
        </p:nvCxnSpPr>
        <p:spPr>
          <a:xfrm>
            <a:off x="1004570" y="1882775"/>
            <a:ext cx="3900" cy="351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4" name="Google Shape;314;p10"/>
          <p:cNvCxnSpPr>
            <a:stCxn id="286" idx="2"/>
            <a:endCxn id="287" idx="0"/>
          </p:cNvCxnSpPr>
          <p:nvPr/>
        </p:nvCxnSpPr>
        <p:spPr>
          <a:xfrm flipH="1">
            <a:off x="1001480" y="2613660"/>
            <a:ext cx="6900" cy="461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5" name="Google Shape;315;p10"/>
          <p:cNvCxnSpPr>
            <a:stCxn id="287" idx="2"/>
            <a:endCxn id="288" idx="0"/>
          </p:cNvCxnSpPr>
          <p:nvPr/>
        </p:nvCxnSpPr>
        <p:spPr>
          <a:xfrm>
            <a:off x="1001395" y="3454400"/>
            <a:ext cx="1200" cy="356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6" name="Google Shape;316;p10"/>
          <p:cNvCxnSpPr>
            <a:stCxn id="288" idx="2"/>
            <a:endCxn id="289" idx="0"/>
          </p:cNvCxnSpPr>
          <p:nvPr/>
        </p:nvCxnSpPr>
        <p:spPr>
          <a:xfrm>
            <a:off x="1002665" y="4189730"/>
            <a:ext cx="1200" cy="338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7" name="Google Shape;317;p10"/>
          <p:cNvSpPr txBox="1"/>
          <p:nvPr/>
        </p:nvSpPr>
        <p:spPr>
          <a:xfrm>
            <a:off x="6572250" y="3612515"/>
            <a:ext cx="2572385" cy="5772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문의 조회 : 고객 / 판매자 / 관리자</a:t>
            </a:r>
            <a:b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배송문의 등록, 수정 : 판매자 </a:t>
            </a:r>
            <a:b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배송문의 삭제 : 판매자, 관리자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1"/>
          <p:cNvSpPr txBox="1"/>
          <p:nvPr>
            <p:ph type="title"/>
          </p:nvPr>
        </p:nvSpPr>
        <p:spPr>
          <a:xfrm>
            <a:off x="321310" y="-36830"/>
            <a:ext cx="1115060" cy="294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11"/>
          <p:cNvSpPr txBox="1"/>
          <p:nvPr/>
        </p:nvSpPr>
        <p:spPr>
          <a:xfrm>
            <a:off x="2968625" y="975995"/>
            <a:ext cx="3265805" cy="370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/ 판매자 / 관리자</a:t>
            </a:r>
            <a:endParaRPr/>
          </a:p>
        </p:txBody>
      </p:sp>
      <p:sp>
        <p:nvSpPr>
          <p:cNvPr id="328" name="Google Shape;328;p11"/>
          <p:cNvSpPr/>
          <p:nvPr/>
        </p:nvSpPr>
        <p:spPr>
          <a:xfrm>
            <a:off x="258445" y="1470660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배송문의 / 상품문의 게시판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11"/>
          <p:cNvSpPr/>
          <p:nvPr/>
        </p:nvSpPr>
        <p:spPr>
          <a:xfrm>
            <a:off x="259715" y="2190750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배송문의 / 상품문의 게시판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11"/>
          <p:cNvSpPr/>
          <p:nvPr/>
        </p:nvSpPr>
        <p:spPr>
          <a:xfrm>
            <a:off x="255905" y="2906395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조회를 원하는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항목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11"/>
          <p:cNvSpPr/>
          <p:nvPr/>
        </p:nvSpPr>
        <p:spPr>
          <a:xfrm>
            <a:off x="257175" y="3622675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선택한 게시판 항목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 댓글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p11"/>
          <p:cNvSpPr/>
          <p:nvPr/>
        </p:nvSpPr>
        <p:spPr>
          <a:xfrm>
            <a:off x="259715" y="4323080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선택한 댓글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3" name="Google Shape;333;p11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{24F2C894-C974-4ACD-9616-177B15A6E5C5}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RSP-USER-33 ~ 36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 관리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2018.10.08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송치권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334" name="Google Shape;334;p11"/>
          <p:cNvSpPr/>
          <p:nvPr/>
        </p:nvSpPr>
        <p:spPr>
          <a:xfrm>
            <a:off x="6778625" y="1648460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7. 작성 후 완료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11"/>
          <p:cNvSpPr/>
          <p:nvPr/>
        </p:nvSpPr>
        <p:spPr>
          <a:xfrm>
            <a:off x="2447925" y="1655445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댓글 맨 아래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11"/>
          <p:cNvSpPr/>
          <p:nvPr/>
        </p:nvSpPr>
        <p:spPr>
          <a:xfrm>
            <a:off x="4592955" y="2748280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7. 작성자와 수정자 아이디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b="0" i="0" lang="en-US" sz="95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일치 시 수정화면 출력</a:t>
            </a:r>
            <a:endParaRPr b="0" i="0" sz="95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11"/>
          <p:cNvSpPr/>
          <p:nvPr/>
        </p:nvSpPr>
        <p:spPr>
          <a:xfrm>
            <a:off x="2454275" y="2744470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댓글 맨 아래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8" name="Google Shape;338;p11"/>
          <p:cNvSpPr/>
          <p:nvPr/>
        </p:nvSpPr>
        <p:spPr>
          <a:xfrm>
            <a:off x="6785610" y="2740660"/>
            <a:ext cx="164274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8. 작성 후 수정 완료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p11"/>
          <p:cNvSpPr/>
          <p:nvPr/>
        </p:nvSpPr>
        <p:spPr>
          <a:xfrm>
            <a:off x="4476750" y="3222625"/>
            <a:ext cx="1884045" cy="871220"/>
          </a:xfrm>
          <a:prstGeom prst="star12">
            <a:avLst>
              <a:gd fmla="val 37500" name="adj"/>
            </a:avLst>
          </a:prstGeom>
          <a:solidFill>
            <a:srgbClr val="4DACF3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b="0" i="0" lang="en-US" sz="95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불일치 </a:t>
            </a:r>
            <a:endParaRPr b="0" i="0" sz="95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b="0" i="0" lang="en-US" sz="95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 경고창 출력</a:t>
            </a:r>
            <a:endParaRPr b="0" i="0" sz="95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11"/>
          <p:cNvSpPr/>
          <p:nvPr/>
        </p:nvSpPr>
        <p:spPr>
          <a:xfrm>
            <a:off x="4593590" y="4194810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7. 작성자와 수정자 아이디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b="0" i="0" lang="en-US" sz="95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일치 시 삭제화면 출력</a:t>
            </a:r>
            <a:endParaRPr b="0" i="0" sz="95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11"/>
          <p:cNvSpPr/>
          <p:nvPr/>
        </p:nvSpPr>
        <p:spPr>
          <a:xfrm>
            <a:off x="2447925" y="4189095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댓글 맨 아래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p11"/>
          <p:cNvSpPr/>
          <p:nvPr/>
        </p:nvSpPr>
        <p:spPr>
          <a:xfrm>
            <a:off x="6755130" y="4194810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8. 삭제 완료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3" name="Google Shape;343;p11"/>
          <p:cNvCxnSpPr>
            <a:stCxn id="332" idx="3"/>
            <a:endCxn id="335" idx="1"/>
          </p:cNvCxnSpPr>
          <p:nvPr/>
        </p:nvCxnSpPr>
        <p:spPr>
          <a:xfrm flipH="1" rot="10800000">
            <a:off x="1901825" y="1845028"/>
            <a:ext cx="546000" cy="2667600"/>
          </a:xfrm>
          <a:prstGeom prst="bentConnector3">
            <a:avLst>
              <a:gd fmla="val 49935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4" name="Google Shape;344;p11"/>
          <p:cNvCxnSpPr>
            <a:endCxn id="337" idx="1"/>
          </p:cNvCxnSpPr>
          <p:nvPr/>
        </p:nvCxnSpPr>
        <p:spPr>
          <a:xfrm>
            <a:off x="2175575" y="2923217"/>
            <a:ext cx="278700" cy="10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5" name="Google Shape;345;p11"/>
          <p:cNvCxnSpPr/>
          <p:nvPr/>
        </p:nvCxnSpPr>
        <p:spPr>
          <a:xfrm flipH="1" rot="10800000">
            <a:off x="2183765" y="4378325"/>
            <a:ext cx="264795" cy="381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6" name="Google Shape;346;p11"/>
          <p:cNvCxnSpPr>
            <a:stCxn id="335" idx="3"/>
            <a:endCxn id="334" idx="1"/>
          </p:cNvCxnSpPr>
          <p:nvPr/>
        </p:nvCxnSpPr>
        <p:spPr>
          <a:xfrm flipH="1" rot="10800000">
            <a:off x="4090035" y="1838092"/>
            <a:ext cx="2688600" cy="6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7" name="Google Shape;347;p11"/>
          <p:cNvCxnSpPr>
            <a:stCxn id="337" idx="3"/>
            <a:endCxn id="336" idx="1"/>
          </p:cNvCxnSpPr>
          <p:nvPr/>
        </p:nvCxnSpPr>
        <p:spPr>
          <a:xfrm>
            <a:off x="4096385" y="2934017"/>
            <a:ext cx="496500" cy="3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8" name="Google Shape;348;p11"/>
          <p:cNvCxnSpPr>
            <a:stCxn id="336" idx="3"/>
            <a:endCxn id="338" idx="1"/>
          </p:cNvCxnSpPr>
          <p:nvPr/>
        </p:nvCxnSpPr>
        <p:spPr>
          <a:xfrm flipH="1" rot="10800000">
            <a:off x="6235065" y="2930628"/>
            <a:ext cx="550500" cy="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9" name="Google Shape;349;p11"/>
          <p:cNvCxnSpPr/>
          <p:nvPr/>
        </p:nvCxnSpPr>
        <p:spPr>
          <a:xfrm>
            <a:off x="4089400" y="4378325"/>
            <a:ext cx="504825" cy="635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0" name="Google Shape;350;p11"/>
          <p:cNvCxnSpPr/>
          <p:nvPr/>
        </p:nvCxnSpPr>
        <p:spPr>
          <a:xfrm>
            <a:off x="6235065" y="4384040"/>
            <a:ext cx="520700" cy="63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1" name="Google Shape;351;p11"/>
          <p:cNvCxnSpPr>
            <a:stCxn id="328" idx="2"/>
            <a:endCxn id="329" idx="0"/>
          </p:cNvCxnSpPr>
          <p:nvPr/>
        </p:nvCxnSpPr>
        <p:spPr>
          <a:xfrm>
            <a:off x="1079500" y="1849755"/>
            <a:ext cx="1200" cy="341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2" name="Google Shape;352;p11"/>
          <p:cNvCxnSpPr>
            <a:stCxn id="329" idx="2"/>
            <a:endCxn id="330" idx="0"/>
          </p:cNvCxnSpPr>
          <p:nvPr/>
        </p:nvCxnSpPr>
        <p:spPr>
          <a:xfrm flipH="1">
            <a:off x="1076870" y="2569845"/>
            <a:ext cx="3900" cy="336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3" name="Google Shape;353;p11"/>
          <p:cNvCxnSpPr>
            <a:stCxn id="330" idx="2"/>
            <a:endCxn id="331" idx="0"/>
          </p:cNvCxnSpPr>
          <p:nvPr/>
        </p:nvCxnSpPr>
        <p:spPr>
          <a:xfrm>
            <a:off x="1076960" y="3285490"/>
            <a:ext cx="1200" cy="33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4" name="Google Shape;354;p11"/>
          <p:cNvCxnSpPr>
            <a:stCxn id="331" idx="2"/>
            <a:endCxn id="332" idx="0"/>
          </p:cNvCxnSpPr>
          <p:nvPr/>
        </p:nvCxnSpPr>
        <p:spPr>
          <a:xfrm>
            <a:off x="1078230" y="4001770"/>
            <a:ext cx="2400" cy="321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5" name="Google Shape;355;p11"/>
          <p:cNvSpPr txBox="1"/>
          <p:nvPr/>
        </p:nvSpPr>
        <p:spPr>
          <a:xfrm>
            <a:off x="6572250" y="3422015"/>
            <a:ext cx="2572385" cy="5772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문의 조회 : 고객 / 판매자 / 관리자</a:t>
            </a:r>
            <a:b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배송문의 등록, 수정 : 고객 </a:t>
            </a:r>
            <a:b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배송문의 삭제 : 고객, 관리자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2"/>
          <p:cNvSpPr txBox="1"/>
          <p:nvPr>
            <p:ph type="title"/>
          </p:nvPr>
        </p:nvSpPr>
        <p:spPr>
          <a:xfrm>
            <a:off x="321310" y="-36830"/>
            <a:ext cx="1115060" cy="294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p12"/>
          <p:cNvSpPr/>
          <p:nvPr/>
        </p:nvSpPr>
        <p:spPr>
          <a:xfrm>
            <a:off x="554355" y="1604010"/>
            <a:ext cx="121793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할인 쿠폰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12"/>
          <p:cNvSpPr/>
          <p:nvPr/>
        </p:nvSpPr>
        <p:spPr>
          <a:xfrm>
            <a:off x="2247265" y="1604010"/>
            <a:ext cx="106172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추가할 할인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p12"/>
          <p:cNvSpPr txBox="1"/>
          <p:nvPr/>
        </p:nvSpPr>
        <p:spPr>
          <a:xfrm>
            <a:off x="2968625" y="975995"/>
            <a:ext cx="3265805" cy="3702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12"/>
          <p:cNvSpPr/>
          <p:nvPr/>
        </p:nvSpPr>
        <p:spPr>
          <a:xfrm>
            <a:off x="4023995" y="1605280"/>
            <a:ext cx="134683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양식에 맞게 작성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p12"/>
          <p:cNvSpPr/>
          <p:nvPr/>
        </p:nvSpPr>
        <p:spPr>
          <a:xfrm>
            <a:off x="6104890" y="1605280"/>
            <a:ext cx="139128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쿠폰 생성 완료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p12"/>
          <p:cNvSpPr/>
          <p:nvPr/>
        </p:nvSpPr>
        <p:spPr>
          <a:xfrm>
            <a:off x="7501255" y="1359535"/>
            <a:ext cx="1645920" cy="871220"/>
          </a:xfrm>
          <a:prstGeom prst="star12">
            <a:avLst>
              <a:gd fmla="val 37500" name="adj"/>
            </a:avLst>
          </a:prstGeom>
          <a:solidFill>
            <a:srgbClr val="4DACF3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양식과 맞지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않을 시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경고창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1" name="Google Shape;371;p12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{24F2C894-C974-4ACD-9616-177B15A6E5C5}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40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RSP-STAFF-1 ~ 4 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RSP-USER-37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쿠폰발급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2018.10.09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송치권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372" name="Google Shape;372;p12"/>
          <p:cNvSpPr/>
          <p:nvPr/>
        </p:nvSpPr>
        <p:spPr>
          <a:xfrm>
            <a:off x="555625" y="2938145"/>
            <a:ext cx="121793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쿠폰 배포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12"/>
          <p:cNvSpPr/>
          <p:nvPr/>
        </p:nvSpPr>
        <p:spPr>
          <a:xfrm>
            <a:off x="4027170" y="2336800"/>
            <a:ext cx="134683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당 월의 생일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조회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12"/>
          <p:cNvSpPr/>
          <p:nvPr/>
        </p:nvSpPr>
        <p:spPr>
          <a:xfrm>
            <a:off x="6100445" y="2343785"/>
            <a:ext cx="1391285" cy="36449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고객 선택 후 발급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12"/>
          <p:cNvSpPr/>
          <p:nvPr/>
        </p:nvSpPr>
        <p:spPr>
          <a:xfrm>
            <a:off x="2245995" y="2938780"/>
            <a:ext cx="106172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고객목록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12"/>
          <p:cNvSpPr/>
          <p:nvPr/>
        </p:nvSpPr>
        <p:spPr>
          <a:xfrm>
            <a:off x="4027170" y="2934335"/>
            <a:ext cx="134683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회원 등급 조회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12"/>
          <p:cNvSpPr/>
          <p:nvPr/>
        </p:nvSpPr>
        <p:spPr>
          <a:xfrm>
            <a:off x="6102350" y="2944495"/>
            <a:ext cx="1391285" cy="37465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등급에 맞는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발급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12"/>
          <p:cNvSpPr/>
          <p:nvPr/>
        </p:nvSpPr>
        <p:spPr>
          <a:xfrm>
            <a:off x="4025900" y="3593465"/>
            <a:ext cx="1346835" cy="379095"/>
          </a:xfrm>
          <a:prstGeom prst="roundRect">
            <a:avLst>
              <a:gd fmla="val 22628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출석체크 도장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개수로 고객 조회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p12"/>
          <p:cNvSpPr/>
          <p:nvPr/>
        </p:nvSpPr>
        <p:spPr>
          <a:xfrm>
            <a:off x="6101080" y="3619500"/>
            <a:ext cx="1391285" cy="36258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15개 이상 고객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 후 발급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p12"/>
          <p:cNvSpPr/>
          <p:nvPr/>
        </p:nvSpPr>
        <p:spPr>
          <a:xfrm>
            <a:off x="555625" y="4506595"/>
            <a:ext cx="121094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마이 페이지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12"/>
          <p:cNvSpPr/>
          <p:nvPr/>
        </p:nvSpPr>
        <p:spPr>
          <a:xfrm>
            <a:off x="2264410" y="4508500"/>
            <a:ext cx="121666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쿠폰 조회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12"/>
          <p:cNvSpPr/>
          <p:nvPr/>
        </p:nvSpPr>
        <p:spPr>
          <a:xfrm>
            <a:off x="3992880" y="4500880"/>
            <a:ext cx="121539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쿠폰 목록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p12"/>
          <p:cNvSpPr/>
          <p:nvPr/>
        </p:nvSpPr>
        <p:spPr>
          <a:xfrm>
            <a:off x="5699760" y="4507230"/>
            <a:ext cx="121348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쿠폰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12"/>
          <p:cNvSpPr/>
          <p:nvPr/>
        </p:nvSpPr>
        <p:spPr>
          <a:xfrm>
            <a:off x="7412990" y="4504690"/>
            <a:ext cx="122745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쿠폰 정보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5" name="Google Shape;385;p12"/>
          <p:cNvCxnSpPr>
            <a:stCxn id="365" idx="3"/>
            <a:endCxn id="366" idx="1"/>
          </p:cNvCxnSpPr>
          <p:nvPr/>
        </p:nvCxnSpPr>
        <p:spPr>
          <a:xfrm>
            <a:off x="1772285" y="1793557"/>
            <a:ext cx="4749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6" name="Google Shape;386;p12"/>
          <p:cNvCxnSpPr>
            <a:stCxn id="366" idx="3"/>
            <a:endCxn id="368" idx="1"/>
          </p:cNvCxnSpPr>
          <p:nvPr/>
        </p:nvCxnSpPr>
        <p:spPr>
          <a:xfrm>
            <a:off x="3308985" y="1793557"/>
            <a:ext cx="714900" cy="1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7" name="Google Shape;387;p12"/>
          <p:cNvCxnSpPr>
            <a:stCxn id="368" idx="3"/>
            <a:endCxn id="369" idx="1"/>
          </p:cNvCxnSpPr>
          <p:nvPr/>
        </p:nvCxnSpPr>
        <p:spPr>
          <a:xfrm>
            <a:off x="5370830" y="1794827"/>
            <a:ext cx="7341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8" name="Google Shape;388;p12"/>
          <p:cNvCxnSpPr>
            <a:stCxn id="365" idx="2"/>
            <a:endCxn id="372" idx="0"/>
          </p:cNvCxnSpPr>
          <p:nvPr/>
        </p:nvCxnSpPr>
        <p:spPr>
          <a:xfrm>
            <a:off x="1163320" y="1983105"/>
            <a:ext cx="1200" cy="954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9" name="Google Shape;389;p12"/>
          <p:cNvCxnSpPr>
            <a:stCxn id="372" idx="3"/>
            <a:endCxn id="375" idx="1"/>
          </p:cNvCxnSpPr>
          <p:nvPr/>
        </p:nvCxnSpPr>
        <p:spPr>
          <a:xfrm>
            <a:off x="1773555" y="3127692"/>
            <a:ext cx="472500" cy="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0" name="Google Shape;390;p12"/>
          <p:cNvCxnSpPr>
            <a:stCxn id="375" idx="3"/>
            <a:endCxn id="376" idx="1"/>
          </p:cNvCxnSpPr>
          <p:nvPr/>
        </p:nvCxnSpPr>
        <p:spPr>
          <a:xfrm flipH="1" rot="10800000">
            <a:off x="3307715" y="3123828"/>
            <a:ext cx="719400" cy="4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1" name="Google Shape;391;p12"/>
          <p:cNvCxnSpPr/>
          <p:nvPr/>
        </p:nvCxnSpPr>
        <p:spPr>
          <a:xfrm rot="-5400000">
            <a:off x="3522437" y="2631382"/>
            <a:ext cx="610200" cy="4002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2" name="Google Shape;392;p12"/>
          <p:cNvCxnSpPr/>
          <p:nvPr/>
        </p:nvCxnSpPr>
        <p:spPr>
          <a:xfrm flipH="1" rot="-5400000">
            <a:off x="3507005" y="3264000"/>
            <a:ext cx="640200" cy="3987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3" name="Google Shape;393;p12"/>
          <p:cNvCxnSpPr>
            <a:stCxn id="373" idx="3"/>
            <a:endCxn id="374" idx="1"/>
          </p:cNvCxnSpPr>
          <p:nvPr/>
        </p:nvCxnSpPr>
        <p:spPr>
          <a:xfrm flipH="1" rot="10800000">
            <a:off x="5374005" y="2526048"/>
            <a:ext cx="726300" cy="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4" name="Google Shape;394;p12"/>
          <p:cNvCxnSpPr>
            <a:stCxn id="376" idx="3"/>
            <a:endCxn id="377" idx="1"/>
          </p:cNvCxnSpPr>
          <p:nvPr/>
        </p:nvCxnSpPr>
        <p:spPr>
          <a:xfrm>
            <a:off x="5374005" y="3123882"/>
            <a:ext cx="728400" cy="7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5" name="Google Shape;395;p12"/>
          <p:cNvCxnSpPr>
            <a:stCxn id="378" idx="3"/>
            <a:endCxn id="379" idx="1"/>
          </p:cNvCxnSpPr>
          <p:nvPr/>
        </p:nvCxnSpPr>
        <p:spPr>
          <a:xfrm>
            <a:off x="5372735" y="3783012"/>
            <a:ext cx="728400" cy="17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6" name="Google Shape;396;p12"/>
          <p:cNvCxnSpPr>
            <a:stCxn id="380" idx="3"/>
            <a:endCxn id="381" idx="1"/>
          </p:cNvCxnSpPr>
          <p:nvPr/>
        </p:nvCxnSpPr>
        <p:spPr>
          <a:xfrm>
            <a:off x="1766570" y="4696142"/>
            <a:ext cx="497700" cy="1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7" name="Google Shape;397;p12"/>
          <p:cNvCxnSpPr>
            <a:stCxn id="381" idx="3"/>
            <a:endCxn id="382" idx="1"/>
          </p:cNvCxnSpPr>
          <p:nvPr/>
        </p:nvCxnSpPr>
        <p:spPr>
          <a:xfrm flipH="1" rot="10800000">
            <a:off x="3481070" y="4690548"/>
            <a:ext cx="511800" cy="7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8" name="Google Shape;398;p12"/>
          <p:cNvCxnSpPr>
            <a:stCxn id="382" idx="3"/>
            <a:endCxn id="383" idx="1"/>
          </p:cNvCxnSpPr>
          <p:nvPr/>
        </p:nvCxnSpPr>
        <p:spPr>
          <a:xfrm>
            <a:off x="5208270" y="4690428"/>
            <a:ext cx="491400" cy="6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9" name="Google Shape;399;p12"/>
          <p:cNvCxnSpPr>
            <a:stCxn id="383" idx="3"/>
            <a:endCxn id="384" idx="1"/>
          </p:cNvCxnSpPr>
          <p:nvPr/>
        </p:nvCxnSpPr>
        <p:spPr>
          <a:xfrm flipH="1" rot="10800000">
            <a:off x="6913245" y="4694378"/>
            <a:ext cx="499800" cy="2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0" name="Google Shape;400;p12"/>
          <p:cNvSpPr txBox="1"/>
          <p:nvPr/>
        </p:nvSpPr>
        <p:spPr>
          <a:xfrm>
            <a:off x="544195" y="4184015"/>
            <a:ext cx="1225550" cy="2546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조회 : 고객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3"/>
          <p:cNvSpPr txBox="1"/>
          <p:nvPr>
            <p:ph type="title"/>
          </p:nvPr>
        </p:nvSpPr>
        <p:spPr>
          <a:xfrm>
            <a:off x="321310" y="-36830"/>
            <a:ext cx="1115060" cy="294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p13"/>
          <p:cNvSpPr/>
          <p:nvPr/>
        </p:nvSpPr>
        <p:spPr>
          <a:xfrm>
            <a:off x="2045970" y="1425575"/>
            <a:ext cx="142557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작성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p13"/>
          <p:cNvSpPr/>
          <p:nvPr/>
        </p:nvSpPr>
        <p:spPr>
          <a:xfrm>
            <a:off x="5974080" y="1424940"/>
            <a:ext cx="134747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양식에 맞게 작성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p13"/>
          <p:cNvSpPr/>
          <p:nvPr/>
        </p:nvSpPr>
        <p:spPr>
          <a:xfrm>
            <a:off x="7806690" y="1425575"/>
            <a:ext cx="92075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작성 완료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p13"/>
          <p:cNvSpPr txBox="1"/>
          <p:nvPr/>
        </p:nvSpPr>
        <p:spPr>
          <a:xfrm>
            <a:off x="2968625" y="975995"/>
            <a:ext cx="3265805" cy="3702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4" name="Google Shape;414;p13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{24F2C894-C974-4ACD-9616-177B15A6E5C5}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40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RSP-STAFF-5 ~ 7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RSP-USER-38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2018.10.09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송치권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15" name="Google Shape;415;p13"/>
          <p:cNvSpPr/>
          <p:nvPr/>
        </p:nvSpPr>
        <p:spPr>
          <a:xfrm>
            <a:off x="325755" y="4605020"/>
            <a:ext cx="142494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고객센터 선택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고객센터 화면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p13"/>
          <p:cNvSpPr/>
          <p:nvPr/>
        </p:nvSpPr>
        <p:spPr>
          <a:xfrm>
            <a:off x="4023995" y="4600575"/>
            <a:ext cx="142557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공지사항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공지사항 목록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p13"/>
          <p:cNvSpPr/>
          <p:nvPr/>
        </p:nvSpPr>
        <p:spPr>
          <a:xfrm>
            <a:off x="7366635" y="4607560"/>
            <a:ext cx="136080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글 선택 / 글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p13"/>
          <p:cNvSpPr/>
          <p:nvPr/>
        </p:nvSpPr>
        <p:spPr>
          <a:xfrm>
            <a:off x="321945" y="2592705"/>
            <a:ext cx="142494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공지사항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공지사항 목록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p13"/>
          <p:cNvSpPr/>
          <p:nvPr/>
        </p:nvSpPr>
        <p:spPr>
          <a:xfrm>
            <a:off x="2053590" y="2593340"/>
            <a:ext cx="142557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수정할 글 선택 후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하단에 수정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" name="Google Shape;420;p13"/>
          <p:cNvSpPr/>
          <p:nvPr/>
        </p:nvSpPr>
        <p:spPr>
          <a:xfrm>
            <a:off x="3916045" y="2592070"/>
            <a:ext cx="163512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작성자, 수정자 아이디 일치 시 수정화면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1" name="Google Shape;421;p13"/>
          <p:cNvSpPr/>
          <p:nvPr/>
        </p:nvSpPr>
        <p:spPr>
          <a:xfrm>
            <a:off x="7191375" y="1844040"/>
            <a:ext cx="1870075" cy="760095"/>
          </a:xfrm>
          <a:prstGeom prst="star12">
            <a:avLst>
              <a:gd fmla="val 37500" name="adj"/>
            </a:avLst>
          </a:prstGeom>
          <a:solidFill>
            <a:srgbClr val="4DACF3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양식과 다를때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경고창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" name="Google Shape;422;p13"/>
          <p:cNvSpPr/>
          <p:nvPr/>
        </p:nvSpPr>
        <p:spPr>
          <a:xfrm>
            <a:off x="5964555" y="2592070"/>
            <a:ext cx="135382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양식에 맞게 수정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" name="Google Shape;423;p13"/>
          <p:cNvSpPr/>
          <p:nvPr/>
        </p:nvSpPr>
        <p:spPr>
          <a:xfrm>
            <a:off x="7804150" y="2594610"/>
            <a:ext cx="92075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수정 완료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p13"/>
          <p:cNvSpPr/>
          <p:nvPr/>
        </p:nvSpPr>
        <p:spPr>
          <a:xfrm>
            <a:off x="3510280" y="3034030"/>
            <a:ext cx="2193290" cy="835025"/>
          </a:xfrm>
          <a:prstGeom prst="star12">
            <a:avLst>
              <a:gd fmla="val 37500" name="adj"/>
            </a:avLst>
          </a:prstGeom>
          <a:solidFill>
            <a:srgbClr val="4DACF3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작성자와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수정자의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불일치 시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경고창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" name="Google Shape;425;p13"/>
          <p:cNvSpPr/>
          <p:nvPr/>
        </p:nvSpPr>
        <p:spPr>
          <a:xfrm>
            <a:off x="2045970" y="3897630"/>
            <a:ext cx="142557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삭제할 글 선택 후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하단에 삭제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p13"/>
          <p:cNvSpPr/>
          <p:nvPr/>
        </p:nvSpPr>
        <p:spPr>
          <a:xfrm>
            <a:off x="3913505" y="3893820"/>
            <a:ext cx="163512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작성자, 수정자 아이디 일치 시 삭제화면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13"/>
          <p:cNvSpPr/>
          <p:nvPr/>
        </p:nvSpPr>
        <p:spPr>
          <a:xfrm>
            <a:off x="7806690" y="3884295"/>
            <a:ext cx="92075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삭제 완료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8" name="Google Shape;428;p13"/>
          <p:cNvCxnSpPr>
            <a:stCxn id="418" idx="3"/>
            <a:endCxn id="419" idx="1"/>
          </p:cNvCxnSpPr>
          <p:nvPr/>
        </p:nvCxnSpPr>
        <p:spPr>
          <a:xfrm>
            <a:off x="1746885" y="2782253"/>
            <a:ext cx="306600" cy="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9" name="Google Shape;429;p13"/>
          <p:cNvCxnSpPr>
            <a:stCxn id="419" idx="3"/>
            <a:endCxn id="420" idx="1"/>
          </p:cNvCxnSpPr>
          <p:nvPr/>
        </p:nvCxnSpPr>
        <p:spPr>
          <a:xfrm flipH="1" rot="10800000">
            <a:off x="3479165" y="2781688"/>
            <a:ext cx="436800" cy="1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0" name="Google Shape;430;p13"/>
          <p:cNvCxnSpPr>
            <a:stCxn id="420" idx="3"/>
            <a:endCxn id="422" idx="1"/>
          </p:cNvCxnSpPr>
          <p:nvPr/>
        </p:nvCxnSpPr>
        <p:spPr>
          <a:xfrm>
            <a:off x="5551170" y="2781617"/>
            <a:ext cx="413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1" name="Google Shape;431;p13"/>
          <p:cNvCxnSpPr>
            <a:stCxn id="422" idx="3"/>
            <a:endCxn id="423" idx="1"/>
          </p:cNvCxnSpPr>
          <p:nvPr/>
        </p:nvCxnSpPr>
        <p:spPr>
          <a:xfrm>
            <a:off x="7318375" y="2781617"/>
            <a:ext cx="485700" cy="2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2" name="Google Shape;432;p13"/>
          <p:cNvCxnSpPr/>
          <p:nvPr/>
        </p:nvCxnSpPr>
        <p:spPr>
          <a:xfrm rot="-5400000">
            <a:off x="1372168" y="2103707"/>
            <a:ext cx="1162800" cy="1854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3" name="Google Shape;433;p13"/>
          <p:cNvCxnSpPr/>
          <p:nvPr/>
        </p:nvCxnSpPr>
        <p:spPr>
          <a:xfrm flipH="1" rot="-5400000">
            <a:off x="1298535" y="3339505"/>
            <a:ext cx="1310700" cy="1854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4" name="Google Shape;434;p13"/>
          <p:cNvCxnSpPr>
            <a:stCxn id="410" idx="3"/>
            <a:endCxn id="411" idx="1"/>
          </p:cNvCxnSpPr>
          <p:nvPr/>
        </p:nvCxnSpPr>
        <p:spPr>
          <a:xfrm flipH="1" rot="10800000">
            <a:off x="3471545" y="1614523"/>
            <a:ext cx="2502600" cy="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5" name="Google Shape;435;p13"/>
          <p:cNvCxnSpPr>
            <a:stCxn id="411" idx="3"/>
            <a:endCxn id="412" idx="1"/>
          </p:cNvCxnSpPr>
          <p:nvPr/>
        </p:nvCxnSpPr>
        <p:spPr>
          <a:xfrm>
            <a:off x="7321550" y="1614488"/>
            <a:ext cx="485100" cy="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6" name="Google Shape;436;p13"/>
          <p:cNvCxnSpPr>
            <a:stCxn id="425" idx="3"/>
            <a:endCxn id="426" idx="1"/>
          </p:cNvCxnSpPr>
          <p:nvPr/>
        </p:nvCxnSpPr>
        <p:spPr>
          <a:xfrm flipH="1" rot="10800000">
            <a:off x="3471545" y="4083278"/>
            <a:ext cx="441900" cy="3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7" name="Google Shape;437;p13"/>
          <p:cNvCxnSpPr>
            <a:stCxn id="426" idx="3"/>
            <a:endCxn id="427" idx="1"/>
          </p:cNvCxnSpPr>
          <p:nvPr/>
        </p:nvCxnSpPr>
        <p:spPr>
          <a:xfrm flipH="1" rot="10800000">
            <a:off x="5548630" y="4073767"/>
            <a:ext cx="2258100" cy="9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8" name="Google Shape;438;p13"/>
          <p:cNvCxnSpPr>
            <a:stCxn id="415" idx="3"/>
            <a:endCxn id="416" idx="1"/>
          </p:cNvCxnSpPr>
          <p:nvPr/>
        </p:nvCxnSpPr>
        <p:spPr>
          <a:xfrm flipH="1" rot="10800000">
            <a:off x="1750695" y="4790067"/>
            <a:ext cx="2273400" cy="4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9" name="Google Shape;439;p13"/>
          <p:cNvCxnSpPr>
            <a:stCxn id="416" idx="3"/>
            <a:endCxn id="417" idx="1"/>
          </p:cNvCxnSpPr>
          <p:nvPr/>
        </p:nvCxnSpPr>
        <p:spPr>
          <a:xfrm>
            <a:off x="5449570" y="4790123"/>
            <a:ext cx="1917000" cy="6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0" name="Google Shape;440;p13"/>
          <p:cNvSpPr txBox="1"/>
          <p:nvPr/>
        </p:nvSpPr>
        <p:spPr>
          <a:xfrm>
            <a:off x="0" y="4347845"/>
            <a:ext cx="2572385" cy="2546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조회 : 고객 / 판매자 / 관리자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4"/>
          <p:cNvSpPr txBox="1"/>
          <p:nvPr>
            <p:ph type="title"/>
          </p:nvPr>
        </p:nvSpPr>
        <p:spPr>
          <a:xfrm>
            <a:off x="321310" y="-36830"/>
            <a:ext cx="1115060" cy="294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p14"/>
          <p:cNvSpPr/>
          <p:nvPr/>
        </p:nvSpPr>
        <p:spPr>
          <a:xfrm>
            <a:off x="238125" y="2031365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카테고리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p14"/>
          <p:cNvSpPr txBox="1"/>
          <p:nvPr/>
        </p:nvSpPr>
        <p:spPr>
          <a:xfrm>
            <a:off x="2968625" y="975995"/>
            <a:ext cx="3266440" cy="3702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14"/>
          <p:cNvSpPr/>
          <p:nvPr/>
        </p:nvSpPr>
        <p:spPr>
          <a:xfrm>
            <a:off x="2452370" y="1588770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선택된 카테고리의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소분류 목록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14"/>
          <p:cNvSpPr/>
          <p:nvPr/>
        </p:nvSpPr>
        <p:spPr>
          <a:xfrm>
            <a:off x="4745355" y="1591310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소분류 중 원하는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항목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p14"/>
          <p:cNvSpPr/>
          <p:nvPr/>
        </p:nvSpPr>
        <p:spPr>
          <a:xfrm>
            <a:off x="7038975" y="1584325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선택한 항목의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5" name="Google Shape;455;p14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{24F2C894-C974-4ACD-9616-177B15A6E5C5}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40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RSP-STAFF-8 ~ 10</a:t>
                      </a:r>
                      <a:b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RSP-USER-39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 관리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2018.10.09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송치권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56" name="Google Shape;456;p14"/>
          <p:cNvSpPr/>
          <p:nvPr/>
        </p:nvSpPr>
        <p:spPr>
          <a:xfrm>
            <a:off x="238760" y="3088005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선택된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" name="Google Shape;457;p14"/>
          <p:cNvSpPr/>
          <p:nvPr/>
        </p:nvSpPr>
        <p:spPr>
          <a:xfrm>
            <a:off x="2480945" y="2580005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추가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p14"/>
          <p:cNvSpPr/>
          <p:nvPr/>
        </p:nvSpPr>
        <p:spPr>
          <a:xfrm>
            <a:off x="4750435" y="2577465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추가할 카테고리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 작성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14"/>
          <p:cNvSpPr/>
          <p:nvPr/>
        </p:nvSpPr>
        <p:spPr>
          <a:xfrm>
            <a:off x="7037070" y="2588895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추가 완료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p14"/>
          <p:cNvSpPr/>
          <p:nvPr/>
        </p:nvSpPr>
        <p:spPr>
          <a:xfrm>
            <a:off x="2473960" y="3566795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수정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14"/>
          <p:cNvSpPr/>
          <p:nvPr/>
        </p:nvSpPr>
        <p:spPr>
          <a:xfrm>
            <a:off x="4743450" y="3570605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수정할 카테고리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 변경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462;p14"/>
          <p:cNvSpPr/>
          <p:nvPr/>
        </p:nvSpPr>
        <p:spPr>
          <a:xfrm>
            <a:off x="7037070" y="3569335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수정 완료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p14"/>
          <p:cNvSpPr/>
          <p:nvPr/>
        </p:nvSpPr>
        <p:spPr>
          <a:xfrm>
            <a:off x="2453640" y="4538980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삭제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p14"/>
          <p:cNvSpPr/>
          <p:nvPr/>
        </p:nvSpPr>
        <p:spPr>
          <a:xfrm>
            <a:off x="4744085" y="4544060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삭제할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p14"/>
          <p:cNvSpPr/>
          <p:nvPr/>
        </p:nvSpPr>
        <p:spPr>
          <a:xfrm>
            <a:off x="7044055" y="4548505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삭제 완료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6" name="Google Shape;466;p14"/>
          <p:cNvCxnSpPr>
            <a:stCxn id="450" idx="2"/>
            <a:endCxn id="456" idx="0"/>
          </p:cNvCxnSpPr>
          <p:nvPr/>
        </p:nvCxnSpPr>
        <p:spPr>
          <a:xfrm>
            <a:off x="1059180" y="2410460"/>
            <a:ext cx="600" cy="677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7" name="Google Shape;467;p14"/>
          <p:cNvCxnSpPr>
            <a:stCxn id="456" idx="3"/>
            <a:endCxn id="452" idx="1"/>
          </p:cNvCxnSpPr>
          <p:nvPr/>
        </p:nvCxnSpPr>
        <p:spPr>
          <a:xfrm flipH="1" rot="10800000">
            <a:off x="1880870" y="1778453"/>
            <a:ext cx="571500" cy="1499100"/>
          </a:xfrm>
          <a:prstGeom prst="bentConnector3">
            <a:avLst>
              <a:gd fmla="val 49954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8" name="Google Shape;468;p14"/>
          <p:cNvCxnSpPr/>
          <p:nvPr/>
        </p:nvCxnSpPr>
        <p:spPr>
          <a:xfrm flipH="1" rot="-5400000">
            <a:off x="1586270" y="3859490"/>
            <a:ext cx="1449600" cy="288900"/>
          </a:xfrm>
          <a:prstGeom prst="bentConnector3">
            <a:avLst>
              <a:gd fmla="val 100049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9" name="Google Shape;469;p14"/>
          <p:cNvCxnSpPr/>
          <p:nvPr/>
        </p:nvCxnSpPr>
        <p:spPr>
          <a:xfrm flipH="1" rot="10800000">
            <a:off x="2171700" y="2769235"/>
            <a:ext cx="309880" cy="127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0" name="Google Shape;470;p14"/>
          <p:cNvCxnSpPr/>
          <p:nvPr/>
        </p:nvCxnSpPr>
        <p:spPr>
          <a:xfrm flipH="1" rot="10800000">
            <a:off x="2166620" y="3756025"/>
            <a:ext cx="307975" cy="190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1" name="Google Shape;471;p14"/>
          <p:cNvCxnSpPr/>
          <p:nvPr/>
        </p:nvCxnSpPr>
        <p:spPr>
          <a:xfrm>
            <a:off x="4093845" y="1778000"/>
            <a:ext cx="652145" cy="317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2" name="Google Shape;472;p14"/>
          <p:cNvCxnSpPr/>
          <p:nvPr/>
        </p:nvCxnSpPr>
        <p:spPr>
          <a:xfrm flipH="1" rot="10800000">
            <a:off x="4122420" y="2766695"/>
            <a:ext cx="628650" cy="317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3" name="Google Shape;473;p14"/>
          <p:cNvCxnSpPr/>
          <p:nvPr/>
        </p:nvCxnSpPr>
        <p:spPr>
          <a:xfrm>
            <a:off x="4115435" y="3756025"/>
            <a:ext cx="628650" cy="444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4" name="Google Shape;474;p14"/>
          <p:cNvCxnSpPr/>
          <p:nvPr/>
        </p:nvCxnSpPr>
        <p:spPr>
          <a:xfrm>
            <a:off x="4095114" y="4728210"/>
            <a:ext cx="649605" cy="571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5" name="Google Shape;475;p14"/>
          <p:cNvCxnSpPr/>
          <p:nvPr/>
        </p:nvCxnSpPr>
        <p:spPr>
          <a:xfrm flipH="1" rot="10800000">
            <a:off x="6386830" y="1773555"/>
            <a:ext cx="652780" cy="762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6" name="Google Shape;476;p14"/>
          <p:cNvCxnSpPr/>
          <p:nvPr/>
        </p:nvCxnSpPr>
        <p:spPr>
          <a:xfrm>
            <a:off x="6391910" y="2766695"/>
            <a:ext cx="645795" cy="1206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7" name="Google Shape;477;p14"/>
          <p:cNvCxnSpPr/>
          <p:nvPr/>
        </p:nvCxnSpPr>
        <p:spPr>
          <a:xfrm flipH="1" rot="10800000">
            <a:off x="6384925" y="3758565"/>
            <a:ext cx="652780" cy="190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8" name="Google Shape;478;p14"/>
          <p:cNvCxnSpPr/>
          <p:nvPr/>
        </p:nvCxnSpPr>
        <p:spPr>
          <a:xfrm>
            <a:off x="6385560" y="4733290"/>
            <a:ext cx="659130" cy="508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9" name="Google Shape;479;p14"/>
          <p:cNvSpPr txBox="1"/>
          <p:nvPr/>
        </p:nvSpPr>
        <p:spPr>
          <a:xfrm>
            <a:off x="202565" y="3601085"/>
            <a:ext cx="1679575" cy="415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조회 : 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/ 판매자 / 관리자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5"/>
          <p:cNvSpPr txBox="1"/>
          <p:nvPr>
            <p:ph type="title"/>
          </p:nvPr>
        </p:nvSpPr>
        <p:spPr>
          <a:xfrm>
            <a:off x="321310" y="-36830"/>
            <a:ext cx="1115060" cy="294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p15"/>
          <p:cNvSpPr txBox="1"/>
          <p:nvPr/>
        </p:nvSpPr>
        <p:spPr>
          <a:xfrm>
            <a:off x="2968625" y="975995"/>
            <a:ext cx="3265805" cy="370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p15"/>
          <p:cNvSpPr/>
          <p:nvPr/>
        </p:nvSpPr>
        <p:spPr>
          <a:xfrm>
            <a:off x="255905" y="2074545"/>
            <a:ext cx="148717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스타일링 화면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p15"/>
          <p:cNvSpPr/>
          <p:nvPr/>
        </p:nvSpPr>
        <p:spPr>
          <a:xfrm>
            <a:off x="2226310" y="2074545"/>
            <a:ext cx="121920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사진 추가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p15"/>
          <p:cNvSpPr/>
          <p:nvPr/>
        </p:nvSpPr>
        <p:spPr>
          <a:xfrm>
            <a:off x="3944620" y="2074545"/>
            <a:ext cx="92773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사진 등록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p15"/>
          <p:cNvSpPr/>
          <p:nvPr/>
        </p:nvSpPr>
        <p:spPr>
          <a:xfrm>
            <a:off x="5389880" y="2074545"/>
            <a:ext cx="148653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스타일링 찾기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4" name="Google Shape;494;p15"/>
          <p:cNvSpPr/>
          <p:nvPr/>
        </p:nvSpPr>
        <p:spPr>
          <a:xfrm>
            <a:off x="7362825" y="2074545"/>
            <a:ext cx="135953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비슷한 연예인의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스타일링 사진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95" name="Google Shape;495;p15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{24F2C894-C974-4ACD-9616-177B15A6E5C5}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RSP-BUYER-2 ~ 3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스타일링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2018.10.09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송치권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96" name="Google Shape;496;p15"/>
          <p:cNvSpPr/>
          <p:nvPr/>
        </p:nvSpPr>
        <p:spPr>
          <a:xfrm>
            <a:off x="253365" y="3528060"/>
            <a:ext cx="148717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스타일링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" name="Google Shape;497;p15"/>
          <p:cNvSpPr/>
          <p:nvPr/>
        </p:nvSpPr>
        <p:spPr>
          <a:xfrm>
            <a:off x="3583940" y="3528060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사진으로 조회된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닮은 연예인의 이름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p15"/>
          <p:cNvSpPr/>
          <p:nvPr/>
        </p:nvSpPr>
        <p:spPr>
          <a:xfrm>
            <a:off x="7075170" y="3528060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해당 연예인의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스타일링 사진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9" name="Google Shape;499;p15"/>
          <p:cNvSpPr/>
          <p:nvPr/>
        </p:nvSpPr>
        <p:spPr>
          <a:xfrm>
            <a:off x="7078345" y="2607945"/>
            <a:ext cx="1662430" cy="770255"/>
          </a:xfrm>
          <a:prstGeom prst="star12">
            <a:avLst>
              <a:gd fmla="val 37500" name="adj"/>
            </a:avLst>
          </a:prstGeom>
          <a:solidFill>
            <a:srgbClr val="4DACF3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얼굴 인식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불가능시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경고창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0" name="Google Shape;500;p15"/>
          <p:cNvCxnSpPr>
            <a:stCxn id="490" idx="3"/>
            <a:endCxn id="491" idx="1"/>
          </p:cNvCxnSpPr>
          <p:nvPr/>
        </p:nvCxnSpPr>
        <p:spPr>
          <a:xfrm>
            <a:off x="1743075" y="2264092"/>
            <a:ext cx="483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1" name="Google Shape;501;p15"/>
          <p:cNvCxnSpPr>
            <a:stCxn id="491" idx="3"/>
            <a:endCxn id="492" idx="1"/>
          </p:cNvCxnSpPr>
          <p:nvPr/>
        </p:nvCxnSpPr>
        <p:spPr>
          <a:xfrm>
            <a:off x="3445510" y="2264092"/>
            <a:ext cx="499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2" name="Google Shape;502;p15"/>
          <p:cNvCxnSpPr>
            <a:stCxn id="492" idx="3"/>
            <a:endCxn id="493" idx="1"/>
          </p:cNvCxnSpPr>
          <p:nvPr/>
        </p:nvCxnSpPr>
        <p:spPr>
          <a:xfrm>
            <a:off x="4872355" y="2264092"/>
            <a:ext cx="517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3" name="Google Shape;503;p15"/>
          <p:cNvCxnSpPr>
            <a:stCxn id="493" idx="3"/>
            <a:endCxn id="494" idx="1"/>
          </p:cNvCxnSpPr>
          <p:nvPr/>
        </p:nvCxnSpPr>
        <p:spPr>
          <a:xfrm>
            <a:off x="6876415" y="2264092"/>
            <a:ext cx="486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4" name="Google Shape;504;p15"/>
          <p:cNvCxnSpPr>
            <a:stCxn id="496" idx="3"/>
            <a:endCxn id="497" idx="1"/>
          </p:cNvCxnSpPr>
          <p:nvPr/>
        </p:nvCxnSpPr>
        <p:spPr>
          <a:xfrm>
            <a:off x="1740535" y="3717608"/>
            <a:ext cx="18435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5" name="Google Shape;505;p15"/>
          <p:cNvCxnSpPr>
            <a:stCxn id="497" idx="3"/>
            <a:endCxn id="498" idx="1"/>
          </p:cNvCxnSpPr>
          <p:nvPr/>
        </p:nvCxnSpPr>
        <p:spPr>
          <a:xfrm>
            <a:off x="5226050" y="3717608"/>
            <a:ext cx="1849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6"/>
          <p:cNvSpPr txBox="1"/>
          <p:nvPr>
            <p:ph type="title"/>
          </p:nvPr>
        </p:nvSpPr>
        <p:spPr>
          <a:xfrm>
            <a:off x="321310" y="-36830"/>
            <a:ext cx="1115060" cy="294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p16"/>
          <p:cNvSpPr txBox="1"/>
          <p:nvPr/>
        </p:nvSpPr>
        <p:spPr>
          <a:xfrm>
            <a:off x="2968625" y="975995"/>
            <a:ext cx="3265805" cy="370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endParaRPr/>
          </a:p>
        </p:txBody>
      </p:sp>
      <p:sp>
        <p:nvSpPr>
          <p:cNvPr id="516" name="Google Shape;516;p16"/>
          <p:cNvSpPr/>
          <p:nvPr/>
        </p:nvSpPr>
        <p:spPr>
          <a:xfrm>
            <a:off x="513080" y="1513840"/>
            <a:ext cx="159956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상품 상세페이지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p16"/>
          <p:cNvSpPr/>
          <p:nvPr/>
        </p:nvSpPr>
        <p:spPr>
          <a:xfrm>
            <a:off x="2806065" y="1513840"/>
            <a:ext cx="139255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옵션 및 수량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p16"/>
          <p:cNvSpPr/>
          <p:nvPr/>
        </p:nvSpPr>
        <p:spPr>
          <a:xfrm>
            <a:off x="4879975" y="1513840"/>
            <a:ext cx="152654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장바구니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p16"/>
          <p:cNvSpPr/>
          <p:nvPr/>
        </p:nvSpPr>
        <p:spPr>
          <a:xfrm>
            <a:off x="4786630" y="1916430"/>
            <a:ext cx="1756410" cy="871220"/>
          </a:xfrm>
          <a:prstGeom prst="star12">
            <a:avLst>
              <a:gd fmla="val 37500" name="adj"/>
            </a:avLst>
          </a:prstGeom>
          <a:solidFill>
            <a:srgbClr val="4DACF3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및 수량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비선택시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경고창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0" name="Google Shape;520;p16"/>
          <p:cNvSpPr/>
          <p:nvPr/>
        </p:nvSpPr>
        <p:spPr>
          <a:xfrm>
            <a:off x="7085330" y="1513840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정상처리 메세지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21" name="Google Shape;521;p16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{24F2C894-C974-4ACD-9616-177B15A6E5C5}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RSP-BUYER-4 ~ 6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2018.10.09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송치권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522" name="Google Shape;522;p16"/>
          <p:cNvSpPr/>
          <p:nvPr/>
        </p:nvSpPr>
        <p:spPr>
          <a:xfrm>
            <a:off x="513715" y="3125470"/>
            <a:ext cx="1600200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마이 페이지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p16"/>
          <p:cNvSpPr/>
          <p:nvPr/>
        </p:nvSpPr>
        <p:spPr>
          <a:xfrm>
            <a:off x="2804160" y="3125470"/>
            <a:ext cx="139255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장바구니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4" name="Google Shape;524;p16"/>
          <p:cNvSpPr/>
          <p:nvPr/>
        </p:nvSpPr>
        <p:spPr>
          <a:xfrm>
            <a:off x="4882515" y="3125470"/>
            <a:ext cx="152717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현재 장바구니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" name="Google Shape;525;p16"/>
          <p:cNvSpPr/>
          <p:nvPr/>
        </p:nvSpPr>
        <p:spPr>
          <a:xfrm>
            <a:off x="4888865" y="4191635"/>
            <a:ext cx="152717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전체선택 / 일부선택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삭제할 상품 선택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6" name="Google Shape;526;p16"/>
          <p:cNvSpPr/>
          <p:nvPr/>
        </p:nvSpPr>
        <p:spPr>
          <a:xfrm>
            <a:off x="7084060" y="4195445"/>
            <a:ext cx="164274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3-2. 삭제 선택 시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완료 / 메시지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27" name="Google Shape;527;p16"/>
          <p:cNvCxnSpPr>
            <a:stCxn id="516" idx="3"/>
            <a:endCxn id="517" idx="1"/>
          </p:cNvCxnSpPr>
          <p:nvPr/>
        </p:nvCxnSpPr>
        <p:spPr>
          <a:xfrm>
            <a:off x="2112645" y="1703388"/>
            <a:ext cx="693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8" name="Google Shape;528;p16"/>
          <p:cNvCxnSpPr>
            <a:stCxn id="517" idx="3"/>
            <a:endCxn id="518" idx="1"/>
          </p:cNvCxnSpPr>
          <p:nvPr/>
        </p:nvCxnSpPr>
        <p:spPr>
          <a:xfrm>
            <a:off x="4198620" y="1703388"/>
            <a:ext cx="681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9" name="Google Shape;529;p16"/>
          <p:cNvCxnSpPr>
            <a:stCxn id="518" idx="3"/>
            <a:endCxn id="520" idx="1"/>
          </p:cNvCxnSpPr>
          <p:nvPr/>
        </p:nvCxnSpPr>
        <p:spPr>
          <a:xfrm>
            <a:off x="6406515" y="1703388"/>
            <a:ext cx="6789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0" name="Google Shape;530;p16"/>
          <p:cNvCxnSpPr>
            <a:stCxn id="522" idx="3"/>
            <a:endCxn id="523" idx="1"/>
          </p:cNvCxnSpPr>
          <p:nvPr/>
        </p:nvCxnSpPr>
        <p:spPr>
          <a:xfrm>
            <a:off x="2113915" y="3315335"/>
            <a:ext cx="690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1" name="Google Shape;531;p16"/>
          <p:cNvCxnSpPr>
            <a:stCxn id="523" idx="3"/>
            <a:endCxn id="524" idx="1"/>
          </p:cNvCxnSpPr>
          <p:nvPr/>
        </p:nvCxnSpPr>
        <p:spPr>
          <a:xfrm>
            <a:off x="4196715" y="3315335"/>
            <a:ext cx="685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2" name="Google Shape;532;p16"/>
          <p:cNvCxnSpPr>
            <a:stCxn id="524" idx="2"/>
            <a:endCxn id="525" idx="0"/>
          </p:cNvCxnSpPr>
          <p:nvPr/>
        </p:nvCxnSpPr>
        <p:spPr>
          <a:xfrm>
            <a:off x="5646102" y="3505200"/>
            <a:ext cx="6300" cy="686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3" name="Google Shape;533;p16"/>
          <p:cNvCxnSpPr>
            <a:stCxn id="525" idx="3"/>
            <a:endCxn id="526" idx="1"/>
          </p:cNvCxnSpPr>
          <p:nvPr/>
        </p:nvCxnSpPr>
        <p:spPr>
          <a:xfrm>
            <a:off x="6416040" y="4381500"/>
            <a:ext cx="668100" cy="3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7"/>
          <p:cNvSpPr txBox="1"/>
          <p:nvPr>
            <p:ph type="title"/>
          </p:nvPr>
        </p:nvSpPr>
        <p:spPr>
          <a:xfrm>
            <a:off x="321310" y="-36830"/>
            <a:ext cx="1115060" cy="294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3" name="Google Shape;543;p17"/>
          <p:cNvSpPr txBox="1"/>
          <p:nvPr/>
        </p:nvSpPr>
        <p:spPr>
          <a:xfrm>
            <a:off x="2968625" y="975995"/>
            <a:ext cx="3265805" cy="370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/ 관리자</a:t>
            </a:r>
            <a:endParaRPr/>
          </a:p>
        </p:txBody>
      </p:sp>
      <p:sp>
        <p:nvSpPr>
          <p:cNvPr id="544" name="Google Shape;544;p17"/>
          <p:cNvSpPr/>
          <p:nvPr/>
        </p:nvSpPr>
        <p:spPr>
          <a:xfrm>
            <a:off x="559435" y="3498850"/>
            <a:ext cx="129540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관리자 화면에서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주문목록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5" name="Google Shape;545;p17"/>
          <p:cNvSpPr/>
          <p:nvPr/>
        </p:nvSpPr>
        <p:spPr>
          <a:xfrm>
            <a:off x="2286000" y="3502025"/>
            <a:ext cx="1194435" cy="38481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고객이 주문한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목록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p17"/>
          <p:cNvSpPr/>
          <p:nvPr/>
        </p:nvSpPr>
        <p:spPr>
          <a:xfrm>
            <a:off x="3927475" y="3498850"/>
            <a:ext cx="135445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미확인 상품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" name="Google Shape;547;p17"/>
          <p:cNvSpPr/>
          <p:nvPr/>
        </p:nvSpPr>
        <p:spPr>
          <a:xfrm>
            <a:off x="5686425" y="3496945"/>
            <a:ext cx="122491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주문 확인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p17"/>
          <p:cNvSpPr/>
          <p:nvPr/>
        </p:nvSpPr>
        <p:spPr>
          <a:xfrm>
            <a:off x="7327265" y="3503930"/>
            <a:ext cx="130683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미확인 상태에서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 상태로 변경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49" name="Google Shape;549;p17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{24F2C894-C974-4ACD-9616-177B15A6E5C5}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40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RSP-STAFF-10 ~ 11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RSP-BUYER-7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주문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2018.10.09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송치권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550" name="Google Shape;550;p17"/>
          <p:cNvSpPr/>
          <p:nvPr/>
        </p:nvSpPr>
        <p:spPr>
          <a:xfrm>
            <a:off x="554990" y="2197100"/>
            <a:ext cx="129540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마이 페이지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p17"/>
          <p:cNvSpPr/>
          <p:nvPr/>
        </p:nvSpPr>
        <p:spPr>
          <a:xfrm>
            <a:off x="3698240" y="2197100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장바구니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2" name="Google Shape;552;p17"/>
          <p:cNvSpPr/>
          <p:nvPr/>
        </p:nvSpPr>
        <p:spPr>
          <a:xfrm>
            <a:off x="6849745" y="2197100"/>
            <a:ext cx="174307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장바구니 목록에서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또는 일부 선택 주문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3" name="Google Shape;553;p17"/>
          <p:cNvCxnSpPr>
            <a:stCxn id="550" idx="3"/>
            <a:endCxn id="551" idx="1"/>
          </p:cNvCxnSpPr>
          <p:nvPr/>
        </p:nvCxnSpPr>
        <p:spPr>
          <a:xfrm>
            <a:off x="1850390" y="2386648"/>
            <a:ext cx="1847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4" name="Google Shape;554;p17"/>
          <p:cNvCxnSpPr>
            <a:stCxn id="551" idx="3"/>
            <a:endCxn id="552" idx="1"/>
          </p:cNvCxnSpPr>
          <p:nvPr/>
        </p:nvCxnSpPr>
        <p:spPr>
          <a:xfrm>
            <a:off x="5340350" y="2386648"/>
            <a:ext cx="1509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5" name="Google Shape;555;p17"/>
          <p:cNvCxnSpPr>
            <a:stCxn id="544" idx="3"/>
            <a:endCxn id="545" idx="1"/>
          </p:cNvCxnSpPr>
          <p:nvPr/>
        </p:nvCxnSpPr>
        <p:spPr>
          <a:xfrm>
            <a:off x="1854835" y="3688398"/>
            <a:ext cx="431100" cy="6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6" name="Google Shape;556;p17"/>
          <p:cNvCxnSpPr>
            <a:stCxn id="545" idx="3"/>
            <a:endCxn id="546" idx="1"/>
          </p:cNvCxnSpPr>
          <p:nvPr/>
        </p:nvCxnSpPr>
        <p:spPr>
          <a:xfrm flipH="1" rot="10800000">
            <a:off x="3480435" y="3688430"/>
            <a:ext cx="447000" cy="6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7" name="Google Shape;557;p17"/>
          <p:cNvCxnSpPr>
            <a:stCxn id="546" idx="3"/>
            <a:endCxn id="547" idx="1"/>
          </p:cNvCxnSpPr>
          <p:nvPr/>
        </p:nvCxnSpPr>
        <p:spPr>
          <a:xfrm flipH="1" rot="10800000">
            <a:off x="5281930" y="3686598"/>
            <a:ext cx="404400" cy="1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8" name="Google Shape;558;p17"/>
          <p:cNvCxnSpPr>
            <a:stCxn id="547" idx="3"/>
            <a:endCxn id="548" idx="1"/>
          </p:cNvCxnSpPr>
          <p:nvPr/>
        </p:nvCxnSpPr>
        <p:spPr>
          <a:xfrm>
            <a:off x="6911340" y="3686492"/>
            <a:ext cx="415800" cy="6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9" name="Google Shape;559;p17"/>
          <p:cNvSpPr txBox="1"/>
          <p:nvPr/>
        </p:nvSpPr>
        <p:spPr>
          <a:xfrm>
            <a:off x="559435" y="3183890"/>
            <a:ext cx="608330" cy="2546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0" name="Google Shape;560;p17"/>
          <p:cNvSpPr txBox="1"/>
          <p:nvPr/>
        </p:nvSpPr>
        <p:spPr>
          <a:xfrm>
            <a:off x="559435" y="1933575"/>
            <a:ext cx="548640" cy="2546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8"/>
          <p:cNvSpPr txBox="1"/>
          <p:nvPr>
            <p:ph type="title"/>
          </p:nvPr>
        </p:nvSpPr>
        <p:spPr>
          <a:xfrm>
            <a:off x="321310" y="-36830"/>
            <a:ext cx="1115060" cy="294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0" name="Google Shape;570;p18"/>
          <p:cNvSpPr txBox="1"/>
          <p:nvPr/>
        </p:nvSpPr>
        <p:spPr>
          <a:xfrm>
            <a:off x="2968625" y="975995"/>
            <a:ext cx="3265805" cy="370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/ 관리자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1" name="Google Shape;571;p18"/>
          <p:cNvSpPr/>
          <p:nvPr/>
        </p:nvSpPr>
        <p:spPr>
          <a:xfrm>
            <a:off x="615315" y="2430145"/>
            <a:ext cx="1641475" cy="37846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메인화면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8"/>
          <p:cNvSpPr/>
          <p:nvPr/>
        </p:nvSpPr>
        <p:spPr>
          <a:xfrm>
            <a:off x="2692400" y="2430145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상품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3" name="Google Shape;573;p18"/>
          <p:cNvSpPr/>
          <p:nvPr/>
        </p:nvSpPr>
        <p:spPr>
          <a:xfrm>
            <a:off x="4769485" y="2438400"/>
            <a:ext cx="1641475" cy="37846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b="0" i="0" lang="en-US" sz="95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오른쪽에 팝업창형식 클릭한 상품목록 출력</a:t>
            </a:r>
            <a:endParaRPr b="0" i="0" sz="9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8"/>
          <p:cNvSpPr/>
          <p:nvPr/>
        </p:nvSpPr>
        <p:spPr>
          <a:xfrm>
            <a:off x="6846570" y="2430145"/>
            <a:ext cx="1641475" cy="37846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목록 클릭시 해당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화면으로 이동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5" name="Google Shape;575;p18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{24F2C894-C974-4ACD-9616-177B15A6E5C5}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RSP-BUYER-8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관심상품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2018.10.09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송치권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cxnSp>
        <p:nvCxnSpPr>
          <p:cNvPr id="576" name="Google Shape;576;p18"/>
          <p:cNvCxnSpPr>
            <a:stCxn id="571" idx="3"/>
            <a:endCxn id="572" idx="1"/>
          </p:cNvCxnSpPr>
          <p:nvPr/>
        </p:nvCxnSpPr>
        <p:spPr>
          <a:xfrm>
            <a:off x="2256790" y="2619375"/>
            <a:ext cx="435600" cy="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7" name="Google Shape;577;p18"/>
          <p:cNvCxnSpPr>
            <a:stCxn id="572" idx="3"/>
            <a:endCxn id="573" idx="1"/>
          </p:cNvCxnSpPr>
          <p:nvPr/>
        </p:nvCxnSpPr>
        <p:spPr>
          <a:xfrm>
            <a:off x="4334510" y="2619692"/>
            <a:ext cx="435000" cy="7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8" name="Google Shape;578;p18"/>
          <p:cNvCxnSpPr>
            <a:stCxn id="573" idx="3"/>
            <a:endCxn id="574" idx="1"/>
          </p:cNvCxnSpPr>
          <p:nvPr/>
        </p:nvCxnSpPr>
        <p:spPr>
          <a:xfrm flipH="1" rot="10800000">
            <a:off x="6410960" y="2619230"/>
            <a:ext cx="435600" cy="8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9"/>
          <p:cNvSpPr txBox="1"/>
          <p:nvPr>
            <p:ph type="title"/>
          </p:nvPr>
        </p:nvSpPr>
        <p:spPr>
          <a:xfrm>
            <a:off x="321310" y="-36830"/>
            <a:ext cx="1115060" cy="294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8" name="Google Shape;588;p19"/>
          <p:cNvSpPr txBox="1"/>
          <p:nvPr/>
        </p:nvSpPr>
        <p:spPr>
          <a:xfrm>
            <a:off x="2968625" y="975995"/>
            <a:ext cx="3265805" cy="370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9" name="Google Shape;589;p19"/>
          <p:cNvSpPr/>
          <p:nvPr/>
        </p:nvSpPr>
        <p:spPr>
          <a:xfrm>
            <a:off x="765175" y="1736090"/>
            <a:ext cx="124904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주문 목록 확인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0" name="Google Shape;590;p19"/>
          <p:cNvSpPr/>
          <p:nvPr/>
        </p:nvSpPr>
        <p:spPr>
          <a:xfrm>
            <a:off x="2482850" y="1732915"/>
            <a:ext cx="110998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쿠폰 클릭 /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 목록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1" name="Google Shape;591;p19"/>
          <p:cNvSpPr/>
          <p:nvPr/>
        </p:nvSpPr>
        <p:spPr>
          <a:xfrm>
            <a:off x="4068445" y="1738630"/>
            <a:ext cx="105219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b="0" i="0" lang="en-US" sz="95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쿠폰 적용 후</a:t>
            </a:r>
            <a:endParaRPr b="0" i="0" sz="95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b="0" i="0" lang="en-US" sz="95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금액 출력</a:t>
            </a:r>
            <a:endParaRPr b="0" i="0" sz="95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2" name="Google Shape;592;p19"/>
          <p:cNvSpPr/>
          <p:nvPr/>
        </p:nvSpPr>
        <p:spPr>
          <a:xfrm>
            <a:off x="5612765" y="1732915"/>
            <a:ext cx="94488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결제 확인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3" name="Google Shape;593;p19"/>
          <p:cNvSpPr/>
          <p:nvPr/>
        </p:nvSpPr>
        <p:spPr>
          <a:xfrm>
            <a:off x="7062470" y="1737995"/>
            <a:ext cx="124015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포인트 차감 및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완료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94" name="Google Shape;594;p19"/>
          <p:cNvGrpSpPr/>
          <p:nvPr/>
        </p:nvGrpSpPr>
        <p:grpSpPr>
          <a:xfrm>
            <a:off x="5206365" y="2389505"/>
            <a:ext cx="2286635" cy="846455"/>
            <a:chOff x="5206365" y="2389505"/>
            <a:chExt cx="2286635" cy="846455"/>
          </a:xfrm>
        </p:grpSpPr>
        <p:sp>
          <p:nvSpPr>
            <p:cNvPr id="595" name="Google Shape;595;p19"/>
            <p:cNvSpPr/>
            <p:nvPr/>
          </p:nvSpPr>
          <p:spPr>
            <a:xfrm>
              <a:off x="5206365" y="2389505"/>
              <a:ext cx="2286635" cy="846455"/>
            </a:xfrm>
            <a:prstGeom prst="wedgeRectCallout">
              <a:avLst>
                <a:gd fmla="val -13056" name="adj1"/>
                <a:gd fmla="val -81290" name="adj2"/>
              </a:avLst>
            </a:prstGeom>
            <a:solidFill>
              <a:srgbClr val="4DACF3"/>
            </a:solidFill>
            <a:ln cap="flat" cmpd="sng" w="9525">
              <a:solidFill>
                <a:srgbClr val="4DAC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Malgun Gothic"/>
                <a:buNone/>
              </a:pPr>
              <a:r>
                <a:t/>
              </a:r>
              <a:endParaRPr b="0" i="0" sz="1500" u="none" cap="none" strike="noStrik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6" name="Google Shape;596;p19"/>
            <p:cNvSpPr txBox="1"/>
            <p:nvPr/>
          </p:nvSpPr>
          <p:spPr>
            <a:xfrm>
              <a:off x="5310505" y="2458720"/>
              <a:ext cx="2105025" cy="708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4-1. 포인트 부족시 메시지 출력</a:t>
              </a:r>
              <a:endParaRPr b="0" i="0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및 충전화면 출력</a:t>
              </a:r>
              <a:br>
                <a:rPr b="0" i="0" lang="en-US" sz="10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0" i="0" lang="en-US" sz="10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4-2. 충전금액 작성 후 충전 완료</a:t>
              </a:r>
              <a:endParaRPr b="0" i="0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Malgun Gothic"/>
                <a:buNone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  결제화면 출력</a:t>
              </a:r>
              <a:endParaRPr b="0" i="0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597" name="Google Shape;597;p19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{24F2C894-C974-4ACD-9616-177B15A6E5C5}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RSP-BUYER-9 ~ 12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상품결제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2018.10.09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송치권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598" name="Google Shape;598;p19"/>
          <p:cNvSpPr/>
          <p:nvPr/>
        </p:nvSpPr>
        <p:spPr>
          <a:xfrm>
            <a:off x="770890" y="3585210"/>
            <a:ext cx="108204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마이 페이지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9" name="Google Shape;599;p19"/>
          <p:cNvSpPr/>
          <p:nvPr/>
        </p:nvSpPr>
        <p:spPr>
          <a:xfrm>
            <a:off x="2241550" y="3587750"/>
            <a:ext cx="134683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포인트 충전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0" name="Google Shape;600;p19"/>
          <p:cNvSpPr/>
          <p:nvPr/>
        </p:nvSpPr>
        <p:spPr>
          <a:xfrm>
            <a:off x="3948430" y="3578860"/>
            <a:ext cx="116903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b="0" i="0" lang="en-US" sz="95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충전 금액 작성</a:t>
            </a:r>
            <a:endParaRPr b="0" i="0" sz="95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1" name="Google Shape;601;p19"/>
          <p:cNvSpPr/>
          <p:nvPr/>
        </p:nvSpPr>
        <p:spPr>
          <a:xfrm>
            <a:off x="5492750" y="3581400"/>
            <a:ext cx="108839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카드사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2" name="Google Shape;602;p19"/>
          <p:cNvSpPr/>
          <p:nvPr/>
        </p:nvSpPr>
        <p:spPr>
          <a:xfrm>
            <a:off x="6935470" y="3578860"/>
            <a:ext cx="141732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충전 선택 및 완료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03" name="Google Shape;603;p19"/>
          <p:cNvCxnSpPr/>
          <p:nvPr/>
        </p:nvCxnSpPr>
        <p:spPr>
          <a:xfrm flipH="1" rot="10800000">
            <a:off x="2013585" y="1922145"/>
            <a:ext cx="469900" cy="381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4" name="Google Shape;604;p19"/>
          <p:cNvCxnSpPr/>
          <p:nvPr/>
        </p:nvCxnSpPr>
        <p:spPr>
          <a:xfrm>
            <a:off x="3592195" y="1922145"/>
            <a:ext cx="476885" cy="635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5" name="Google Shape;605;p19"/>
          <p:cNvCxnSpPr/>
          <p:nvPr/>
        </p:nvCxnSpPr>
        <p:spPr>
          <a:xfrm flipH="1" rot="10800000">
            <a:off x="5120005" y="1922145"/>
            <a:ext cx="493395" cy="635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6" name="Google Shape;606;p19"/>
          <p:cNvCxnSpPr/>
          <p:nvPr/>
        </p:nvCxnSpPr>
        <p:spPr>
          <a:xfrm>
            <a:off x="6557010" y="1922145"/>
            <a:ext cx="506095" cy="571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7" name="Google Shape;607;p19"/>
          <p:cNvCxnSpPr/>
          <p:nvPr/>
        </p:nvCxnSpPr>
        <p:spPr>
          <a:xfrm>
            <a:off x="1852295" y="3774440"/>
            <a:ext cx="389890" cy="317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8" name="Google Shape;608;p19"/>
          <p:cNvCxnSpPr/>
          <p:nvPr/>
        </p:nvCxnSpPr>
        <p:spPr>
          <a:xfrm flipH="1" rot="10800000">
            <a:off x="3587750" y="3768090"/>
            <a:ext cx="361315" cy="952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9" name="Google Shape;609;p19"/>
          <p:cNvCxnSpPr/>
          <p:nvPr/>
        </p:nvCxnSpPr>
        <p:spPr>
          <a:xfrm>
            <a:off x="5116830" y="3768090"/>
            <a:ext cx="376555" cy="317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0" name="Google Shape;610;p19"/>
          <p:cNvCxnSpPr/>
          <p:nvPr/>
        </p:nvCxnSpPr>
        <p:spPr>
          <a:xfrm flipH="1" rot="10800000">
            <a:off x="6580505" y="3768090"/>
            <a:ext cx="355600" cy="317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>
            <p:ph type="title"/>
          </p:nvPr>
        </p:nvSpPr>
        <p:spPr>
          <a:xfrm>
            <a:off x="321310" y="-36830"/>
            <a:ext cx="829310" cy="294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lang="en-US" sz="1600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</a:t>
            </a:r>
            <a:endParaRPr b="1" sz="1600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" name="Google Shape;48;p2"/>
          <p:cNvGraphicFramePr/>
          <p:nvPr/>
        </p:nvGraphicFramePr>
        <p:xfrm>
          <a:off x="322580" y="5372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{24F2C894-C974-4ACD-9616-177B15A6E5C5}</a:tableStyleId>
              </a:tblPr>
              <a:tblGrid>
                <a:gridCol w="1619250"/>
                <a:gridCol w="1619875"/>
                <a:gridCol w="1619875"/>
                <a:gridCol w="1619875"/>
                <a:gridCol w="1620525"/>
              </a:tblGrid>
              <a:tr h="408950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문서개정이력표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 hMerge="1"/>
                <a:tc hMerge="1"/>
                <a:tc hMerge="1"/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문서명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흐름도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 hMerge="1"/>
                <a:tc hMerge="1"/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승인자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2018.10.08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 제정 및 내용 작성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송치권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2018.10.09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 작성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송치권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2018.10.09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 수정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송치권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0"/>
          <p:cNvSpPr txBox="1"/>
          <p:nvPr>
            <p:ph type="title"/>
          </p:nvPr>
        </p:nvSpPr>
        <p:spPr>
          <a:xfrm>
            <a:off x="321310" y="-36830"/>
            <a:ext cx="1115695" cy="29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0" name="Google Shape;620;p20"/>
          <p:cNvSpPr txBox="1"/>
          <p:nvPr/>
        </p:nvSpPr>
        <p:spPr>
          <a:xfrm>
            <a:off x="2968625" y="975995"/>
            <a:ext cx="3267075" cy="3702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1" name="Google Shape;621;p20"/>
          <p:cNvSpPr/>
          <p:nvPr/>
        </p:nvSpPr>
        <p:spPr>
          <a:xfrm>
            <a:off x="509905" y="1421765"/>
            <a:ext cx="164274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마이 페이지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2" name="Google Shape;622;p20"/>
          <p:cNvSpPr/>
          <p:nvPr/>
        </p:nvSpPr>
        <p:spPr>
          <a:xfrm>
            <a:off x="2687320" y="1425575"/>
            <a:ext cx="164274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포인트 충전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3" name="Google Shape;623;p20"/>
          <p:cNvSpPr/>
          <p:nvPr/>
        </p:nvSpPr>
        <p:spPr>
          <a:xfrm>
            <a:off x="4869180" y="1438910"/>
            <a:ext cx="1642745" cy="36512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카드사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4" name="Google Shape;624;p20"/>
          <p:cNvSpPr/>
          <p:nvPr/>
        </p:nvSpPr>
        <p:spPr>
          <a:xfrm>
            <a:off x="7035165" y="1436370"/>
            <a:ext cx="1642745" cy="36068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카드사 목록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25" name="Google Shape;625;p20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{24F2C894-C974-4ACD-9616-177B15A6E5C5}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40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RSP-STAFF-12 ~ 14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RSP-BUYER-13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카드사 관리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2018.10.09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송치권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626" name="Google Shape;626;p20"/>
          <p:cNvSpPr/>
          <p:nvPr/>
        </p:nvSpPr>
        <p:spPr>
          <a:xfrm>
            <a:off x="510540" y="2668270"/>
            <a:ext cx="164274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관리자 페이지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7" name="Google Shape;627;p20"/>
          <p:cNvSpPr/>
          <p:nvPr/>
        </p:nvSpPr>
        <p:spPr>
          <a:xfrm>
            <a:off x="2691130" y="2394585"/>
            <a:ext cx="164274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b="0" i="0" lang="en-US" sz="95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추가 선택</a:t>
            </a:r>
            <a:endParaRPr b="0" i="0" sz="95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8" name="Google Shape;628;p20"/>
          <p:cNvSpPr/>
          <p:nvPr/>
        </p:nvSpPr>
        <p:spPr>
          <a:xfrm>
            <a:off x="4869815" y="2397760"/>
            <a:ext cx="164274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양식에 맞는 작성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9" name="Google Shape;629;p20"/>
          <p:cNvSpPr/>
          <p:nvPr/>
        </p:nvSpPr>
        <p:spPr>
          <a:xfrm>
            <a:off x="7034530" y="2395220"/>
            <a:ext cx="164274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추가 완료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0" name="Google Shape;630;p20"/>
          <p:cNvSpPr/>
          <p:nvPr/>
        </p:nvSpPr>
        <p:spPr>
          <a:xfrm>
            <a:off x="2691130" y="3596005"/>
            <a:ext cx="164274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b="0" i="0" lang="en-US" sz="95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수정할 카드사 선택</a:t>
            </a:r>
            <a:endParaRPr b="0" i="0" sz="95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1" name="Google Shape;631;p20"/>
          <p:cNvSpPr/>
          <p:nvPr/>
        </p:nvSpPr>
        <p:spPr>
          <a:xfrm>
            <a:off x="4869180" y="3592195"/>
            <a:ext cx="164274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양식에 맞는 작성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2" name="Google Shape;632;p20"/>
          <p:cNvSpPr/>
          <p:nvPr/>
        </p:nvSpPr>
        <p:spPr>
          <a:xfrm>
            <a:off x="7034530" y="3595370"/>
            <a:ext cx="164274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수정 완료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3" name="Google Shape;633;p20"/>
          <p:cNvSpPr/>
          <p:nvPr/>
        </p:nvSpPr>
        <p:spPr>
          <a:xfrm>
            <a:off x="4678680" y="2864485"/>
            <a:ext cx="2023110" cy="673735"/>
          </a:xfrm>
          <a:prstGeom prst="star12">
            <a:avLst>
              <a:gd fmla="val 37500" name="adj"/>
            </a:avLst>
          </a:prstGeom>
          <a:solidFill>
            <a:srgbClr val="4DACF3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양식과 맞지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않을 시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경고창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4" name="Google Shape;634;p20"/>
          <p:cNvSpPr/>
          <p:nvPr/>
        </p:nvSpPr>
        <p:spPr>
          <a:xfrm>
            <a:off x="506095" y="3593465"/>
            <a:ext cx="164274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카드사 선택 /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카드사 목록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5" name="Google Shape;635;p20"/>
          <p:cNvSpPr/>
          <p:nvPr/>
        </p:nvSpPr>
        <p:spPr>
          <a:xfrm>
            <a:off x="2687320" y="4520565"/>
            <a:ext cx="164274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b="0" i="0" lang="en-US" sz="95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삭제할 카드사 선택</a:t>
            </a:r>
            <a:endParaRPr b="0" i="0" sz="95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6" name="Google Shape;636;p20"/>
          <p:cNvSpPr/>
          <p:nvPr/>
        </p:nvSpPr>
        <p:spPr>
          <a:xfrm>
            <a:off x="7030720" y="4516120"/>
            <a:ext cx="164274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삭제 완료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7" name="Google Shape;637;p20"/>
          <p:cNvCxnSpPr>
            <a:stCxn id="621" idx="3"/>
            <a:endCxn id="622" idx="1"/>
          </p:cNvCxnSpPr>
          <p:nvPr/>
        </p:nvCxnSpPr>
        <p:spPr>
          <a:xfrm>
            <a:off x="2152650" y="1611630"/>
            <a:ext cx="534600" cy="3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8" name="Google Shape;638;p20"/>
          <p:cNvCxnSpPr>
            <a:stCxn id="622" idx="3"/>
            <a:endCxn id="623" idx="1"/>
          </p:cNvCxnSpPr>
          <p:nvPr/>
        </p:nvCxnSpPr>
        <p:spPr>
          <a:xfrm>
            <a:off x="4330065" y="1615440"/>
            <a:ext cx="539100" cy="6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9" name="Google Shape;639;p20"/>
          <p:cNvCxnSpPr>
            <a:stCxn id="623" idx="3"/>
            <a:endCxn id="624" idx="1"/>
          </p:cNvCxnSpPr>
          <p:nvPr/>
        </p:nvCxnSpPr>
        <p:spPr>
          <a:xfrm flipH="1" rot="10800000">
            <a:off x="6511925" y="1616672"/>
            <a:ext cx="523200" cy="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0" name="Google Shape;640;p20"/>
          <p:cNvCxnSpPr>
            <a:stCxn id="626" idx="2"/>
            <a:endCxn id="634" idx="0"/>
          </p:cNvCxnSpPr>
          <p:nvPr/>
        </p:nvCxnSpPr>
        <p:spPr>
          <a:xfrm flipH="1">
            <a:off x="1327413" y="3048000"/>
            <a:ext cx="4500" cy="545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1" name="Google Shape;641;p20"/>
          <p:cNvCxnSpPr>
            <a:stCxn id="634" idx="3"/>
            <a:endCxn id="630" idx="1"/>
          </p:cNvCxnSpPr>
          <p:nvPr/>
        </p:nvCxnSpPr>
        <p:spPr>
          <a:xfrm>
            <a:off x="2148840" y="3783330"/>
            <a:ext cx="542400" cy="2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2" name="Google Shape;642;p20"/>
          <p:cNvCxnSpPr>
            <a:stCxn id="634" idx="3"/>
            <a:endCxn id="627" idx="1"/>
          </p:cNvCxnSpPr>
          <p:nvPr/>
        </p:nvCxnSpPr>
        <p:spPr>
          <a:xfrm flipH="1" rot="10800000">
            <a:off x="2148840" y="2584530"/>
            <a:ext cx="542400" cy="1198800"/>
          </a:xfrm>
          <a:prstGeom prst="bentConnector3">
            <a:avLst>
              <a:gd fmla="val 49934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3" name="Google Shape;643;p20"/>
          <p:cNvCxnSpPr>
            <a:stCxn id="634" idx="3"/>
            <a:endCxn id="635" idx="1"/>
          </p:cNvCxnSpPr>
          <p:nvPr/>
        </p:nvCxnSpPr>
        <p:spPr>
          <a:xfrm>
            <a:off x="2148840" y="3783330"/>
            <a:ext cx="538500" cy="927000"/>
          </a:xfrm>
          <a:prstGeom prst="bentConnector3">
            <a:avLst>
              <a:gd fmla="val 49919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4" name="Google Shape;644;p20"/>
          <p:cNvCxnSpPr>
            <a:stCxn id="627" idx="3"/>
            <a:endCxn id="628" idx="1"/>
          </p:cNvCxnSpPr>
          <p:nvPr/>
        </p:nvCxnSpPr>
        <p:spPr>
          <a:xfrm>
            <a:off x="4333875" y="2584450"/>
            <a:ext cx="535800" cy="3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5" name="Google Shape;645;p20"/>
          <p:cNvCxnSpPr>
            <a:stCxn id="628" idx="3"/>
            <a:endCxn id="629" idx="1"/>
          </p:cNvCxnSpPr>
          <p:nvPr/>
        </p:nvCxnSpPr>
        <p:spPr>
          <a:xfrm flipH="1" rot="10800000">
            <a:off x="6512560" y="2585225"/>
            <a:ext cx="522000" cy="2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6" name="Google Shape;646;p20"/>
          <p:cNvCxnSpPr>
            <a:stCxn id="630" idx="3"/>
            <a:endCxn id="631" idx="1"/>
          </p:cNvCxnSpPr>
          <p:nvPr/>
        </p:nvCxnSpPr>
        <p:spPr>
          <a:xfrm flipH="1" rot="10800000">
            <a:off x="4333875" y="3781970"/>
            <a:ext cx="535200" cy="3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7" name="Google Shape;647;p20"/>
          <p:cNvCxnSpPr>
            <a:stCxn id="631" idx="3"/>
            <a:endCxn id="632" idx="1"/>
          </p:cNvCxnSpPr>
          <p:nvPr/>
        </p:nvCxnSpPr>
        <p:spPr>
          <a:xfrm>
            <a:off x="6511925" y="3782060"/>
            <a:ext cx="522600" cy="3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8" name="Google Shape;648;p20"/>
          <p:cNvCxnSpPr>
            <a:stCxn id="635" idx="3"/>
            <a:endCxn id="636" idx="1"/>
          </p:cNvCxnSpPr>
          <p:nvPr/>
        </p:nvCxnSpPr>
        <p:spPr>
          <a:xfrm flipH="1" rot="10800000">
            <a:off x="4330065" y="4705930"/>
            <a:ext cx="2700600" cy="4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9" name="Google Shape;649;p20"/>
          <p:cNvSpPr txBox="1"/>
          <p:nvPr/>
        </p:nvSpPr>
        <p:spPr>
          <a:xfrm>
            <a:off x="524510" y="1159510"/>
            <a:ext cx="1333500" cy="2546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카드사 조회 : 고객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1"/>
          <p:cNvSpPr txBox="1"/>
          <p:nvPr>
            <p:ph type="title"/>
          </p:nvPr>
        </p:nvSpPr>
        <p:spPr>
          <a:xfrm>
            <a:off x="321310" y="-36830"/>
            <a:ext cx="1115695" cy="29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9" name="Google Shape;659;p21"/>
          <p:cNvSpPr txBox="1"/>
          <p:nvPr/>
        </p:nvSpPr>
        <p:spPr>
          <a:xfrm>
            <a:off x="2968625" y="975995"/>
            <a:ext cx="3266440" cy="370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endParaRPr/>
          </a:p>
        </p:txBody>
      </p:sp>
      <p:sp>
        <p:nvSpPr>
          <p:cNvPr id="660" name="Google Shape;660;p21"/>
          <p:cNvSpPr/>
          <p:nvPr/>
        </p:nvSpPr>
        <p:spPr>
          <a:xfrm>
            <a:off x="415925" y="1559560"/>
            <a:ext cx="1156970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마이 페이지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1" name="Google Shape;661;p21"/>
          <p:cNvSpPr/>
          <p:nvPr/>
        </p:nvSpPr>
        <p:spPr>
          <a:xfrm>
            <a:off x="421640" y="2642235"/>
            <a:ext cx="1169670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주문내역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2" name="Google Shape;662;p21"/>
          <p:cNvSpPr/>
          <p:nvPr/>
        </p:nvSpPr>
        <p:spPr>
          <a:xfrm>
            <a:off x="1927225" y="2061844"/>
            <a:ext cx="129095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b="0" i="0" lang="en-US" sz="95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하단에 달력 선택</a:t>
            </a:r>
            <a:endParaRPr b="0" i="0" sz="95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3" name="Google Shape;663;p21"/>
          <p:cNvSpPr/>
          <p:nvPr/>
        </p:nvSpPr>
        <p:spPr>
          <a:xfrm>
            <a:off x="3710940" y="2060575"/>
            <a:ext cx="161226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주문일정 캘린더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4" name="Google Shape;664;p21"/>
          <p:cNvSpPr/>
          <p:nvPr/>
        </p:nvSpPr>
        <p:spPr>
          <a:xfrm>
            <a:off x="1928495" y="3159125"/>
            <a:ext cx="129603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b="0" i="0" lang="en-US" sz="95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상품별 주문</a:t>
            </a:r>
            <a:endParaRPr b="0" i="0" sz="95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b="0" i="0" lang="en-US" sz="95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내역 출력</a:t>
            </a:r>
            <a:endParaRPr b="0" i="0" sz="95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5" name="Google Shape;665;p21"/>
          <p:cNvSpPr/>
          <p:nvPr/>
        </p:nvSpPr>
        <p:spPr>
          <a:xfrm>
            <a:off x="3707765" y="3159125"/>
            <a:ext cx="1353820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원하는 상품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6" name="Google Shape;666;p21"/>
          <p:cNvSpPr/>
          <p:nvPr/>
        </p:nvSpPr>
        <p:spPr>
          <a:xfrm>
            <a:off x="5553710" y="3158490"/>
            <a:ext cx="109029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선택한 상품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내역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67" name="Google Shape;667;p21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{24F2C894-C974-4ACD-9616-177B15A6E5C5}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RSP-BUYER-14 ~ 17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50"/>
                        <a:buFont typeface="Malgun Gothic"/>
                        <a:buNone/>
                      </a:pPr>
                      <a:r>
                        <a:rPr b="0" lang="en-US" sz="95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내역</a:t>
                      </a:r>
                      <a:endParaRPr b="0" sz="95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2018.10.09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송치권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668" name="Google Shape;668;p21"/>
          <p:cNvSpPr/>
          <p:nvPr/>
        </p:nvSpPr>
        <p:spPr>
          <a:xfrm>
            <a:off x="5304790" y="4303395"/>
            <a:ext cx="160337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5-1. 하단에 주문취소 /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9" name="Google Shape;669;p21"/>
          <p:cNvSpPr/>
          <p:nvPr/>
        </p:nvSpPr>
        <p:spPr>
          <a:xfrm>
            <a:off x="7283450" y="4302760"/>
            <a:ext cx="1614170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5-2. 취소 / 반품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완료 메세지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70" name="Google Shape;670;p21"/>
          <p:cNvCxnSpPr>
            <a:stCxn id="660" idx="2"/>
            <a:endCxn id="661" idx="0"/>
          </p:cNvCxnSpPr>
          <p:nvPr/>
        </p:nvCxnSpPr>
        <p:spPr>
          <a:xfrm>
            <a:off x="994410" y="1939290"/>
            <a:ext cx="12000" cy="702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1" name="Google Shape;671;p21"/>
          <p:cNvCxnSpPr>
            <a:stCxn id="661" idx="3"/>
            <a:endCxn id="662" idx="1"/>
          </p:cNvCxnSpPr>
          <p:nvPr/>
        </p:nvCxnSpPr>
        <p:spPr>
          <a:xfrm flipH="1" rot="10800000">
            <a:off x="1591310" y="2251600"/>
            <a:ext cx="336000" cy="580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2" name="Google Shape;672;p21"/>
          <p:cNvCxnSpPr>
            <a:stCxn id="661" idx="3"/>
            <a:endCxn id="664" idx="1"/>
          </p:cNvCxnSpPr>
          <p:nvPr/>
        </p:nvCxnSpPr>
        <p:spPr>
          <a:xfrm>
            <a:off x="1591310" y="2832100"/>
            <a:ext cx="337200" cy="516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3" name="Google Shape;673;p21"/>
          <p:cNvCxnSpPr>
            <a:stCxn id="662" idx="3"/>
            <a:endCxn id="663" idx="1"/>
          </p:cNvCxnSpPr>
          <p:nvPr/>
        </p:nvCxnSpPr>
        <p:spPr>
          <a:xfrm flipH="1" rot="10800000">
            <a:off x="3218180" y="2250509"/>
            <a:ext cx="492900" cy="1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4" name="Google Shape;674;p21"/>
          <p:cNvCxnSpPr>
            <a:stCxn id="664" idx="3"/>
            <a:endCxn id="665" idx="1"/>
          </p:cNvCxnSpPr>
          <p:nvPr/>
        </p:nvCxnSpPr>
        <p:spPr>
          <a:xfrm>
            <a:off x="3224530" y="3348990"/>
            <a:ext cx="4833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5" name="Google Shape;675;p21"/>
          <p:cNvCxnSpPr>
            <a:stCxn id="665" idx="3"/>
            <a:endCxn id="666" idx="1"/>
          </p:cNvCxnSpPr>
          <p:nvPr/>
        </p:nvCxnSpPr>
        <p:spPr>
          <a:xfrm flipH="1" rot="10800000">
            <a:off x="5061585" y="3348390"/>
            <a:ext cx="492000" cy="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6" name="Google Shape;676;p21"/>
          <p:cNvCxnSpPr>
            <a:stCxn id="666" idx="2"/>
            <a:endCxn id="668" idx="0"/>
          </p:cNvCxnSpPr>
          <p:nvPr/>
        </p:nvCxnSpPr>
        <p:spPr>
          <a:xfrm>
            <a:off x="6098858" y="3538220"/>
            <a:ext cx="7500" cy="765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7" name="Google Shape;677;p21"/>
          <p:cNvCxnSpPr>
            <a:stCxn id="668" idx="3"/>
            <a:endCxn id="669" idx="1"/>
          </p:cNvCxnSpPr>
          <p:nvPr/>
        </p:nvCxnSpPr>
        <p:spPr>
          <a:xfrm flipH="1" rot="10800000">
            <a:off x="6908165" y="4492660"/>
            <a:ext cx="375300" cy="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2"/>
          <p:cNvSpPr txBox="1"/>
          <p:nvPr>
            <p:ph type="title"/>
          </p:nvPr>
        </p:nvSpPr>
        <p:spPr>
          <a:xfrm>
            <a:off x="321310" y="-36830"/>
            <a:ext cx="1115695" cy="29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7" name="Google Shape;687;p22"/>
          <p:cNvSpPr txBox="1"/>
          <p:nvPr/>
        </p:nvSpPr>
        <p:spPr>
          <a:xfrm>
            <a:off x="2968625" y="975995"/>
            <a:ext cx="3265805" cy="3702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8" name="Google Shape;688;p22"/>
          <p:cNvSpPr/>
          <p:nvPr/>
        </p:nvSpPr>
        <p:spPr>
          <a:xfrm>
            <a:off x="382270" y="1705610"/>
            <a:ext cx="1178560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마이 페이지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9" name="Google Shape;689;p22"/>
          <p:cNvSpPr/>
          <p:nvPr/>
        </p:nvSpPr>
        <p:spPr>
          <a:xfrm>
            <a:off x="1882140" y="1711960"/>
            <a:ext cx="158432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주문내역 선택 /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0" name="Google Shape;690;p22"/>
          <p:cNvSpPr/>
          <p:nvPr/>
        </p:nvSpPr>
        <p:spPr>
          <a:xfrm>
            <a:off x="3787775" y="1710690"/>
            <a:ext cx="1342390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조회 상품 선택 /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주문내역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1" name="Google Shape;691;p22"/>
          <p:cNvSpPr/>
          <p:nvPr/>
        </p:nvSpPr>
        <p:spPr>
          <a:xfrm>
            <a:off x="5450840" y="1708785"/>
            <a:ext cx="1198880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배송조회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2" name="Google Shape;692;p22"/>
          <p:cNvSpPr/>
          <p:nvPr/>
        </p:nvSpPr>
        <p:spPr>
          <a:xfrm>
            <a:off x="6983095" y="1710055"/>
            <a:ext cx="148653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담당 배송업체 조회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3" name="Google Shape;693;p22"/>
          <p:cNvSpPr txBox="1"/>
          <p:nvPr/>
        </p:nvSpPr>
        <p:spPr>
          <a:xfrm>
            <a:off x="2967990" y="975360"/>
            <a:ext cx="3266440" cy="370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/ 판매자 / 관리자</a:t>
            </a:r>
            <a:endParaRPr/>
          </a:p>
        </p:txBody>
      </p:sp>
      <p:graphicFrame>
        <p:nvGraphicFramePr>
          <p:cNvPr id="694" name="Google Shape;694;p22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{24F2C894-C974-4ACD-9616-177B15A6E5C5}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40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RSP-STAFF-15 ~ 16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RSP-USER-40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배송업체 관리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2018.10.09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송치권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695" name="Google Shape;695;p22"/>
          <p:cNvSpPr/>
          <p:nvPr/>
        </p:nvSpPr>
        <p:spPr>
          <a:xfrm>
            <a:off x="382905" y="2626360"/>
            <a:ext cx="156654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배송업체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6" name="Google Shape;696;p22"/>
          <p:cNvSpPr/>
          <p:nvPr/>
        </p:nvSpPr>
        <p:spPr>
          <a:xfrm>
            <a:off x="380365" y="3429635"/>
            <a:ext cx="157670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배송업체 목록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7" name="Google Shape;697;p22"/>
          <p:cNvSpPr/>
          <p:nvPr/>
        </p:nvSpPr>
        <p:spPr>
          <a:xfrm>
            <a:off x="2550160" y="2625090"/>
            <a:ext cx="1590040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추가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8" name="Google Shape;698;p22"/>
          <p:cNvSpPr/>
          <p:nvPr/>
        </p:nvSpPr>
        <p:spPr>
          <a:xfrm>
            <a:off x="4733290" y="2621280"/>
            <a:ext cx="1374140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양식에 맞게 작성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9" name="Google Shape;699;p22"/>
          <p:cNvSpPr/>
          <p:nvPr/>
        </p:nvSpPr>
        <p:spPr>
          <a:xfrm>
            <a:off x="6930390" y="2623820"/>
            <a:ext cx="1524000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추가 완료 및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메세지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0" name="Google Shape;700;p22"/>
          <p:cNvSpPr/>
          <p:nvPr/>
        </p:nvSpPr>
        <p:spPr>
          <a:xfrm>
            <a:off x="4586605" y="3049270"/>
            <a:ext cx="1651635" cy="673100"/>
          </a:xfrm>
          <a:prstGeom prst="star12">
            <a:avLst>
              <a:gd fmla="val 37500" name="adj"/>
            </a:avLst>
          </a:prstGeom>
          <a:solidFill>
            <a:srgbClr val="4DACF3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양식과 맞지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않을 시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경고창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1" name="Google Shape;701;p22"/>
          <p:cNvSpPr/>
          <p:nvPr/>
        </p:nvSpPr>
        <p:spPr>
          <a:xfrm>
            <a:off x="2548255" y="4140200"/>
            <a:ext cx="159956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삭제할 배송업체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2" name="Google Shape;702;p22"/>
          <p:cNvSpPr/>
          <p:nvPr/>
        </p:nvSpPr>
        <p:spPr>
          <a:xfrm>
            <a:off x="6923405" y="4138295"/>
            <a:ext cx="1532890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삭제완료 및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메세지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3" name="Google Shape;703;p22"/>
          <p:cNvCxnSpPr>
            <a:stCxn id="688" idx="3"/>
            <a:endCxn id="689" idx="1"/>
          </p:cNvCxnSpPr>
          <p:nvPr/>
        </p:nvCxnSpPr>
        <p:spPr>
          <a:xfrm>
            <a:off x="1560830" y="1895475"/>
            <a:ext cx="321300" cy="6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4" name="Google Shape;704;p22"/>
          <p:cNvCxnSpPr>
            <a:stCxn id="689" idx="3"/>
            <a:endCxn id="690" idx="1"/>
          </p:cNvCxnSpPr>
          <p:nvPr/>
        </p:nvCxnSpPr>
        <p:spPr>
          <a:xfrm flipH="1" rot="10800000">
            <a:off x="3466465" y="1900625"/>
            <a:ext cx="321300" cy="1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5" name="Google Shape;705;p22"/>
          <p:cNvCxnSpPr>
            <a:stCxn id="690" idx="3"/>
            <a:endCxn id="691" idx="1"/>
          </p:cNvCxnSpPr>
          <p:nvPr/>
        </p:nvCxnSpPr>
        <p:spPr>
          <a:xfrm flipH="1" rot="10800000">
            <a:off x="5130165" y="1898755"/>
            <a:ext cx="320700" cy="1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6" name="Google Shape;706;p22"/>
          <p:cNvCxnSpPr>
            <a:stCxn id="691" idx="3"/>
            <a:endCxn id="692" idx="1"/>
          </p:cNvCxnSpPr>
          <p:nvPr/>
        </p:nvCxnSpPr>
        <p:spPr>
          <a:xfrm>
            <a:off x="6649720" y="1898650"/>
            <a:ext cx="333300" cy="1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7" name="Google Shape;707;p22"/>
          <p:cNvCxnSpPr>
            <a:stCxn id="695" idx="2"/>
            <a:endCxn id="696" idx="0"/>
          </p:cNvCxnSpPr>
          <p:nvPr/>
        </p:nvCxnSpPr>
        <p:spPr>
          <a:xfrm>
            <a:off x="1166178" y="3006090"/>
            <a:ext cx="2400" cy="423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8" name="Google Shape;708;p22"/>
          <p:cNvCxnSpPr>
            <a:stCxn id="696" idx="3"/>
            <a:endCxn id="697" idx="1"/>
          </p:cNvCxnSpPr>
          <p:nvPr/>
        </p:nvCxnSpPr>
        <p:spPr>
          <a:xfrm flipH="1" rot="10800000">
            <a:off x="1957070" y="2814900"/>
            <a:ext cx="593100" cy="804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9" name="Google Shape;709;p22"/>
          <p:cNvCxnSpPr>
            <a:stCxn id="696" idx="3"/>
            <a:endCxn id="701" idx="1"/>
          </p:cNvCxnSpPr>
          <p:nvPr/>
        </p:nvCxnSpPr>
        <p:spPr>
          <a:xfrm>
            <a:off x="1957070" y="3619500"/>
            <a:ext cx="591300" cy="710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0" name="Google Shape;710;p22"/>
          <p:cNvCxnSpPr>
            <a:stCxn id="697" idx="3"/>
            <a:endCxn id="698" idx="1"/>
          </p:cNvCxnSpPr>
          <p:nvPr/>
        </p:nvCxnSpPr>
        <p:spPr>
          <a:xfrm flipH="1" rot="10800000">
            <a:off x="4140200" y="2811055"/>
            <a:ext cx="593100" cy="3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1" name="Google Shape;711;p22"/>
          <p:cNvCxnSpPr>
            <a:stCxn id="698" idx="3"/>
            <a:endCxn id="699" idx="1"/>
          </p:cNvCxnSpPr>
          <p:nvPr/>
        </p:nvCxnSpPr>
        <p:spPr>
          <a:xfrm>
            <a:off x="6107430" y="2811145"/>
            <a:ext cx="822900" cy="2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2" name="Google Shape;712;p22"/>
          <p:cNvCxnSpPr>
            <a:stCxn id="701" idx="3"/>
            <a:endCxn id="702" idx="1"/>
          </p:cNvCxnSpPr>
          <p:nvPr/>
        </p:nvCxnSpPr>
        <p:spPr>
          <a:xfrm flipH="1" rot="10800000">
            <a:off x="4147820" y="4328265"/>
            <a:ext cx="2775600" cy="1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3" name="Google Shape;713;p22"/>
          <p:cNvSpPr txBox="1"/>
          <p:nvPr/>
        </p:nvSpPr>
        <p:spPr>
          <a:xfrm>
            <a:off x="71120" y="4624705"/>
            <a:ext cx="2536825" cy="415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배송업체 조회 : 고객 / 판매자 / 관리자</a:t>
            </a:r>
            <a:b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배송업체 등록, 수정, 삭제 : 관리자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3"/>
          <p:cNvSpPr txBox="1"/>
          <p:nvPr>
            <p:ph type="title"/>
          </p:nvPr>
        </p:nvSpPr>
        <p:spPr>
          <a:xfrm>
            <a:off x="321310" y="-36830"/>
            <a:ext cx="1115695" cy="29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3" name="Google Shape;723;p23"/>
          <p:cNvSpPr txBox="1"/>
          <p:nvPr/>
        </p:nvSpPr>
        <p:spPr>
          <a:xfrm>
            <a:off x="2968625" y="975995"/>
            <a:ext cx="3265805" cy="3702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4" name="Google Shape;724;p23"/>
          <p:cNvSpPr/>
          <p:nvPr/>
        </p:nvSpPr>
        <p:spPr>
          <a:xfrm>
            <a:off x="487045" y="2043430"/>
            <a:ext cx="115506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마이 페이지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5" name="Google Shape;725;p23"/>
          <p:cNvSpPr/>
          <p:nvPr/>
        </p:nvSpPr>
        <p:spPr>
          <a:xfrm>
            <a:off x="2527935" y="2047240"/>
            <a:ext cx="156527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주문내역 선택 /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p23"/>
          <p:cNvSpPr/>
          <p:nvPr/>
        </p:nvSpPr>
        <p:spPr>
          <a:xfrm>
            <a:off x="4982845" y="2049145"/>
            <a:ext cx="1508760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조회 원하는 상품의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배송사항조회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7" name="Google Shape;727;p23"/>
          <p:cNvSpPr/>
          <p:nvPr/>
        </p:nvSpPr>
        <p:spPr>
          <a:xfrm>
            <a:off x="7371714" y="2044065"/>
            <a:ext cx="117919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배송사항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8" name="Google Shape;728;p23"/>
          <p:cNvSpPr txBox="1"/>
          <p:nvPr/>
        </p:nvSpPr>
        <p:spPr>
          <a:xfrm>
            <a:off x="2967990" y="975360"/>
            <a:ext cx="3266440" cy="370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/ 판매자 / 관리자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29" name="Google Shape;729;p23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{24F2C894-C974-4ACD-9616-177B15A6E5C5}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40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RSP-USER-41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RSP-SELLER-8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배송관리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2018.10.09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송치권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730" name="Google Shape;730;p23"/>
          <p:cNvSpPr/>
          <p:nvPr/>
        </p:nvSpPr>
        <p:spPr>
          <a:xfrm>
            <a:off x="487680" y="3405505"/>
            <a:ext cx="1344930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배송 페이지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1" name="Google Shape;731;p23"/>
          <p:cNvSpPr/>
          <p:nvPr/>
        </p:nvSpPr>
        <p:spPr>
          <a:xfrm>
            <a:off x="2456815" y="3416300"/>
            <a:ext cx="135445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배송한 상품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2" name="Google Shape;732;p23"/>
          <p:cNvSpPr/>
          <p:nvPr/>
        </p:nvSpPr>
        <p:spPr>
          <a:xfrm>
            <a:off x="4436110" y="3422650"/>
            <a:ext cx="91376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등록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3" name="Google Shape;733;p23"/>
          <p:cNvSpPr/>
          <p:nvPr/>
        </p:nvSpPr>
        <p:spPr>
          <a:xfrm>
            <a:off x="5975350" y="3420110"/>
            <a:ext cx="1046480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배송업체와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배송정보 등록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4" name="Google Shape;734;p23"/>
          <p:cNvSpPr/>
          <p:nvPr/>
        </p:nvSpPr>
        <p:spPr>
          <a:xfrm>
            <a:off x="7629525" y="3432810"/>
            <a:ext cx="918210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완료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5" name="Google Shape;735;p23"/>
          <p:cNvCxnSpPr>
            <a:stCxn id="724" idx="3"/>
            <a:endCxn id="725" idx="1"/>
          </p:cNvCxnSpPr>
          <p:nvPr/>
        </p:nvCxnSpPr>
        <p:spPr>
          <a:xfrm>
            <a:off x="1642110" y="2233295"/>
            <a:ext cx="885900" cy="3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6" name="Google Shape;736;p23"/>
          <p:cNvCxnSpPr>
            <a:stCxn id="725" idx="3"/>
            <a:endCxn id="726" idx="1"/>
          </p:cNvCxnSpPr>
          <p:nvPr/>
        </p:nvCxnSpPr>
        <p:spPr>
          <a:xfrm>
            <a:off x="4093210" y="2237105"/>
            <a:ext cx="889500" cy="1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7" name="Google Shape;737;p23"/>
          <p:cNvCxnSpPr>
            <a:stCxn id="726" idx="3"/>
            <a:endCxn id="727" idx="1"/>
          </p:cNvCxnSpPr>
          <p:nvPr/>
        </p:nvCxnSpPr>
        <p:spPr>
          <a:xfrm flipH="1" rot="10800000">
            <a:off x="6491605" y="2233910"/>
            <a:ext cx="880200" cy="5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8" name="Google Shape;738;p23"/>
          <p:cNvCxnSpPr>
            <a:stCxn id="730" idx="3"/>
            <a:endCxn id="731" idx="1"/>
          </p:cNvCxnSpPr>
          <p:nvPr/>
        </p:nvCxnSpPr>
        <p:spPr>
          <a:xfrm>
            <a:off x="1832610" y="3595370"/>
            <a:ext cx="624300" cy="10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9" name="Google Shape;739;p23"/>
          <p:cNvCxnSpPr>
            <a:stCxn id="731" idx="3"/>
            <a:endCxn id="732" idx="1"/>
          </p:cNvCxnSpPr>
          <p:nvPr/>
        </p:nvCxnSpPr>
        <p:spPr>
          <a:xfrm>
            <a:off x="3811270" y="3606165"/>
            <a:ext cx="624900" cy="6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0" name="Google Shape;740;p23"/>
          <p:cNvCxnSpPr>
            <a:stCxn id="732" idx="3"/>
            <a:endCxn id="733" idx="1"/>
          </p:cNvCxnSpPr>
          <p:nvPr/>
        </p:nvCxnSpPr>
        <p:spPr>
          <a:xfrm flipH="1" rot="10800000">
            <a:off x="5349875" y="3610115"/>
            <a:ext cx="625500" cy="2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1" name="Google Shape;741;p23"/>
          <p:cNvCxnSpPr>
            <a:stCxn id="733" idx="3"/>
            <a:endCxn id="734" idx="1"/>
          </p:cNvCxnSpPr>
          <p:nvPr/>
        </p:nvCxnSpPr>
        <p:spPr>
          <a:xfrm>
            <a:off x="7021830" y="3609975"/>
            <a:ext cx="607800" cy="12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2" name="Google Shape;742;p23"/>
          <p:cNvSpPr txBox="1"/>
          <p:nvPr/>
        </p:nvSpPr>
        <p:spPr>
          <a:xfrm>
            <a:off x="500380" y="3136265"/>
            <a:ext cx="774700" cy="2546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관리자용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4"/>
          <p:cNvSpPr txBox="1"/>
          <p:nvPr>
            <p:ph type="title"/>
          </p:nvPr>
        </p:nvSpPr>
        <p:spPr>
          <a:xfrm>
            <a:off x="321310" y="-36830"/>
            <a:ext cx="1115695" cy="29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2" name="Google Shape;752;p24"/>
          <p:cNvSpPr txBox="1"/>
          <p:nvPr/>
        </p:nvSpPr>
        <p:spPr>
          <a:xfrm>
            <a:off x="2968625" y="975995"/>
            <a:ext cx="3266440" cy="3702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판매자 / 관리자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3" name="Google Shape;753;p24"/>
          <p:cNvSpPr/>
          <p:nvPr/>
        </p:nvSpPr>
        <p:spPr>
          <a:xfrm>
            <a:off x="3745865" y="1939925"/>
            <a:ext cx="164274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판매자별 매출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4" name="Google Shape;754;p24"/>
          <p:cNvSpPr/>
          <p:nvPr/>
        </p:nvSpPr>
        <p:spPr>
          <a:xfrm>
            <a:off x="6817360" y="1939925"/>
            <a:ext cx="1724660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판매자별 매출금액과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그래프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5" name="Google Shape;755;p24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{24F2C894-C974-4ACD-9616-177B15A6E5C5}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RSP-SELLER-9 ~ 11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 현황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2018.10.09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송치권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756" name="Google Shape;756;p24"/>
          <p:cNvSpPr/>
          <p:nvPr/>
        </p:nvSpPr>
        <p:spPr>
          <a:xfrm>
            <a:off x="663575" y="2872740"/>
            <a:ext cx="1654810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매출 페이지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7" name="Google Shape;757;p24"/>
          <p:cNvSpPr/>
          <p:nvPr/>
        </p:nvSpPr>
        <p:spPr>
          <a:xfrm>
            <a:off x="3739515" y="2877820"/>
            <a:ext cx="164274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총 매출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8" name="Google Shape;758;p24"/>
          <p:cNvSpPr/>
          <p:nvPr/>
        </p:nvSpPr>
        <p:spPr>
          <a:xfrm>
            <a:off x="6817995" y="2877820"/>
            <a:ext cx="172402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총 매출금액과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그래프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9" name="Google Shape;759;p24"/>
          <p:cNvSpPr/>
          <p:nvPr/>
        </p:nvSpPr>
        <p:spPr>
          <a:xfrm>
            <a:off x="3740785" y="3759200"/>
            <a:ext cx="164274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상품별 매출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0" name="Google Shape;760;p24"/>
          <p:cNvSpPr/>
          <p:nvPr/>
        </p:nvSpPr>
        <p:spPr>
          <a:xfrm>
            <a:off x="6817995" y="3759200"/>
            <a:ext cx="172402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판매자가 등록한 상품별 매출금액과 그래프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61" name="Google Shape;761;p24"/>
          <p:cNvCxnSpPr>
            <a:stCxn id="756" idx="3"/>
            <a:endCxn id="753" idx="1"/>
          </p:cNvCxnSpPr>
          <p:nvPr/>
        </p:nvCxnSpPr>
        <p:spPr>
          <a:xfrm flipH="1" rot="10800000">
            <a:off x="2318385" y="2129905"/>
            <a:ext cx="1427400" cy="9327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2" name="Google Shape;762;p24"/>
          <p:cNvCxnSpPr>
            <a:stCxn id="756" idx="3"/>
            <a:endCxn id="759" idx="1"/>
          </p:cNvCxnSpPr>
          <p:nvPr/>
        </p:nvCxnSpPr>
        <p:spPr>
          <a:xfrm>
            <a:off x="2318385" y="3062605"/>
            <a:ext cx="1422300" cy="886500"/>
          </a:xfrm>
          <a:prstGeom prst="bentConnector3">
            <a:avLst>
              <a:gd fmla="val 49971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3" name="Google Shape;763;p24"/>
          <p:cNvCxnSpPr>
            <a:stCxn id="756" idx="3"/>
            <a:endCxn id="757" idx="1"/>
          </p:cNvCxnSpPr>
          <p:nvPr/>
        </p:nvCxnSpPr>
        <p:spPr>
          <a:xfrm>
            <a:off x="2318385" y="3062605"/>
            <a:ext cx="1421100" cy="5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4" name="Google Shape;764;p24"/>
          <p:cNvCxnSpPr>
            <a:stCxn id="753" idx="3"/>
            <a:endCxn id="754" idx="1"/>
          </p:cNvCxnSpPr>
          <p:nvPr/>
        </p:nvCxnSpPr>
        <p:spPr>
          <a:xfrm>
            <a:off x="5388610" y="2129790"/>
            <a:ext cx="14289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5" name="Google Shape;765;p24"/>
          <p:cNvCxnSpPr>
            <a:stCxn id="757" idx="3"/>
            <a:endCxn id="758" idx="1"/>
          </p:cNvCxnSpPr>
          <p:nvPr/>
        </p:nvCxnSpPr>
        <p:spPr>
          <a:xfrm>
            <a:off x="5382260" y="3067685"/>
            <a:ext cx="14358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6" name="Google Shape;766;p24"/>
          <p:cNvCxnSpPr>
            <a:stCxn id="759" idx="3"/>
            <a:endCxn id="760" idx="1"/>
          </p:cNvCxnSpPr>
          <p:nvPr/>
        </p:nvCxnSpPr>
        <p:spPr>
          <a:xfrm>
            <a:off x="5383530" y="3949065"/>
            <a:ext cx="14346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7" name="Google Shape;767;p24"/>
          <p:cNvSpPr txBox="1"/>
          <p:nvPr/>
        </p:nvSpPr>
        <p:spPr>
          <a:xfrm>
            <a:off x="3750310" y="1683385"/>
            <a:ext cx="739140" cy="2546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관리자만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25"/>
          <p:cNvSpPr txBox="1"/>
          <p:nvPr>
            <p:ph type="title"/>
          </p:nvPr>
        </p:nvSpPr>
        <p:spPr>
          <a:xfrm>
            <a:off x="321310" y="-36830"/>
            <a:ext cx="1115695" cy="29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7" name="Google Shape;777;p25"/>
          <p:cNvSpPr txBox="1"/>
          <p:nvPr/>
        </p:nvSpPr>
        <p:spPr>
          <a:xfrm>
            <a:off x="2968625" y="975995"/>
            <a:ext cx="3266440" cy="370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endParaRPr/>
          </a:p>
        </p:txBody>
      </p:sp>
      <p:sp>
        <p:nvSpPr>
          <p:cNvPr id="778" name="Google Shape;778;p25"/>
          <p:cNvSpPr/>
          <p:nvPr/>
        </p:nvSpPr>
        <p:spPr>
          <a:xfrm>
            <a:off x="386715" y="2493645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주문 내역 페이지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9" name="Google Shape;779;p25"/>
          <p:cNvSpPr/>
          <p:nvPr/>
        </p:nvSpPr>
        <p:spPr>
          <a:xfrm>
            <a:off x="2621915" y="2490470"/>
            <a:ext cx="164274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반품할 상품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0" name="Google Shape;780;p25"/>
          <p:cNvSpPr/>
          <p:nvPr/>
        </p:nvSpPr>
        <p:spPr>
          <a:xfrm>
            <a:off x="4871720" y="2490470"/>
            <a:ext cx="164274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반품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1" name="Google Shape;781;p25"/>
          <p:cNvSpPr/>
          <p:nvPr/>
        </p:nvSpPr>
        <p:spPr>
          <a:xfrm>
            <a:off x="7089775" y="2493645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반품한 상품 금액을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포인트로 환불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82" name="Google Shape;782;p25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{24F2C894-C974-4ACD-9616-177B15A6E5C5}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RSP-BUYER-18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50"/>
                        <a:buFont typeface="Malgun Gothic"/>
                        <a:buNone/>
                      </a:pPr>
                      <a:r>
                        <a:rPr b="0" lang="en-US" sz="95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환불</a:t>
                      </a:r>
                      <a:endParaRPr b="0" sz="95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2018.10.09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송치권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cxnSp>
        <p:nvCxnSpPr>
          <p:cNvPr id="783" name="Google Shape;783;p25"/>
          <p:cNvCxnSpPr>
            <a:stCxn id="778" idx="3"/>
            <a:endCxn id="779" idx="1"/>
          </p:cNvCxnSpPr>
          <p:nvPr/>
        </p:nvCxnSpPr>
        <p:spPr>
          <a:xfrm flipH="1" rot="10800000">
            <a:off x="2028825" y="2680192"/>
            <a:ext cx="593100" cy="3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4" name="Google Shape;784;p25"/>
          <p:cNvCxnSpPr>
            <a:stCxn id="779" idx="3"/>
            <a:endCxn id="780" idx="1"/>
          </p:cNvCxnSpPr>
          <p:nvPr/>
        </p:nvCxnSpPr>
        <p:spPr>
          <a:xfrm>
            <a:off x="4264660" y="2680335"/>
            <a:ext cx="607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5" name="Google Shape;785;p25"/>
          <p:cNvCxnSpPr>
            <a:stCxn id="780" idx="3"/>
            <a:endCxn id="781" idx="1"/>
          </p:cNvCxnSpPr>
          <p:nvPr/>
        </p:nvCxnSpPr>
        <p:spPr>
          <a:xfrm>
            <a:off x="6514465" y="2680335"/>
            <a:ext cx="575400" cy="3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6"/>
          <p:cNvSpPr txBox="1"/>
          <p:nvPr>
            <p:ph type="title"/>
          </p:nvPr>
        </p:nvSpPr>
        <p:spPr>
          <a:xfrm>
            <a:off x="321310" y="-36830"/>
            <a:ext cx="1115695" cy="29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5" name="Google Shape;795;p26"/>
          <p:cNvSpPr txBox="1"/>
          <p:nvPr/>
        </p:nvSpPr>
        <p:spPr>
          <a:xfrm>
            <a:off x="2968625" y="975995"/>
            <a:ext cx="3266440" cy="371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6" name="Google Shape;796;p26"/>
          <p:cNvSpPr/>
          <p:nvPr/>
        </p:nvSpPr>
        <p:spPr>
          <a:xfrm>
            <a:off x="317500" y="1586230"/>
            <a:ext cx="1604010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회원정보조회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7" name="Google Shape;797;p26"/>
          <p:cNvSpPr/>
          <p:nvPr/>
        </p:nvSpPr>
        <p:spPr>
          <a:xfrm>
            <a:off x="318135" y="3651250"/>
            <a:ext cx="1611630" cy="39751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고객 / 판매자 정보 출력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8" name="Google Shape;798;p26"/>
          <p:cNvSpPr/>
          <p:nvPr/>
        </p:nvSpPr>
        <p:spPr>
          <a:xfrm>
            <a:off x="2430145" y="1589405"/>
            <a:ext cx="1341120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조회할 고객 /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판매자정보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9" name="Google Shape;799;p26"/>
          <p:cNvSpPr/>
          <p:nvPr/>
        </p:nvSpPr>
        <p:spPr>
          <a:xfrm>
            <a:off x="5788025" y="1585595"/>
            <a:ext cx="164274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선택한 회원정보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0" name="Google Shape;800;p26"/>
          <p:cNvSpPr/>
          <p:nvPr/>
        </p:nvSpPr>
        <p:spPr>
          <a:xfrm>
            <a:off x="4253230" y="2437765"/>
            <a:ext cx="1074420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추가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1" name="Google Shape;801;p26"/>
          <p:cNvSpPr/>
          <p:nvPr/>
        </p:nvSpPr>
        <p:spPr>
          <a:xfrm>
            <a:off x="5787390" y="2442210"/>
            <a:ext cx="122999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양식에 맞게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2" name="Google Shape;802;p26"/>
          <p:cNvSpPr/>
          <p:nvPr/>
        </p:nvSpPr>
        <p:spPr>
          <a:xfrm>
            <a:off x="7529830" y="2445385"/>
            <a:ext cx="1159510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추가 완료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3" name="Google Shape;803;p26"/>
          <p:cNvSpPr/>
          <p:nvPr/>
        </p:nvSpPr>
        <p:spPr>
          <a:xfrm>
            <a:off x="7191375" y="2874010"/>
            <a:ext cx="1644015" cy="697865"/>
          </a:xfrm>
          <a:prstGeom prst="star12">
            <a:avLst>
              <a:gd fmla="val 37500" name="adj"/>
            </a:avLst>
          </a:prstGeom>
          <a:solidFill>
            <a:srgbClr val="4DACF3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양식과 맞지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않을 시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경고창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04" name="Google Shape;804;p26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{24F2C894-C974-4ACD-9616-177B15A6E5C5}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RSP-STAFF-17 ~ 20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50"/>
                        <a:buFont typeface="Malgun Gothic"/>
                        <a:buNone/>
                      </a:pPr>
                      <a:r>
                        <a:rPr b="0" lang="en-US" sz="95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관리</a:t>
                      </a:r>
                      <a:endParaRPr b="0" sz="95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2018.10.09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송치권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805" name="Google Shape;805;p26"/>
          <p:cNvSpPr/>
          <p:nvPr/>
        </p:nvSpPr>
        <p:spPr>
          <a:xfrm>
            <a:off x="2426335" y="3656330"/>
            <a:ext cx="1344930" cy="3924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수정 필요한 회원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선택 /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6" name="Google Shape;806;p26"/>
          <p:cNvSpPr/>
          <p:nvPr/>
        </p:nvSpPr>
        <p:spPr>
          <a:xfrm>
            <a:off x="5778500" y="3651250"/>
            <a:ext cx="1229995" cy="39751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양식에 맞게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수정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7" name="Google Shape;807;p26"/>
          <p:cNvSpPr/>
          <p:nvPr/>
        </p:nvSpPr>
        <p:spPr>
          <a:xfrm>
            <a:off x="7538720" y="3667125"/>
            <a:ext cx="1159510" cy="38989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수정 완료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8" name="Google Shape;808;p26"/>
          <p:cNvSpPr/>
          <p:nvPr/>
        </p:nvSpPr>
        <p:spPr>
          <a:xfrm>
            <a:off x="4260850" y="3651250"/>
            <a:ext cx="1074420" cy="39751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수정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9" name="Google Shape;809;p26"/>
          <p:cNvSpPr/>
          <p:nvPr/>
        </p:nvSpPr>
        <p:spPr>
          <a:xfrm>
            <a:off x="2425700" y="4520565"/>
            <a:ext cx="1344930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삭제 필요한 회원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선택 /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0" name="Google Shape;810;p26"/>
          <p:cNvSpPr/>
          <p:nvPr/>
        </p:nvSpPr>
        <p:spPr>
          <a:xfrm>
            <a:off x="7533004" y="4521200"/>
            <a:ext cx="1159510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삭제 완료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1" name="Google Shape;811;p26"/>
          <p:cNvSpPr/>
          <p:nvPr/>
        </p:nvSpPr>
        <p:spPr>
          <a:xfrm>
            <a:off x="4251325" y="4523740"/>
            <a:ext cx="1074420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삭제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12" name="Google Shape;812;p26"/>
          <p:cNvCxnSpPr>
            <a:stCxn id="796" idx="2"/>
            <a:endCxn id="797" idx="0"/>
          </p:cNvCxnSpPr>
          <p:nvPr/>
        </p:nvCxnSpPr>
        <p:spPr>
          <a:xfrm>
            <a:off x="1119505" y="1965960"/>
            <a:ext cx="4500" cy="1685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3" name="Google Shape;813;p26"/>
          <p:cNvCxnSpPr>
            <a:stCxn id="797" idx="3"/>
            <a:endCxn id="798" idx="1"/>
          </p:cNvCxnSpPr>
          <p:nvPr/>
        </p:nvCxnSpPr>
        <p:spPr>
          <a:xfrm flipH="1" rot="10800000">
            <a:off x="1929765" y="1779405"/>
            <a:ext cx="500400" cy="2070600"/>
          </a:xfrm>
          <a:prstGeom prst="bentConnector3">
            <a:avLst>
              <a:gd fmla="val 49919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4" name="Google Shape;814;p26"/>
          <p:cNvCxnSpPr>
            <a:stCxn id="797" idx="3"/>
            <a:endCxn id="809" idx="1"/>
          </p:cNvCxnSpPr>
          <p:nvPr/>
        </p:nvCxnSpPr>
        <p:spPr>
          <a:xfrm>
            <a:off x="1929765" y="3850005"/>
            <a:ext cx="495900" cy="8604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5" name="Google Shape;815;p26"/>
          <p:cNvCxnSpPr>
            <a:stCxn id="797" idx="3"/>
            <a:endCxn id="800" idx="1"/>
          </p:cNvCxnSpPr>
          <p:nvPr/>
        </p:nvCxnSpPr>
        <p:spPr>
          <a:xfrm flipH="1" rot="10800000">
            <a:off x="1929765" y="2627505"/>
            <a:ext cx="2323500" cy="1222500"/>
          </a:xfrm>
          <a:prstGeom prst="bentConnector3">
            <a:avLst>
              <a:gd fmla="val 10904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6" name="Google Shape;816;p26"/>
          <p:cNvCxnSpPr>
            <a:stCxn id="797" idx="3"/>
            <a:endCxn id="805" idx="1"/>
          </p:cNvCxnSpPr>
          <p:nvPr/>
        </p:nvCxnSpPr>
        <p:spPr>
          <a:xfrm>
            <a:off x="1929765" y="3850005"/>
            <a:ext cx="496500" cy="2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7" name="Google Shape;817;p26"/>
          <p:cNvCxnSpPr>
            <a:stCxn id="798" idx="3"/>
            <a:endCxn id="799" idx="1"/>
          </p:cNvCxnSpPr>
          <p:nvPr/>
        </p:nvCxnSpPr>
        <p:spPr>
          <a:xfrm flipH="1" rot="10800000">
            <a:off x="3771265" y="1775370"/>
            <a:ext cx="2016900" cy="3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8" name="Google Shape;818;p26"/>
          <p:cNvCxnSpPr>
            <a:stCxn id="800" idx="3"/>
            <a:endCxn id="801" idx="1"/>
          </p:cNvCxnSpPr>
          <p:nvPr/>
        </p:nvCxnSpPr>
        <p:spPr>
          <a:xfrm>
            <a:off x="5327650" y="2627630"/>
            <a:ext cx="459600" cy="4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9" name="Google Shape;819;p26"/>
          <p:cNvCxnSpPr>
            <a:stCxn id="801" idx="3"/>
            <a:endCxn id="802" idx="1"/>
          </p:cNvCxnSpPr>
          <p:nvPr/>
        </p:nvCxnSpPr>
        <p:spPr>
          <a:xfrm>
            <a:off x="7017385" y="2632075"/>
            <a:ext cx="512400" cy="3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0" name="Google Shape;820;p26"/>
          <p:cNvCxnSpPr>
            <a:stCxn id="805" idx="3"/>
            <a:endCxn id="808" idx="1"/>
          </p:cNvCxnSpPr>
          <p:nvPr/>
        </p:nvCxnSpPr>
        <p:spPr>
          <a:xfrm flipH="1" rot="10800000">
            <a:off x="3771265" y="3850145"/>
            <a:ext cx="489600" cy="2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1" name="Google Shape;821;p26"/>
          <p:cNvCxnSpPr>
            <a:stCxn id="808" idx="3"/>
            <a:endCxn id="806" idx="1"/>
          </p:cNvCxnSpPr>
          <p:nvPr/>
        </p:nvCxnSpPr>
        <p:spPr>
          <a:xfrm>
            <a:off x="5335270" y="3850005"/>
            <a:ext cx="4431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2" name="Google Shape;822;p26"/>
          <p:cNvCxnSpPr>
            <a:stCxn id="809" idx="3"/>
            <a:endCxn id="811" idx="1"/>
          </p:cNvCxnSpPr>
          <p:nvPr/>
        </p:nvCxnSpPr>
        <p:spPr>
          <a:xfrm>
            <a:off x="3770630" y="4710430"/>
            <a:ext cx="480600" cy="3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3" name="Google Shape;823;p26"/>
          <p:cNvCxnSpPr>
            <a:stCxn id="806" idx="3"/>
            <a:endCxn id="807" idx="1"/>
          </p:cNvCxnSpPr>
          <p:nvPr/>
        </p:nvCxnSpPr>
        <p:spPr>
          <a:xfrm>
            <a:off x="7008495" y="3850005"/>
            <a:ext cx="530100" cy="1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4" name="Google Shape;824;p26"/>
          <p:cNvCxnSpPr>
            <a:stCxn id="811" idx="3"/>
            <a:endCxn id="810" idx="1"/>
          </p:cNvCxnSpPr>
          <p:nvPr/>
        </p:nvCxnSpPr>
        <p:spPr>
          <a:xfrm flipH="1" rot="10800000">
            <a:off x="5325745" y="4711205"/>
            <a:ext cx="2207400" cy="2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7"/>
          <p:cNvSpPr txBox="1"/>
          <p:nvPr>
            <p:ph type="title"/>
          </p:nvPr>
        </p:nvSpPr>
        <p:spPr>
          <a:xfrm>
            <a:off x="321310" y="-36830"/>
            <a:ext cx="1115695" cy="29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4" name="Google Shape;834;p27"/>
          <p:cNvSpPr txBox="1"/>
          <p:nvPr/>
        </p:nvSpPr>
        <p:spPr>
          <a:xfrm>
            <a:off x="2968625" y="975995"/>
            <a:ext cx="3265805" cy="370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5" name="Google Shape;835;p27"/>
          <p:cNvSpPr/>
          <p:nvPr/>
        </p:nvSpPr>
        <p:spPr>
          <a:xfrm>
            <a:off x="436245" y="2255520"/>
            <a:ext cx="1452880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회원정보조회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6" name="Google Shape;836;p27"/>
          <p:cNvSpPr/>
          <p:nvPr/>
        </p:nvSpPr>
        <p:spPr>
          <a:xfrm>
            <a:off x="1991995" y="3136265"/>
            <a:ext cx="158813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고객 / 판매자 정보 출력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7" name="Google Shape;837;p27"/>
          <p:cNvSpPr/>
          <p:nvPr/>
        </p:nvSpPr>
        <p:spPr>
          <a:xfrm>
            <a:off x="3822065" y="2256790"/>
            <a:ext cx="121094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미승인 선택 /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판매자 목록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8" name="Google Shape;838;p27"/>
          <p:cNvSpPr/>
          <p:nvPr/>
        </p:nvSpPr>
        <p:spPr>
          <a:xfrm>
            <a:off x="6929755" y="2257425"/>
            <a:ext cx="140398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승인 선택 /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미승인 -&gt; 승인 변환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9" name="Google Shape;839;p27"/>
          <p:cNvSpPr/>
          <p:nvPr/>
        </p:nvSpPr>
        <p:spPr>
          <a:xfrm>
            <a:off x="5310505" y="3138170"/>
            <a:ext cx="1483360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승인할 판매자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40" name="Google Shape;840;p27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{24F2C894-C974-4ACD-9616-177B15A6E5C5}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RSP-STAFF-21 ~ 22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50"/>
                        <a:buFont typeface="Malgun Gothic"/>
                        <a:buNone/>
                      </a:pPr>
                      <a:r>
                        <a:rPr b="0" lang="en-US" sz="95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관리</a:t>
                      </a:r>
                      <a:endParaRPr b="0" sz="95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2018.10.09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송치권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cxnSp>
        <p:nvCxnSpPr>
          <p:cNvPr id="841" name="Google Shape;841;p27"/>
          <p:cNvCxnSpPr>
            <a:stCxn id="835" idx="2"/>
            <a:endCxn id="836" idx="0"/>
          </p:cNvCxnSpPr>
          <p:nvPr/>
        </p:nvCxnSpPr>
        <p:spPr>
          <a:xfrm>
            <a:off x="1162685" y="2635250"/>
            <a:ext cx="1623300" cy="50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2" name="Google Shape;842;p27"/>
          <p:cNvCxnSpPr>
            <a:stCxn id="836" idx="0"/>
            <a:endCxn id="837" idx="2"/>
          </p:cNvCxnSpPr>
          <p:nvPr/>
        </p:nvCxnSpPr>
        <p:spPr>
          <a:xfrm flipH="1" rot="10800000">
            <a:off x="2786062" y="2636465"/>
            <a:ext cx="1641600" cy="499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3" name="Google Shape;843;p27"/>
          <p:cNvCxnSpPr>
            <a:stCxn id="837" idx="2"/>
            <a:endCxn id="839" idx="0"/>
          </p:cNvCxnSpPr>
          <p:nvPr/>
        </p:nvCxnSpPr>
        <p:spPr>
          <a:xfrm>
            <a:off x="4427537" y="2636520"/>
            <a:ext cx="1624500" cy="501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4" name="Google Shape;844;p27"/>
          <p:cNvCxnSpPr>
            <a:endCxn id="838" idx="2"/>
          </p:cNvCxnSpPr>
          <p:nvPr/>
        </p:nvCxnSpPr>
        <p:spPr>
          <a:xfrm flipH="1" rot="10800000">
            <a:off x="6024647" y="2637155"/>
            <a:ext cx="1607100" cy="475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8"/>
          <p:cNvSpPr txBox="1"/>
          <p:nvPr>
            <p:ph type="title"/>
          </p:nvPr>
        </p:nvSpPr>
        <p:spPr>
          <a:xfrm>
            <a:off x="321310" y="-36830"/>
            <a:ext cx="1115695" cy="29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4" name="Google Shape;854;p28"/>
          <p:cNvSpPr txBox="1"/>
          <p:nvPr/>
        </p:nvSpPr>
        <p:spPr>
          <a:xfrm>
            <a:off x="2968625" y="975995"/>
            <a:ext cx="3265805" cy="370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5" name="Google Shape;855;p28"/>
          <p:cNvSpPr/>
          <p:nvPr/>
        </p:nvSpPr>
        <p:spPr>
          <a:xfrm>
            <a:off x="319405" y="1657350"/>
            <a:ext cx="1642745" cy="37846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블랙리스트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6" name="Google Shape;856;p28"/>
          <p:cNvSpPr/>
          <p:nvPr/>
        </p:nvSpPr>
        <p:spPr>
          <a:xfrm>
            <a:off x="2440940" y="2439035"/>
            <a:ext cx="1642745" cy="3917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반품 횟수 / 댓글신고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 후 조회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7" name="Google Shape;857;p28"/>
          <p:cNvSpPr/>
          <p:nvPr/>
        </p:nvSpPr>
        <p:spPr>
          <a:xfrm>
            <a:off x="2439670" y="1654810"/>
            <a:ext cx="1888490" cy="39306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반품 / 댓글 신고 수 많은 고객 블랙리스트에 자동추가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58" name="Google Shape;858;p28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{24F2C894-C974-4ACD-9616-177B15A6E5C5}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RSP-STAFF-23 ~ 26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50"/>
                        <a:buFont typeface="Malgun Gothic"/>
                        <a:buNone/>
                      </a:pPr>
                      <a:r>
                        <a:rPr b="0" lang="en-US" sz="95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관리</a:t>
                      </a:r>
                      <a:endParaRPr b="0" sz="95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2018.10.09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송치권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859" name="Google Shape;859;p28"/>
          <p:cNvSpPr/>
          <p:nvPr/>
        </p:nvSpPr>
        <p:spPr>
          <a:xfrm>
            <a:off x="2444750" y="3261995"/>
            <a:ext cx="998220" cy="37020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추가 선택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0" name="Google Shape;860;p28"/>
          <p:cNvSpPr/>
          <p:nvPr/>
        </p:nvSpPr>
        <p:spPr>
          <a:xfrm>
            <a:off x="7071995" y="3270885"/>
            <a:ext cx="1370330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추가완료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메세지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1" name="Google Shape;861;p28"/>
          <p:cNvSpPr/>
          <p:nvPr/>
        </p:nvSpPr>
        <p:spPr>
          <a:xfrm>
            <a:off x="4006215" y="3261995"/>
            <a:ext cx="145605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추가할 블랙리스트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2" name="Google Shape;862;p28"/>
          <p:cNvSpPr/>
          <p:nvPr/>
        </p:nvSpPr>
        <p:spPr>
          <a:xfrm>
            <a:off x="2446655" y="4189730"/>
            <a:ext cx="998220" cy="3663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수정 선택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3" name="Google Shape;863;p28"/>
          <p:cNvSpPr/>
          <p:nvPr/>
        </p:nvSpPr>
        <p:spPr>
          <a:xfrm>
            <a:off x="4013200" y="4184015"/>
            <a:ext cx="146240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해제할 블랙리스트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4" name="Google Shape;864;p28"/>
          <p:cNvSpPr/>
          <p:nvPr/>
        </p:nvSpPr>
        <p:spPr>
          <a:xfrm>
            <a:off x="5791200" y="4182110"/>
            <a:ext cx="895350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완료 선택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5" name="Google Shape;865;p28"/>
          <p:cNvSpPr/>
          <p:nvPr/>
        </p:nvSpPr>
        <p:spPr>
          <a:xfrm>
            <a:off x="7084060" y="4099560"/>
            <a:ext cx="1356995" cy="54991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선택한 회원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블랙리스트 -&gt;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일반회원 변경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6" name="Google Shape;866;p28"/>
          <p:cNvSpPr/>
          <p:nvPr/>
        </p:nvSpPr>
        <p:spPr>
          <a:xfrm>
            <a:off x="319405" y="3251835"/>
            <a:ext cx="164274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블랙리스트 목록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7" name="Google Shape;867;p28"/>
          <p:cNvSpPr/>
          <p:nvPr/>
        </p:nvSpPr>
        <p:spPr>
          <a:xfrm>
            <a:off x="5791200" y="3267075"/>
            <a:ext cx="895350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완료 선택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68" name="Google Shape;868;p28"/>
          <p:cNvCxnSpPr/>
          <p:nvPr/>
        </p:nvCxnSpPr>
        <p:spPr>
          <a:xfrm>
            <a:off x="1140460" y="2035175"/>
            <a:ext cx="635" cy="121729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69" name="Google Shape;869;p28"/>
          <p:cNvCxnSpPr/>
          <p:nvPr/>
        </p:nvCxnSpPr>
        <p:spPr>
          <a:xfrm flipH="1" rot="-5400000">
            <a:off x="1738315" y="3664265"/>
            <a:ext cx="932100" cy="4857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0" name="Google Shape;870;p28"/>
          <p:cNvCxnSpPr/>
          <p:nvPr/>
        </p:nvCxnSpPr>
        <p:spPr>
          <a:xfrm rot="-5400000">
            <a:off x="1405615" y="2407000"/>
            <a:ext cx="1590600" cy="4788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1" name="Google Shape;871;p28"/>
          <p:cNvCxnSpPr/>
          <p:nvPr/>
        </p:nvCxnSpPr>
        <p:spPr>
          <a:xfrm rot="-5400000">
            <a:off x="1798015" y="2798200"/>
            <a:ext cx="807000" cy="4800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2" name="Google Shape;872;p28"/>
          <p:cNvCxnSpPr/>
          <p:nvPr/>
        </p:nvCxnSpPr>
        <p:spPr>
          <a:xfrm>
            <a:off x="1961515" y="3441065"/>
            <a:ext cx="483870" cy="635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3" name="Google Shape;873;p28"/>
          <p:cNvCxnSpPr/>
          <p:nvPr/>
        </p:nvCxnSpPr>
        <p:spPr>
          <a:xfrm>
            <a:off x="3442335" y="3446780"/>
            <a:ext cx="564515" cy="508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4" name="Google Shape;874;p28"/>
          <p:cNvCxnSpPr/>
          <p:nvPr/>
        </p:nvCxnSpPr>
        <p:spPr>
          <a:xfrm>
            <a:off x="5461635" y="3451225"/>
            <a:ext cx="330200" cy="571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5" name="Google Shape;875;p28"/>
          <p:cNvCxnSpPr/>
          <p:nvPr/>
        </p:nvCxnSpPr>
        <p:spPr>
          <a:xfrm>
            <a:off x="6685915" y="3456305"/>
            <a:ext cx="386715" cy="444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6" name="Google Shape;876;p28"/>
          <p:cNvCxnSpPr/>
          <p:nvPr/>
        </p:nvCxnSpPr>
        <p:spPr>
          <a:xfrm>
            <a:off x="3444240" y="4372610"/>
            <a:ext cx="569595" cy="127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7" name="Google Shape;877;p28"/>
          <p:cNvCxnSpPr/>
          <p:nvPr/>
        </p:nvCxnSpPr>
        <p:spPr>
          <a:xfrm flipH="1" rot="10800000">
            <a:off x="5474970" y="4371340"/>
            <a:ext cx="316865" cy="254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8" name="Google Shape;878;p28"/>
          <p:cNvCxnSpPr/>
          <p:nvPr/>
        </p:nvCxnSpPr>
        <p:spPr>
          <a:xfrm>
            <a:off x="6685915" y="4371340"/>
            <a:ext cx="398780" cy="381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9"/>
          <p:cNvSpPr txBox="1"/>
          <p:nvPr>
            <p:ph type="title"/>
          </p:nvPr>
        </p:nvSpPr>
        <p:spPr>
          <a:xfrm>
            <a:off x="235585" y="1360170"/>
            <a:ext cx="8496935" cy="938530"/>
          </a:xfrm>
          <a:prstGeom prst="rect">
            <a:avLst/>
          </a:prstGeom>
          <a:noFill/>
          <a:ln>
            <a:noFill/>
          </a:ln>
        </p:spPr>
        <p:txBody>
          <a:bodyPr anchorCtr="0" anchor="t" bIns="38725" lIns="78100" spcFirstLastPara="1" rIns="78100" wrap="square" tIns="38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ACF3"/>
              </a:buClr>
              <a:buSzPts val="4300"/>
              <a:buFont typeface="Malgun Gothic"/>
              <a:buNone/>
            </a:pPr>
            <a:r>
              <a:rPr b="1" lang="en-US" sz="4300" cap="none" strike="noStrike">
                <a:solidFill>
                  <a:srgbClr val="4DACF3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you.</a:t>
            </a:r>
            <a:endParaRPr b="1" sz="4300" cap="none" strike="noStrike">
              <a:solidFill>
                <a:srgbClr val="4DACF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321310" y="-36830"/>
            <a:ext cx="1115695" cy="29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8" name="Google Shape;58;p3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{24F2C894-C974-4ACD-9616-177B15A6E5C5}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RSP-USER-1 ~ 7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2018.10.08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송치권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59" name="Google Shape;59;p3"/>
          <p:cNvSpPr txBox="1"/>
          <p:nvPr/>
        </p:nvSpPr>
        <p:spPr>
          <a:xfrm>
            <a:off x="3332480" y="967105"/>
            <a:ext cx="2521585" cy="3702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/ 판매자 / 관리자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2840990" y="1537335"/>
            <a:ext cx="1176020" cy="33464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아이디 /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입력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4918710" y="1537335"/>
            <a:ext cx="1176020" cy="33464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로그인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6984365" y="1529080"/>
            <a:ext cx="1176020" cy="33464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메인화면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4843780" y="1939290"/>
            <a:ext cx="1544955" cy="832485"/>
          </a:xfrm>
          <a:prstGeom prst="star12">
            <a:avLst>
              <a:gd fmla="val 37500" name="adj"/>
            </a:avLst>
          </a:prstGeom>
          <a:solidFill>
            <a:srgbClr val="4DACF3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/ 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오류시 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경고창 출력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768985" y="2969895"/>
            <a:ext cx="1449705" cy="33464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아이디 찾기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4918710" y="3431540"/>
            <a:ext cx="1511300" cy="807085"/>
          </a:xfrm>
          <a:prstGeom prst="star12">
            <a:avLst>
              <a:gd fmla="val 37500" name="adj"/>
            </a:avLst>
          </a:prstGeom>
          <a:solidFill>
            <a:srgbClr val="4DACF3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정보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오류시 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경고창 출력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2933065" y="2971800"/>
            <a:ext cx="1421765" cy="33464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아이디 찾기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5007610" y="2969895"/>
            <a:ext cx="1421765" cy="33464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이름, 전화번호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7069455" y="2965450"/>
            <a:ext cx="1485900" cy="33464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아이디 일부분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774700" y="4389755"/>
            <a:ext cx="1478280" cy="33464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비밀번호 찾기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2918460" y="4384040"/>
            <a:ext cx="1421765" cy="33464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비밀번호 찾기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4996815" y="4389755"/>
            <a:ext cx="1421765" cy="33464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아이디, 전화번호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7068185" y="4403725"/>
            <a:ext cx="1470660" cy="33464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Arial"/>
              <a:buNone/>
            </a:pPr>
            <a:r>
              <a:rPr b="0" i="0" lang="en-US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95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비밀번호 </a:t>
            </a:r>
            <a:endParaRPr b="0" i="0" sz="95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b="0" i="0" lang="en-US" sz="95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이메일로 전송</a:t>
            </a:r>
            <a:endParaRPr b="0" i="0" sz="95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" name="Google Shape;73;p3"/>
          <p:cNvCxnSpPr/>
          <p:nvPr/>
        </p:nvCxnSpPr>
        <p:spPr>
          <a:xfrm>
            <a:off x="1943735" y="1704340"/>
            <a:ext cx="897890" cy="63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" name="Google Shape;74;p3"/>
          <p:cNvCxnSpPr/>
          <p:nvPr/>
        </p:nvCxnSpPr>
        <p:spPr>
          <a:xfrm>
            <a:off x="4016375" y="1704340"/>
            <a:ext cx="902970" cy="63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" name="Google Shape;75;p3"/>
          <p:cNvCxnSpPr/>
          <p:nvPr/>
        </p:nvCxnSpPr>
        <p:spPr>
          <a:xfrm flipH="1" rot="10800000">
            <a:off x="6094095" y="1696085"/>
            <a:ext cx="890905" cy="889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" name="Google Shape;76;p3"/>
          <p:cNvSpPr/>
          <p:nvPr/>
        </p:nvSpPr>
        <p:spPr>
          <a:xfrm>
            <a:off x="876935" y="1537335"/>
            <a:ext cx="1176020" cy="33464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로그인 화면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2949575" y="1537335"/>
            <a:ext cx="1176020" cy="33464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아이디 /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입력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5027295" y="1537335"/>
            <a:ext cx="1176020" cy="33464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로그인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7092950" y="1529080"/>
            <a:ext cx="1176020" cy="33464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메인화면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0" name="Google Shape;80;p3"/>
          <p:cNvCxnSpPr/>
          <p:nvPr/>
        </p:nvCxnSpPr>
        <p:spPr>
          <a:xfrm>
            <a:off x="2217420" y="3122930"/>
            <a:ext cx="688975" cy="254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" name="Google Shape;81;p3"/>
          <p:cNvCxnSpPr/>
          <p:nvPr/>
        </p:nvCxnSpPr>
        <p:spPr>
          <a:xfrm flipH="1" rot="10800000">
            <a:off x="4354830" y="3122930"/>
            <a:ext cx="626110" cy="254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" name="Google Shape;82;p3"/>
          <p:cNvCxnSpPr/>
          <p:nvPr/>
        </p:nvCxnSpPr>
        <p:spPr>
          <a:xfrm flipH="1" rot="10800000">
            <a:off x="6430010" y="3118485"/>
            <a:ext cx="611505" cy="508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" name="Google Shape;83;p3"/>
          <p:cNvCxnSpPr>
            <a:stCxn id="76" idx="1"/>
            <a:endCxn id="69" idx="1"/>
          </p:cNvCxnSpPr>
          <p:nvPr/>
        </p:nvCxnSpPr>
        <p:spPr>
          <a:xfrm flipH="1">
            <a:off x="774635" y="1704657"/>
            <a:ext cx="102300" cy="2852400"/>
          </a:xfrm>
          <a:prstGeom prst="bentConnector3">
            <a:avLst>
              <a:gd fmla="val 349747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" name="Google Shape;84;p3"/>
          <p:cNvCxnSpPr>
            <a:stCxn id="69" idx="3"/>
            <a:endCxn id="70" idx="1"/>
          </p:cNvCxnSpPr>
          <p:nvPr/>
        </p:nvCxnSpPr>
        <p:spPr>
          <a:xfrm flipH="1" rot="10800000">
            <a:off x="2252980" y="4551378"/>
            <a:ext cx="665400" cy="5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" name="Google Shape;85;p3"/>
          <p:cNvCxnSpPr>
            <a:stCxn id="70" idx="3"/>
            <a:endCxn id="71" idx="1"/>
          </p:cNvCxnSpPr>
          <p:nvPr/>
        </p:nvCxnSpPr>
        <p:spPr>
          <a:xfrm>
            <a:off x="4340225" y="4551362"/>
            <a:ext cx="656700" cy="5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6" name="Google Shape;86;p3"/>
          <p:cNvCxnSpPr>
            <a:stCxn id="71" idx="3"/>
            <a:endCxn id="72" idx="1"/>
          </p:cNvCxnSpPr>
          <p:nvPr/>
        </p:nvCxnSpPr>
        <p:spPr>
          <a:xfrm>
            <a:off x="6418580" y="4557078"/>
            <a:ext cx="649500" cy="14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" name="Google Shape;87;p3"/>
          <p:cNvCxnSpPr>
            <a:endCxn id="64" idx="1"/>
          </p:cNvCxnSpPr>
          <p:nvPr/>
        </p:nvCxnSpPr>
        <p:spPr>
          <a:xfrm>
            <a:off x="534685" y="3135417"/>
            <a:ext cx="234300" cy="1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321310" y="-36830"/>
            <a:ext cx="1115060" cy="294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7" name="Google Shape;97;p4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{24F2C894-C974-4ACD-9616-177B15A6E5C5}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RSP-USER-8 ~ 15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2018.10.08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송치권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98" name="Google Shape;98;p4"/>
          <p:cNvSpPr/>
          <p:nvPr/>
        </p:nvSpPr>
        <p:spPr>
          <a:xfrm>
            <a:off x="424815" y="1701165"/>
            <a:ext cx="1175385" cy="28829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메인 페이지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425450" y="2808605"/>
            <a:ext cx="1175385" cy="28829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회원가입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7633335" y="2813685"/>
            <a:ext cx="1303020" cy="28892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가입 완료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2101850" y="2296160"/>
            <a:ext cx="1175385" cy="28829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판매자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2100580" y="3311525"/>
            <a:ext cx="1176020" cy="28892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고객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4365625" y="1555750"/>
            <a:ext cx="1175385" cy="28829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4.아이디 입력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4358640" y="2000885"/>
            <a:ext cx="1175385" cy="28829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비밀번호 입력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4356735" y="2445385"/>
            <a:ext cx="1175385" cy="28829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4.이름 입력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4356100" y="2875280"/>
            <a:ext cx="1175385" cy="28829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전화번호 입력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4358640" y="3316605"/>
            <a:ext cx="1175385" cy="28829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4.성별 입력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4366895" y="3729355"/>
            <a:ext cx="1175385" cy="28829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4.이메일 입력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4350385" y="4161155"/>
            <a:ext cx="1175385" cy="28829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생년월일 입력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4350385" y="4590415"/>
            <a:ext cx="1175385" cy="28829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보안문자 입력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5852160" y="1608455"/>
            <a:ext cx="1750060" cy="238760"/>
          </a:xfrm>
          <a:prstGeom prst="wedgeRectCallout">
            <a:avLst>
              <a:gd fmla="val -68514" name="adj1"/>
              <a:gd fmla="val -5102" name="adj2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존재시 경고창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5875655" y="4585970"/>
            <a:ext cx="1750060" cy="393065"/>
          </a:xfrm>
          <a:prstGeom prst="wedgeRectCallout">
            <a:avLst>
              <a:gd fmla="val -71671" name="adj1"/>
              <a:gd fmla="val -6884" name="adj2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불일치시 경고창 출력 및 새 보안이미지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3627755" y="975995"/>
            <a:ext cx="1890395" cy="370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/ 판매자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5728970" y="3313430"/>
            <a:ext cx="1654810" cy="828675"/>
          </a:xfrm>
          <a:prstGeom prst="star12">
            <a:avLst>
              <a:gd fmla="val 34245" name="adj"/>
            </a:avLst>
          </a:prstGeom>
          <a:solidFill>
            <a:srgbClr val="4DACF3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빈칸 존재시  경고창 출력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5" name="Google Shape;115;p4"/>
          <p:cNvCxnSpPr/>
          <p:nvPr/>
        </p:nvCxnSpPr>
        <p:spPr>
          <a:xfrm>
            <a:off x="1012190" y="1988820"/>
            <a:ext cx="1270" cy="82042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4"/>
          <p:cNvCxnSpPr/>
          <p:nvPr/>
        </p:nvCxnSpPr>
        <p:spPr>
          <a:xfrm flipH="1" rot="10800000">
            <a:off x="1600200" y="2439670"/>
            <a:ext cx="502285" cy="51308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4"/>
          <p:cNvCxnSpPr/>
          <p:nvPr/>
        </p:nvCxnSpPr>
        <p:spPr>
          <a:xfrm>
            <a:off x="1600200" y="2952115"/>
            <a:ext cx="501015" cy="50419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4"/>
          <p:cNvCxnSpPr/>
          <p:nvPr/>
        </p:nvCxnSpPr>
        <p:spPr>
          <a:xfrm rot="5400000">
            <a:off x="2840610" y="3209010"/>
            <a:ext cx="3035400" cy="159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4"/>
          <p:cNvCxnSpPr/>
          <p:nvPr/>
        </p:nvCxnSpPr>
        <p:spPr>
          <a:xfrm>
            <a:off x="3276600" y="2439670"/>
            <a:ext cx="821055" cy="51371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" name="Google Shape;120;p4"/>
          <p:cNvCxnSpPr/>
          <p:nvPr/>
        </p:nvCxnSpPr>
        <p:spPr>
          <a:xfrm flipH="1" rot="10800000">
            <a:off x="3275965" y="2987040"/>
            <a:ext cx="821690" cy="46926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" name="Google Shape;121;p4"/>
          <p:cNvCxnSpPr>
            <a:stCxn id="103" idx="3"/>
            <a:endCxn id="112" idx="4"/>
          </p:cNvCxnSpPr>
          <p:nvPr/>
        </p:nvCxnSpPr>
        <p:spPr>
          <a:xfrm flipH="1">
            <a:off x="5496310" y="1699895"/>
            <a:ext cx="44700" cy="3055500"/>
          </a:xfrm>
          <a:prstGeom prst="curvedConnector3">
            <a:avLst>
              <a:gd fmla="val -37955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4"/>
          <p:cNvCxnSpPr>
            <a:endCxn id="100" idx="1"/>
          </p:cNvCxnSpPr>
          <p:nvPr/>
        </p:nvCxnSpPr>
        <p:spPr>
          <a:xfrm flipH="1" rot="10800000">
            <a:off x="5714235" y="2958147"/>
            <a:ext cx="1919100" cy="36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321310" y="-36830"/>
            <a:ext cx="1115060" cy="294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2" name="Google Shape;132;p5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{24F2C894-C974-4ACD-9616-177B15A6E5C5}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RSP-USER-16 ~ 21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2018.10.08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송치권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133" name="Google Shape;133;p5"/>
          <p:cNvSpPr/>
          <p:nvPr/>
        </p:nvSpPr>
        <p:spPr>
          <a:xfrm>
            <a:off x="394335" y="2599055"/>
            <a:ext cx="1176020" cy="28892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마이 페이지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3627755" y="975995"/>
            <a:ext cx="1890395" cy="370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/ 판매자</a:t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2432050" y="2059305"/>
            <a:ext cx="1176020" cy="28892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회원 정보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2432050" y="3206750"/>
            <a:ext cx="1176020" cy="28892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회원 탈퇴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4488180" y="2044065"/>
            <a:ext cx="1176020" cy="28892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비밀번호 입력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4488180" y="3194685"/>
            <a:ext cx="1176020" cy="28892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비밀번호 입력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6548120" y="1972310"/>
            <a:ext cx="1504950" cy="35306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등급, 기본정보,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구매횟수 조회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6547485" y="3194685"/>
            <a:ext cx="1525905" cy="28892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회원탈퇴 화면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4245610" y="2404110"/>
            <a:ext cx="1631315" cy="669290"/>
          </a:xfrm>
          <a:prstGeom prst="star12">
            <a:avLst>
              <a:gd fmla="val 37500" name="adj"/>
            </a:avLst>
          </a:prstGeom>
          <a:solidFill>
            <a:srgbClr val="4DACF3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불일치 시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경고창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2" name="Google Shape;142;p5"/>
          <p:cNvCxnSpPr/>
          <p:nvPr/>
        </p:nvCxnSpPr>
        <p:spPr>
          <a:xfrm flipH="1" rot="10800000">
            <a:off x="1569720" y="2203450"/>
            <a:ext cx="862965" cy="54038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3" name="Google Shape;143;p5"/>
          <p:cNvCxnSpPr>
            <a:stCxn id="133" idx="3"/>
            <a:endCxn id="136" idx="1"/>
          </p:cNvCxnSpPr>
          <p:nvPr/>
        </p:nvCxnSpPr>
        <p:spPr>
          <a:xfrm>
            <a:off x="1570355" y="2743518"/>
            <a:ext cx="861600" cy="607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4" name="Google Shape;144;p5"/>
          <p:cNvCxnSpPr/>
          <p:nvPr/>
        </p:nvCxnSpPr>
        <p:spPr>
          <a:xfrm flipH="1" rot="10800000">
            <a:off x="3607435" y="2188210"/>
            <a:ext cx="881380" cy="158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" name="Google Shape;145;p5"/>
          <p:cNvCxnSpPr/>
          <p:nvPr/>
        </p:nvCxnSpPr>
        <p:spPr>
          <a:xfrm flipH="1" rot="10800000">
            <a:off x="5655310" y="2174875"/>
            <a:ext cx="881380" cy="158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" name="Google Shape;146;p5"/>
          <p:cNvCxnSpPr/>
          <p:nvPr/>
        </p:nvCxnSpPr>
        <p:spPr>
          <a:xfrm>
            <a:off x="3607435" y="3350895"/>
            <a:ext cx="881380" cy="762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5"/>
          <p:cNvCxnSpPr/>
          <p:nvPr/>
        </p:nvCxnSpPr>
        <p:spPr>
          <a:xfrm>
            <a:off x="5648325" y="3350895"/>
            <a:ext cx="881380" cy="762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/>
          <p:nvPr>
            <p:ph type="title"/>
          </p:nvPr>
        </p:nvSpPr>
        <p:spPr>
          <a:xfrm>
            <a:off x="321310" y="-36830"/>
            <a:ext cx="1115060" cy="294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7" name="Google Shape;157;p6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{24F2C894-C974-4ACD-9616-177B15A6E5C5}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40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RSP-SELLER-1 ~ 7 / 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RSP-USER-22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물품 관리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2018.10.08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송치권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p6"/>
          <p:cNvSpPr/>
          <p:nvPr/>
        </p:nvSpPr>
        <p:spPr>
          <a:xfrm>
            <a:off x="647065" y="1523365"/>
            <a:ext cx="1175385" cy="35496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물품 등록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3627755" y="975995"/>
            <a:ext cx="1890394" cy="3702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판매자 / 관리자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2235200" y="2264410"/>
            <a:ext cx="1175385" cy="35496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카테고리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3794125" y="2266950"/>
            <a:ext cx="1330960" cy="35496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양식에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의한 작성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3793490" y="1516380"/>
            <a:ext cx="1331595" cy="36068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4-1. 이미지 첨부시 첨부파일 기능 이용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5546725" y="2265045"/>
            <a:ext cx="1331595" cy="35560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등록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7110730" y="2362200"/>
            <a:ext cx="1412240" cy="920750"/>
          </a:xfrm>
          <a:prstGeom prst="star12">
            <a:avLst>
              <a:gd fmla="val 37500" name="adj"/>
            </a:avLst>
          </a:prstGeom>
          <a:solidFill>
            <a:srgbClr val="4DACF3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미입력  존재시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경고창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5528310" y="3115945"/>
            <a:ext cx="1331595" cy="35560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양식에 맞게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/ 등록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3805555" y="3020695"/>
            <a:ext cx="1320800" cy="52705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작성 아이디와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 아이디 일치시 </a:t>
            </a:r>
            <a:br>
              <a:rPr b="0" i="0" lang="en-US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수정페이지로 이동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3853180" y="3612515"/>
            <a:ext cx="1226185" cy="759460"/>
          </a:xfrm>
          <a:prstGeom prst="star12">
            <a:avLst>
              <a:gd fmla="val 37500" name="adj"/>
            </a:avLst>
          </a:prstGeom>
          <a:solidFill>
            <a:srgbClr val="4DACF3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불일치시 </a:t>
            </a:r>
            <a:br>
              <a:rPr b="0" i="0" lang="en-US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경고창 출력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652145" y="2264410"/>
            <a:ext cx="1175385" cy="35496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상품 등록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652145" y="3109595"/>
            <a:ext cx="1175385" cy="35496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상품 수정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652780" y="4501515"/>
            <a:ext cx="1176020" cy="35560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상품 삭제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2247265" y="3109595"/>
            <a:ext cx="1175385" cy="35496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상품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3798570" y="4410710"/>
            <a:ext cx="1427480" cy="53467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작성 아이디와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 아이디 일치시 </a:t>
            </a:r>
            <a:br>
              <a:rPr b="0" i="0" lang="en-US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9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2247265" y="4500880"/>
            <a:ext cx="1176020" cy="35560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상품 선택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7232650" y="1521460"/>
            <a:ext cx="1175385" cy="35496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완료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5" name="Google Shape;175;p6"/>
          <p:cNvCxnSpPr>
            <a:stCxn id="158" idx="1"/>
            <a:endCxn id="169" idx="1"/>
          </p:cNvCxnSpPr>
          <p:nvPr/>
        </p:nvCxnSpPr>
        <p:spPr>
          <a:xfrm>
            <a:off x="647065" y="1700848"/>
            <a:ext cx="5100" cy="1586100"/>
          </a:xfrm>
          <a:prstGeom prst="bentConnector3">
            <a:avLst>
              <a:gd fmla="val -5647402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" name="Google Shape;176;p6"/>
          <p:cNvCxnSpPr/>
          <p:nvPr/>
        </p:nvCxnSpPr>
        <p:spPr>
          <a:xfrm flipH="1" rot="-5400000">
            <a:off x="-173865" y="3851785"/>
            <a:ext cx="1395600" cy="2592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7" name="Google Shape;177;p6"/>
          <p:cNvCxnSpPr>
            <a:endCxn id="168" idx="1"/>
          </p:cNvCxnSpPr>
          <p:nvPr/>
        </p:nvCxnSpPr>
        <p:spPr>
          <a:xfrm flipH="1" rot="10800000">
            <a:off x="400745" y="2441892"/>
            <a:ext cx="251400" cy="1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p6"/>
          <p:cNvCxnSpPr>
            <a:stCxn id="168" idx="3"/>
            <a:endCxn id="160" idx="1"/>
          </p:cNvCxnSpPr>
          <p:nvPr/>
        </p:nvCxnSpPr>
        <p:spPr>
          <a:xfrm>
            <a:off x="1827530" y="2441892"/>
            <a:ext cx="4077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9" name="Google Shape;179;p6"/>
          <p:cNvCxnSpPr>
            <a:stCxn id="169" idx="3"/>
            <a:endCxn id="171" idx="1"/>
          </p:cNvCxnSpPr>
          <p:nvPr/>
        </p:nvCxnSpPr>
        <p:spPr>
          <a:xfrm>
            <a:off x="1827530" y="3287077"/>
            <a:ext cx="419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0" name="Google Shape;180;p6"/>
          <p:cNvCxnSpPr>
            <a:stCxn id="170" idx="3"/>
            <a:endCxn id="173" idx="1"/>
          </p:cNvCxnSpPr>
          <p:nvPr/>
        </p:nvCxnSpPr>
        <p:spPr>
          <a:xfrm flipH="1" rot="10800000">
            <a:off x="1828800" y="4678715"/>
            <a:ext cx="418500" cy="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1" name="Google Shape;181;p6"/>
          <p:cNvCxnSpPr>
            <a:stCxn id="160" idx="3"/>
            <a:endCxn id="161" idx="1"/>
          </p:cNvCxnSpPr>
          <p:nvPr/>
        </p:nvCxnSpPr>
        <p:spPr>
          <a:xfrm>
            <a:off x="3410585" y="2441892"/>
            <a:ext cx="383400" cy="2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" name="Google Shape;182;p6"/>
          <p:cNvCxnSpPr>
            <a:stCxn id="171" idx="3"/>
            <a:endCxn id="166" idx="1"/>
          </p:cNvCxnSpPr>
          <p:nvPr/>
        </p:nvCxnSpPr>
        <p:spPr>
          <a:xfrm flipH="1" rot="10800000">
            <a:off x="3422650" y="3284077"/>
            <a:ext cx="382800" cy="3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" name="Google Shape;183;p6"/>
          <p:cNvCxnSpPr>
            <a:stCxn id="173" idx="3"/>
            <a:endCxn id="172" idx="1"/>
          </p:cNvCxnSpPr>
          <p:nvPr/>
        </p:nvCxnSpPr>
        <p:spPr>
          <a:xfrm flipH="1" rot="10800000">
            <a:off x="3423285" y="4678080"/>
            <a:ext cx="375300" cy="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p6"/>
          <p:cNvCxnSpPr>
            <a:stCxn id="162" idx="2"/>
            <a:endCxn id="161" idx="0"/>
          </p:cNvCxnSpPr>
          <p:nvPr/>
        </p:nvCxnSpPr>
        <p:spPr>
          <a:xfrm>
            <a:off x="4459287" y="1877060"/>
            <a:ext cx="300" cy="390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85" name="Google Shape;185;p6"/>
          <p:cNvCxnSpPr>
            <a:stCxn id="161" idx="3"/>
            <a:endCxn id="163" idx="1"/>
          </p:cNvCxnSpPr>
          <p:nvPr/>
        </p:nvCxnSpPr>
        <p:spPr>
          <a:xfrm flipH="1" rot="10800000">
            <a:off x="5125085" y="2442932"/>
            <a:ext cx="421500" cy="1500"/>
          </a:xfrm>
          <a:prstGeom prst="bentConnector3">
            <a:avLst>
              <a:gd fmla="val 50092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p6"/>
          <p:cNvCxnSpPr>
            <a:stCxn id="166" idx="3"/>
            <a:endCxn id="165" idx="1"/>
          </p:cNvCxnSpPr>
          <p:nvPr/>
        </p:nvCxnSpPr>
        <p:spPr>
          <a:xfrm>
            <a:off x="5126355" y="3284220"/>
            <a:ext cx="402000" cy="9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7" name="Google Shape;187;p6"/>
          <p:cNvCxnSpPr>
            <a:stCxn id="163" idx="3"/>
            <a:endCxn id="164" idx="8"/>
          </p:cNvCxnSpPr>
          <p:nvPr/>
        </p:nvCxnSpPr>
        <p:spPr>
          <a:xfrm>
            <a:off x="6878320" y="2442845"/>
            <a:ext cx="327000" cy="149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6"/>
          <p:cNvCxnSpPr>
            <a:stCxn id="165" idx="3"/>
            <a:endCxn id="164" idx="5"/>
          </p:cNvCxnSpPr>
          <p:nvPr/>
        </p:nvCxnSpPr>
        <p:spPr>
          <a:xfrm flipH="1" rot="10800000">
            <a:off x="6859905" y="3221145"/>
            <a:ext cx="603900" cy="72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6"/>
          <p:cNvCxnSpPr/>
          <p:nvPr/>
        </p:nvCxnSpPr>
        <p:spPr>
          <a:xfrm flipH="1" rot="10800000">
            <a:off x="7816215" y="1875790"/>
            <a:ext cx="4445" cy="48704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p6"/>
          <p:cNvCxnSpPr>
            <a:stCxn id="172" idx="3"/>
            <a:endCxn id="174" idx="3"/>
          </p:cNvCxnSpPr>
          <p:nvPr/>
        </p:nvCxnSpPr>
        <p:spPr>
          <a:xfrm flipH="1" rot="10800000">
            <a:off x="5226050" y="1699045"/>
            <a:ext cx="3182100" cy="2979000"/>
          </a:xfrm>
          <a:prstGeom prst="bentConnector3">
            <a:avLst>
              <a:gd fmla="val 113485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/>
          <p:nvPr>
            <p:ph type="title"/>
          </p:nvPr>
        </p:nvSpPr>
        <p:spPr>
          <a:xfrm>
            <a:off x="321310" y="-36830"/>
            <a:ext cx="1115060" cy="294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2968625" y="975995"/>
            <a:ext cx="3266440" cy="371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/ 판매자 / 관리자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1551940" y="2143125"/>
            <a:ext cx="1176020" cy="39751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카테고리를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이용한 검색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3870960" y="2147570"/>
            <a:ext cx="1259205" cy="38925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카테고리에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있는 상품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6248400" y="2139315"/>
            <a:ext cx="1343025" cy="38100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상품 클릭 시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상세정보 조회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4" name="Google Shape;204;p7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{24F2C894-C974-4ACD-9616-177B15A6E5C5}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RSP-USER-23 ~ 24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검색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2018.10.08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송치권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205" name="Google Shape;205;p7"/>
          <p:cNvSpPr/>
          <p:nvPr/>
        </p:nvSpPr>
        <p:spPr>
          <a:xfrm>
            <a:off x="1557655" y="3302635"/>
            <a:ext cx="116840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검색창을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이용한 검색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3871595" y="3295015"/>
            <a:ext cx="125793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카테고리 선택 / 상품명 입력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6249670" y="3295015"/>
            <a:ext cx="1341755" cy="36893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입력한 내용과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관련된 상품을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6235700" y="3744595"/>
            <a:ext cx="1357630" cy="1025525"/>
          </a:xfrm>
          <a:prstGeom prst="star12">
            <a:avLst>
              <a:gd fmla="val 37500" name="adj"/>
            </a:avLst>
          </a:prstGeom>
          <a:solidFill>
            <a:srgbClr val="4DACF3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일치하는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상품이 없을 시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경고창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9" name="Google Shape;209;p7"/>
          <p:cNvCxnSpPr>
            <a:stCxn id="201" idx="3"/>
            <a:endCxn id="202" idx="1"/>
          </p:cNvCxnSpPr>
          <p:nvPr/>
        </p:nvCxnSpPr>
        <p:spPr>
          <a:xfrm>
            <a:off x="2727960" y="2341880"/>
            <a:ext cx="1143000" cy="600"/>
          </a:xfrm>
          <a:prstGeom prst="bentConnector3">
            <a:avLst>
              <a:gd fmla="val 49960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" name="Google Shape;210;p7"/>
          <p:cNvCxnSpPr>
            <a:stCxn id="205" idx="3"/>
            <a:endCxn id="206" idx="1"/>
          </p:cNvCxnSpPr>
          <p:nvPr/>
        </p:nvCxnSpPr>
        <p:spPr>
          <a:xfrm flipH="1" rot="10800000">
            <a:off x="2726055" y="3484683"/>
            <a:ext cx="1145400" cy="7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" name="Google Shape;211;p7"/>
          <p:cNvCxnSpPr>
            <a:stCxn id="202" idx="3"/>
            <a:endCxn id="203" idx="1"/>
          </p:cNvCxnSpPr>
          <p:nvPr/>
        </p:nvCxnSpPr>
        <p:spPr>
          <a:xfrm flipH="1" rot="10800000">
            <a:off x="5130165" y="2329897"/>
            <a:ext cx="1118100" cy="12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2" name="Google Shape;212;p7"/>
          <p:cNvCxnSpPr>
            <a:stCxn id="206" idx="3"/>
            <a:endCxn id="207" idx="1"/>
          </p:cNvCxnSpPr>
          <p:nvPr/>
        </p:nvCxnSpPr>
        <p:spPr>
          <a:xfrm flipH="1" rot="10800000">
            <a:off x="5129530" y="3479462"/>
            <a:ext cx="1120200" cy="5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 txBox="1"/>
          <p:nvPr>
            <p:ph type="title"/>
          </p:nvPr>
        </p:nvSpPr>
        <p:spPr>
          <a:xfrm>
            <a:off x="321310" y="-36830"/>
            <a:ext cx="1115060" cy="294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8"/>
          <p:cNvSpPr txBox="1"/>
          <p:nvPr/>
        </p:nvSpPr>
        <p:spPr>
          <a:xfrm>
            <a:off x="2968625" y="975995"/>
            <a:ext cx="3267075" cy="3702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/ 판매자 / 관리자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313690" y="1520825"/>
            <a:ext cx="129794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상품 클릭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314960" y="2286635"/>
            <a:ext cx="1292225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b="0" i="0" lang="en-US" sz="95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상품 상세페이지</a:t>
            </a:r>
            <a:endParaRPr b="0" i="0" sz="95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Malgun Gothic"/>
              <a:buNone/>
            </a:pPr>
            <a:r>
              <a:rPr b="0" i="0" lang="en-US" sz="95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안에 리뷰 클릭</a:t>
            </a:r>
            <a:endParaRPr b="0" i="0" sz="95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317500" y="3053080"/>
            <a:ext cx="1294765" cy="35496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상품 리뷰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6" name="Google Shape;226;p8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{24F2C894-C974-4ACD-9616-177B15A6E5C5}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RSP-USER-25 ~ 28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리뷰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2018.10.08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송치권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227" name="Google Shape;227;p8"/>
          <p:cNvSpPr/>
          <p:nvPr/>
        </p:nvSpPr>
        <p:spPr>
          <a:xfrm>
            <a:off x="2143125" y="1746250"/>
            <a:ext cx="124206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상품 리뷰 등록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4013200" y="1753235"/>
            <a:ext cx="149098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상품 리뷰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화면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6099175" y="1754505"/>
            <a:ext cx="1219835" cy="37401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상품 리뷰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양식에 맞게 작성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7875905" y="1754505"/>
            <a:ext cx="9436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7. 작성 완료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5882005" y="2238375"/>
            <a:ext cx="1647825" cy="668655"/>
          </a:xfrm>
          <a:prstGeom prst="star12">
            <a:avLst>
              <a:gd fmla="val 37500" name="adj"/>
            </a:avLst>
          </a:prstGeom>
          <a:solidFill>
            <a:srgbClr val="4DACF3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양식과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다른경우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경고창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2149475" y="3059430"/>
            <a:ext cx="1242060" cy="35496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상품 리뷰 수정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4015105" y="2984500"/>
            <a:ext cx="1486535" cy="49466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상품 리뷰 작성자와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수정자 일치 시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화면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6169660" y="3056255"/>
            <a:ext cx="1219835" cy="36068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상품 리뷰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양식에 맞게 수정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3921125" y="3580765"/>
            <a:ext cx="1663700" cy="668655"/>
          </a:xfrm>
          <a:prstGeom prst="star12">
            <a:avLst>
              <a:gd fmla="val 37500" name="adj"/>
            </a:avLst>
          </a:prstGeom>
          <a:solidFill>
            <a:srgbClr val="4DACF3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비일치 시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경고창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7875905" y="3054350"/>
            <a:ext cx="943610" cy="35623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7. 수정 완료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2139950" y="4451985"/>
            <a:ext cx="1242695" cy="39306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상품 리뷰 삭제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4013200" y="4398645"/>
            <a:ext cx="1488440" cy="49212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상품 리뷰 작성자와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수정자 일치 시 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화면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6092190" y="4441825"/>
            <a:ext cx="1219835" cy="3924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삭제 완료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0" name="Google Shape;240;p8"/>
          <p:cNvCxnSpPr>
            <a:stCxn id="223" idx="2"/>
            <a:endCxn id="224" idx="0"/>
          </p:cNvCxnSpPr>
          <p:nvPr/>
        </p:nvCxnSpPr>
        <p:spPr>
          <a:xfrm flipH="1">
            <a:off x="961160" y="1899920"/>
            <a:ext cx="1500" cy="386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1" name="Google Shape;241;p8"/>
          <p:cNvCxnSpPr>
            <a:stCxn id="224" idx="2"/>
            <a:endCxn id="225" idx="0"/>
          </p:cNvCxnSpPr>
          <p:nvPr/>
        </p:nvCxnSpPr>
        <p:spPr>
          <a:xfrm>
            <a:off x="961073" y="2665730"/>
            <a:ext cx="3900" cy="387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2" name="Google Shape;242;p8"/>
          <p:cNvCxnSpPr>
            <a:stCxn id="225" idx="3"/>
            <a:endCxn id="227" idx="1"/>
          </p:cNvCxnSpPr>
          <p:nvPr/>
        </p:nvCxnSpPr>
        <p:spPr>
          <a:xfrm flipH="1" rot="10800000">
            <a:off x="1612265" y="1935763"/>
            <a:ext cx="531000" cy="1294800"/>
          </a:xfrm>
          <a:prstGeom prst="bentConnector3">
            <a:avLst>
              <a:gd fmla="val 58194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3" name="Google Shape;243;p8"/>
          <p:cNvCxnSpPr/>
          <p:nvPr/>
        </p:nvCxnSpPr>
        <p:spPr>
          <a:xfrm flipH="1" rot="-5400000">
            <a:off x="1318810" y="3827230"/>
            <a:ext cx="1424400" cy="2190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" name="Google Shape;244;p8"/>
          <p:cNvCxnSpPr>
            <a:endCxn id="232" idx="1"/>
          </p:cNvCxnSpPr>
          <p:nvPr/>
        </p:nvCxnSpPr>
        <p:spPr>
          <a:xfrm>
            <a:off x="1915775" y="3232413"/>
            <a:ext cx="233700" cy="4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" name="Google Shape;245;p8"/>
          <p:cNvCxnSpPr>
            <a:stCxn id="227" idx="3"/>
            <a:endCxn id="228" idx="1"/>
          </p:cNvCxnSpPr>
          <p:nvPr/>
        </p:nvCxnSpPr>
        <p:spPr>
          <a:xfrm>
            <a:off x="3385185" y="1935798"/>
            <a:ext cx="627900" cy="6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6" name="Google Shape;246;p8"/>
          <p:cNvCxnSpPr>
            <a:stCxn id="228" idx="3"/>
            <a:endCxn id="229" idx="1"/>
          </p:cNvCxnSpPr>
          <p:nvPr/>
        </p:nvCxnSpPr>
        <p:spPr>
          <a:xfrm flipH="1" rot="10800000">
            <a:off x="5504180" y="1941582"/>
            <a:ext cx="594900" cy="1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7" name="Google Shape;247;p8"/>
          <p:cNvCxnSpPr>
            <a:stCxn id="229" idx="3"/>
            <a:endCxn id="230" idx="1"/>
          </p:cNvCxnSpPr>
          <p:nvPr/>
        </p:nvCxnSpPr>
        <p:spPr>
          <a:xfrm>
            <a:off x="7319010" y="1941513"/>
            <a:ext cx="556800" cy="2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8" name="Google Shape;248;p8"/>
          <p:cNvCxnSpPr>
            <a:stCxn id="232" idx="3"/>
            <a:endCxn id="233" idx="1"/>
          </p:cNvCxnSpPr>
          <p:nvPr/>
        </p:nvCxnSpPr>
        <p:spPr>
          <a:xfrm flipH="1" rot="10800000">
            <a:off x="3391535" y="3231813"/>
            <a:ext cx="623700" cy="5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9" name="Google Shape;249;p8"/>
          <p:cNvCxnSpPr>
            <a:stCxn id="233" idx="3"/>
            <a:endCxn id="234" idx="1"/>
          </p:cNvCxnSpPr>
          <p:nvPr/>
        </p:nvCxnSpPr>
        <p:spPr>
          <a:xfrm>
            <a:off x="5501640" y="3231833"/>
            <a:ext cx="668100" cy="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0" name="Google Shape;250;p8"/>
          <p:cNvCxnSpPr>
            <a:stCxn id="234" idx="3"/>
            <a:endCxn id="236" idx="1"/>
          </p:cNvCxnSpPr>
          <p:nvPr/>
        </p:nvCxnSpPr>
        <p:spPr>
          <a:xfrm flipH="1" rot="10800000">
            <a:off x="7389495" y="3232395"/>
            <a:ext cx="486300" cy="4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1" name="Google Shape;251;p8"/>
          <p:cNvCxnSpPr>
            <a:stCxn id="237" idx="3"/>
            <a:endCxn id="238" idx="1"/>
          </p:cNvCxnSpPr>
          <p:nvPr/>
        </p:nvCxnSpPr>
        <p:spPr>
          <a:xfrm flipH="1" rot="10800000">
            <a:off x="3382645" y="4644618"/>
            <a:ext cx="630600" cy="3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" name="Google Shape;252;p8"/>
          <p:cNvCxnSpPr>
            <a:stCxn id="238" idx="3"/>
            <a:endCxn id="239" idx="1"/>
          </p:cNvCxnSpPr>
          <p:nvPr/>
        </p:nvCxnSpPr>
        <p:spPr>
          <a:xfrm flipH="1" rot="10800000">
            <a:off x="5501640" y="4638107"/>
            <a:ext cx="590400" cy="6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3" name="Google Shape;253;p8"/>
          <p:cNvSpPr txBox="1"/>
          <p:nvPr/>
        </p:nvSpPr>
        <p:spPr>
          <a:xfrm>
            <a:off x="6709410" y="3748405"/>
            <a:ext cx="2272030" cy="5772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Malgun Gothic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조회 : 고객 / 판매자 / 관리자</a:t>
            </a:r>
            <a:b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등록, 수정 : 고객 </a:t>
            </a:r>
            <a:b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삭제 : 고객, 관리자</a:t>
            </a:r>
            <a:endParaRPr b="0" i="0" sz="105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"/>
          <p:cNvSpPr txBox="1"/>
          <p:nvPr>
            <p:ph type="title"/>
          </p:nvPr>
        </p:nvSpPr>
        <p:spPr>
          <a:xfrm>
            <a:off x="321310" y="-36830"/>
            <a:ext cx="1115060" cy="2940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725" lIns="78100" spcFirstLastPara="1" rIns="78100" wrap="square" tIns="38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PROCESS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9"/>
          <p:cNvSpPr/>
          <p:nvPr/>
        </p:nvSpPr>
        <p:spPr>
          <a:xfrm>
            <a:off x="100330" y="2169795"/>
            <a:ext cx="1642745" cy="38100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마이페이지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9"/>
          <p:cNvSpPr/>
          <p:nvPr/>
        </p:nvSpPr>
        <p:spPr>
          <a:xfrm>
            <a:off x="3604260" y="2170430"/>
            <a:ext cx="164274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챗봇API 적용된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채팅화면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5309870" y="3277870"/>
            <a:ext cx="164274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질문사항 입력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9"/>
          <p:cNvSpPr/>
          <p:nvPr/>
        </p:nvSpPr>
        <p:spPr>
          <a:xfrm>
            <a:off x="1677035" y="3272790"/>
            <a:ext cx="1642110" cy="379095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1:1 채팅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9"/>
          <p:cNvSpPr/>
          <p:nvPr/>
        </p:nvSpPr>
        <p:spPr>
          <a:xfrm>
            <a:off x="6953885" y="2170430"/>
            <a:ext cx="1642745" cy="379730"/>
          </a:xfrm>
          <a:prstGeom prst="roundRect">
            <a:avLst>
              <a:gd fmla="val 16667" name="adj"/>
            </a:avLst>
          </a:prstGeom>
          <a:solidFill>
            <a:srgbClr val="4DACF3"/>
          </a:solidFill>
          <a:ln>
            <a:noFill/>
          </a:ln>
        </p:spPr>
        <p:txBody>
          <a:bodyPr anchorCtr="0" anchor="ctr" bIns="45075" lIns="90150" spcFirstLastPara="1" rIns="90150" wrap="square" tIns="45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관련 답변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9"/>
          <p:cNvSpPr/>
          <p:nvPr/>
        </p:nvSpPr>
        <p:spPr>
          <a:xfrm>
            <a:off x="6957060" y="2604135"/>
            <a:ext cx="1663065" cy="870585"/>
          </a:xfrm>
          <a:prstGeom prst="star12">
            <a:avLst>
              <a:gd fmla="val 37500" name="adj"/>
            </a:avLst>
          </a:prstGeom>
          <a:solidFill>
            <a:srgbClr val="4DACF3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lgun Gothic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정의되지 </a:t>
            </a:r>
            <a:b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않은 질문시 지정된 답변 출력</a:t>
            </a:r>
            <a:endParaRPr b="0" i="0" sz="1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9"/>
          <p:cNvSpPr txBox="1"/>
          <p:nvPr/>
        </p:nvSpPr>
        <p:spPr>
          <a:xfrm>
            <a:off x="2790825" y="995045"/>
            <a:ext cx="3266440" cy="371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350" lIns="89525" spcFirstLastPara="1" rIns="89525" wrap="square" tIns="46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0" name="Google Shape;270;p9"/>
          <p:cNvGraphicFramePr/>
          <p:nvPr/>
        </p:nvGraphicFramePr>
        <p:xfrm>
          <a:off x="498475" y="323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{24F2C894-C974-4ACD-9616-177B15A6E5C5}</a:tableStyleId>
              </a:tblPr>
              <a:tblGrid>
                <a:gridCol w="2051050"/>
                <a:gridCol w="2051050"/>
                <a:gridCol w="2051675"/>
                <a:gridCol w="2051675"/>
              </a:tblGrid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 프로세스 ID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RSP-BUYER-1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채팅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2018.10.08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송치권</a:t>
                      </a:r>
                      <a:endParaRPr b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000" marB="47000" marR="90175" marL="90175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cxnSp>
        <p:nvCxnSpPr>
          <p:cNvPr id="271" name="Google Shape;271;p9"/>
          <p:cNvCxnSpPr>
            <a:stCxn id="263" idx="2"/>
            <a:endCxn id="266" idx="0"/>
          </p:cNvCxnSpPr>
          <p:nvPr/>
        </p:nvCxnSpPr>
        <p:spPr>
          <a:xfrm>
            <a:off x="921703" y="2550795"/>
            <a:ext cx="1576500" cy="722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2" name="Google Shape;272;p9"/>
          <p:cNvCxnSpPr>
            <a:stCxn id="266" idx="0"/>
            <a:endCxn id="264" idx="1"/>
          </p:cNvCxnSpPr>
          <p:nvPr/>
        </p:nvCxnSpPr>
        <p:spPr>
          <a:xfrm flipH="1" rot="10800000">
            <a:off x="2498090" y="2360190"/>
            <a:ext cx="1106100" cy="912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3" name="Google Shape;273;p9"/>
          <p:cNvCxnSpPr>
            <a:stCxn id="264" idx="3"/>
            <a:endCxn id="265" idx="0"/>
          </p:cNvCxnSpPr>
          <p:nvPr/>
        </p:nvCxnSpPr>
        <p:spPr>
          <a:xfrm>
            <a:off x="5247005" y="2360295"/>
            <a:ext cx="884100" cy="917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4" name="Google Shape;274;p9"/>
          <p:cNvCxnSpPr>
            <a:stCxn id="265" idx="0"/>
            <a:endCxn id="267" idx="1"/>
          </p:cNvCxnSpPr>
          <p:nvPr/>
        </p:nvCxnSpPr>
        <p:spPr>
          <a:xfrm flipH="1" rot="10800000">
            <a:off x="6131242" y="2360170"/>
            <a:ext cx="822600" cy="917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오피스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Song chi kwon</dc:creator>
</cp:coreProperties>
</file>