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jX7F18Ni7rQVInOxjPKZANNEXZ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65E6E7-9CC6-4EA5-B8C9-471CEFE3BABC}">
  <a:tblStyle styleId="{BD65E6E7-9CC6-4EA5-B8C9-471CEFE3BAB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350B223-F4E4-4987-BA88-1133CC79BBA1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오타수정 해주세요.</a:t>
            </a:r>
            <a:endParaRPr/>
          </a:p>
        </p:txBody>
      </p:sp>
      <p:sp>
        <p:nvSpPr>
          <p:cNvPr id="331" name="Google Shape;33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신규등록 버튼은 테이블 오른쪽 하단에 위치하고, 페이징은 왼쪽 하단에 위치합니다.</a:t>
            </a:r>
            <a:endParaRPr/>
          </a:p>
        </p:txBody>
      </p:sp>
      <p:sp>
        <p:nvSpPr>
          <p:cNvPr id="659" name="Google Shape;65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디테일 설명에 해당하는 번호가 없고, 설명 도 ppt 5번 페이지와 동일합니다.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페이지 설명 달아주세요</a:t>
            </a:r>
            <a:endParaRPr/>
          </a:p>
        </p:txBody>
      </p:sp>
      <p:sp>
        <p:nvSpPr>
          <p:cNvPr id="728" name="Google Shape;72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디테일 설명에 해당하는 번호가 없고, 설명 도 ppt 5번 페이지와 동일합니다.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페이지 설명 달아주세요</a:t>
            </a:r>
            <a:endParaRPr/>
          </a:p>
        </p:txBody>
      </p:sp>
      <p:sp>
        <p:nvSpPr>
          <p:cNvPr id="787" name="Google Shape;78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디테일 설명에 해당하는 번호가 없고, 설명 도 ppt 5번 페이지와 동일합니다.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페이지 설명 달아주세요</a:t>
            </a:r>
            <a:endParaRPr/>
          </a:p>
        </p:txBody>
      </p:sp>
      <p:sp>
        <p:nvSpPr>
          <p:cNvPr id="851" name="Google Shape;85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4" name="Google Shape;9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디테일 설명에 해당하는 번호가 없고, 설명 도 ppt 5번 페이지와 동일합니다.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페이지 설명 달아주세요</a:t>
            </a:r>
            <a:endParaRPr/>
          </a:p>
        </p:txBody>
      </p:sp>
      <p:sp>
        <p:nvSpPr>
          <p:cNvPr id="915" name="Google Shape;91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8" name="Google Shape;9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검색할 대상 키워드를 입력하여 검색합니다.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신규등록 버튼은 테이블 오른쪽 하단에 위치하고, 페이징은 왼쪽 하단에 위치합니다.</a:t>
            </a:r>
            <a:endParaRPr/>
          </a:p>
        </p:txBody>
      </p:sp>
      <p:sp>
        <p:nvSpPr>
          <p:cNvPr id="979" name="Google Shape;97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6" name="Google Shape;10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검색할 대상 키워드를 입력하여 검색합니다.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신규등록 버튼은 테이블 오른쪽 하단에 위치하고, 페이징은 왼쪽 하단에 위치합니다.</a:t>
            </a:r>
            <a:endParaRPr/>
          </a:p>
        </p:txBody>
      </p:sp>
      <p:sp>
        <p:nvSpPr>
          <p:cNvPr id="1037" name="Google Shape;103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검색할 대상 키워드를 입력하여 검색합니다.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신규등록 버튼은 테이블 오른쪽 하단에 위치하고, 페이징은 왼쪽 하단에 위치합니다.</a:t>
            </a:r>
            <a:endParaRPr/>
          </a:p>
        </p:txBody>
      </p:sp>
      <p:sp>
        <p:nvSpPr>
          <p:cNvPr id="1094" name="Google Shape;109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7" name="Google Shape;11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검색할 대상 키워드를 입력하여 검색합니다.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신규등록 버튼은 테이블 오른쪽 하단에 위치하고, 페이징은 왼쪽 하단에 위치합니다.</a:t>
            </a:r>
            <a:endParaRPr/>
          </a:p>
        </p:txBody>
      </p:sp>
      <p:sp>
        <p:nvSpPr>
          <p:cNvPr id="1148" name="Google Shape;114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1" name="Google Shape;12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9" name="Google Shape;1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신규등록 버튼은 테이블 오른쪽 하단에 위치하고, 페이징은 왼쪽 하단에 위치합니다.</a:t>
            </a:r>
            <a:endParaRPr/>
          </a:p>
        </p:txBody>
      </p:sp>
      <p:sp>
        <p:nvSpPr>
          <p:cNvPr id="1250" name="Google Shape;1250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0" name="Google Shape;13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신규등록 버튼은 테이블 오른쪽 하단에 위치하고, 페이징은 왼쪽 하단에 위치합니다.</a:t>
            </a:r>
            <a:endParaRPr/>
          </a:p>
        </p:txBody>
      </p:sp>
      <p:sp>
        <p:nvSpPr>
          <p:cNvPr id="1311" name="Google Shape;1311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3" name="Google Shape;13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3번 제출버튼은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1" name="Google Shape;15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3번 제출버튼은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2" name="Google Shape;16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1643" name="Google Shape;1643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8" name="Google Shape;16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1699" name="Google Shape;1699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5" name="Google Shape;17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1766" name="Google Shape;1766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fe6c63a2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bfe6c63a2a_2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4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5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abc@gmail.com" TargetMode="External"/><Relationship Id="rId4" Type="http://schemas.openxmlformats.org/officeDocument/2006/relationships/hyperlink" Target="mailto:gbga@naver.com" TargetMode="External"/><Relationship Id="rId5" Type="http://schemas.openxmlformats.org/officeDocument/2006/relationships/hyperlink" Target="mailto:asdf@daum.net" TargetMode="External"/><Relationship Id="rId6" Type="http://schemas.openxmlformats.org/officeDocument/2006/relationships/hyperlink" Target="mailto:asdf@icloud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abc@gmail.com" TargetMode="External"/><Relationship Id="rId4" Type="http://schemas.openxmlformats.org/officeDocument/2006/relationships/hyperlink" Target="mailto:gbga@naver.com" TargetMode="External"/><Relationship Id="rId5" Type="http://schemas.openxmlformats.org/officeDocument/2006/relationships/hyperlink" Target="mailto:asdf@daum.net" TargetMode="External"/><Relationship Id="rId6" Type="http://schemas.openxmlformats.org/officeDocument/2006/relationships/hyperlink" Target="mailto:asdf@icloud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abcd@gmail.com" TargetMode="External"/><Relationship Id="rId4" Type="http://schemas.openxmlformats.org/officeDocument/2006/relationships/hyperlink" Target="mailto:basdf@naver.com" TargetMode="External"/><Relationship Id="rId5" Type="http://schemas.openxmlformats.org/officeDocument/2006/relationships/hyperlink" Target="mailto:adf@daum.ne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설명: 세로형_앞장뒷장_로고제외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57600"/>
            <a:ext cx="91440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641374" y="457201"/>
            <a:ext cx="2857500" cy="3262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2787" y="1815666"/>
            <a:ext cx="7421563" cy="6441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         - 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Hello, World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95537" y="627534"/>
            <a:ext cx="6270625" cy="872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Batang"/>
              <a:buNone/>
            </a:pPr>
            <a:r>
              <a:rPr b="0" i="0" lang="ko-KR" sz="26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화면정의서</a:t>
            </a:r>
            <a:endParaRPr b="0" i="0" sz="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464301" y="3219822"/>
            <a:ext cx="2566219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136900" y="7255669"/>
            <a:ext cx="3327400" cy="15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2012ATIT Co., Ltd. All rights reserved 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94" name="Google Shape;94;p1"/>
          <p:cNvCxnSpPr/>
          <p:nvPr/>
        </p:nvCxnSpPr>
        <p:spPr>
          <a:xfrm>
            <a:off x="69874" y="457200"/>
            <a:ext cx="7886502" cy="13216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" name="Google Shape;95;p1"/>
          <p:cNvCxnSpPr/>
          <p:nvPr/>
        </p:nvCxnSpPr>
        <p:spPr>
          <a:xfrm>
            <a:off x="-2440" y="1688604"/>
            <a:ext cx="7958816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" name="Google Shape;96;p1"/>
          <p:cNvCxnSpPr/>
          <p:nvPr/>
        </p:nvCxnSpPr>
        <p:spPr>
          <a:xfrm>
            <a:off x="57174" y="2633328"/>
            <a:ext cx="7899202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" name="Google Shape;97;p1"/>
          <p:cNvSpPr/>
          <p:nvPr/>
        </p:nvSpPr>
        <p:spPr>
          <a:xfrm>
            <a:off x="152400" y="1010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52400" y="87868"/>
            <a:ext cx="184731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ulim"/>
              <a:buNone/>
            </a:pPr>
            <a:br>
              <a:rPr b="0" i="0" lang="ko-KR" sz="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52400" y="2725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52400" y="2725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01" name="Google Shape;101;p1"/>
          <p:cNvGraphicFramePr/>
          <p:nvPr/>
        </p:nvGraphicFramePr>
        <p:xfrm>
          <a:off x="372704" y="3813888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{BD65E6E7-9CC6-4EA5-B8C9-471CEFE3BABC}</a:tableStyleId>
              </a:tblPr>
              <a:tblGrid>
                <a:gridCol w="1363900"/>
                <a:gridCol w="2835400"/>
              </a:tblGrid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문서관리번호</a:t>
                      </a:r>
                      <a:endParaRPr/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DDIT-16-B12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  성   일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2021.02.24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      안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"/>
          <p:cNvSpPr/>
          <p:nvPr/>
        </p:nvSpPr>
        <p:spPr>
          <a:xfrm>
            <a:off x="35497" y="1869672"/>
            <a:ext cx="1536165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9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5" name="Google Shape;335;p9"/>
          <p:cNvGraphicFramePr/>
          <p:nvPr/>
        </p:nvGraphicFramePr>
        <p:xfrm>
          <a:off x="0" y="68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SS-RC-02-00-01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상담스케줄관리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36" name="Google Shape;336;p9"/>
          <p:cNvSpPr/>
          <p:nvPr/>
        </p:nvSpPr>
        <p:spPr>
          <a:xfrm>
            <a:off x="1571661" y="1491630"/>
            <a:ext cx="4728532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7" name="Google Shape;337;p9"/>
          <p:cNvGraphicFramePr/>
          <p:nvPr/>
        </p:nvGraphicFramePr>
        <p:xfrm>
          <a:off x="6444208" y="11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963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이전달 버튼 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다음달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주간일정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월간일정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6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하루 일정 버튼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Json데이터를 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달력에 넣어준다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날짜를 클릭하면 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등록 모달창이 출력된다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등록된 일정(이름)을 누르면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상세 보기 및 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상담내용 수정, 삭제 버튼이 출력된다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등록된 상담 스케쥴이 출력되고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요일별로 상담 내역 건수가 조회된다.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상담예약 버튼을 누르면 상담이 등록된다.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338" name="Google Shape;338;p9"/>
          <p:cNvSpPr/>
          <p:nvPr/>
        </p:nvSpPr>
        <p:spPr>
          <a:xfrm>
            <a:off x="35497" y="1491630"/>
            <a:ext cx="1536165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9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0" name="Google Shape;340;p9"/>
          <p:cNvGrpSpPr/>
          <p:nvPr/>
        </p:nvGrpSpPr>
        <p:grpSpPr>
          <a:xfrm>
            <a:off x="1780312" y="1506518"/>
            <a:ext cx="240772" cy="215444"/>
            <a:chOff x="292829" y="1695755"/>
            <a:chExt cx="240772" cy="287259"/>
          </a:xfrm>
        </p:grpSpPr>
        <p:sp>
          <p:nvSpPr>
            <p:cNvPr id="341" name="Google Shape;341;p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2" name="Google Shape;342;p9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3" name="Google Shape;343;p9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9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9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9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9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9"/>
          <p:cNvSpPr txBox="1"/>
          <p:nvPr/>
        </p:nvSpPr>
        <p:spPr>
          <a:xfrm>
            <a:off x="35496" y="28372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9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9"/>
          <p:cNvSpPr txBox="1"/>
          <p:nvPr/>
        </p:nvSpPr>
        <p:spPr>
          <a:xfrm>
            <a:off x="1655808" y="125375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9"/>
          <p:cNvSpPr txBox="1"/>
          <p:nvPr/>
        </p:nvSpPr>
        <p:spPr>
          <a:xfrm>
            <a:off x="2025572" y="125816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9"/>
          <p:cNvSpPr txBox="1"/>
          <p:nvPr/>
        </p:nvSpPr>
        <p:spPr>
          <a:xfrm>
            <a:off x="2428144" y="125459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9"/>
          <p:cNvSpPr txBox="1"/>
          <p:nvPr/>
        </p:nvSpPr>
        <p:spPr>
          <a:xfrm>
            <a:off x="2811329" y="1254592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9"/>
          <p:cNvSpPr txBox="1"/>
          <p:nvPr/>
        </p:nvSpPr>
        <p:spPr>
          <a:xfrm>
            <a:off x="3250915" y="125789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9"/>
          <p:cNvSpPr txBox="1"/>
          <p:nvPr/>
        </p:nvSpPr>
        <p:spPr>
          <a:xfrm>
            <a:off x="3615718" y="1261317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9"/>
          <p:cNvSpPr txBox="1"/>
          <p:nvPr/>
        </p:nvSpPr>
        <p:spPr>
          <a:xfrm>
            <a:off x="4158442" y="1266150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9"/>
          <p:cNvSpPr txBox="1"/>
          <p:nvPr/>
        </p:nvSpPr>
        <p:spPr>
          <a:xfrm>
            <a:off x="4494103" y="126489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358" name="Google Shape;358;p9"/>
          <p:cNvSpPr txBox="1"/>
          <p:nvPr/>
        </p:nvSpPr>
        <p:spPr>
          <a:xfrm>
            <a:off x="4894217" y="1261317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9"/>
          <p:cNvSpPr txBox="1"/>
          <p:nvPr/>
        </p:nvSpPr>
        <p:spPr>
          <a:xfrm>
            <a:off x="5310638" y="12656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9"/>
          <p:cNvSpPr txBox="1"/>
          <p:nvPr/>
        </p:nvSpPr>
        <p:spPr>
          <a:xfrm>
            <a:off x="5776178" y="1262155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9"/>
          <p:cNvSpPr/>
          <p:nvPr/>
        </p:nvSpPr>
        <p:spPr>
          <a:xfrm>
            <a:off x="1715435" y="1671793"/>
            <a:ext cx="4368733" cy="306019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9"/>
          <p:cNvSpPr/>
          <p:nvPr/>
        </p:nvSpPr>
        <p:spPr>
          <a:xfrm>
            <a:off x="1715435" y="1671794"/>
            <a:ext cx="4368733" cy="23473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9"/>
          <p:cNvSpPr/>
          <p:nvPr/>
        </p:nvSpPr>
        <p:spPr>
          <a:xfrm>
            <a:off x="1780313" y="1668103"/>
            <a:ext cx="342289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9"/>
          <p:cNvSpPr/>
          <p:nvPr/>
        </p:nvSpPr>
        <p:spPr>
          <a:xfrm>
            <a:off x="2123728" y="1670961"/>
            <a:ext cx="368638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9"/>
          <p:cNvSpPr/>
          <p:nvPr/>
        </p:nvSpPr>
        <p:spPr>
          <a:xfrm>
            <a:off x="2492366" y="1670961"/>
            <a:ext cx="527201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9"/>
          <p:cNvSpPr txBox="1"/>
          <p:nvPr/>
        </p:nvSpPr>
        <p:spPr>
          <a:xfrm>
            <a:off x="1773376" y="1689367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9"/>
          <p:cNvSpPr txBox="1"/>
          <p:nvPr/>
        </p:nvSpPr>
        <p:spPr>
          <a:xfrm>
            <a:off x="2133093" y="1686223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9"/>
          <p:cNvSpPr txBox="1"/>
          <p:nvPr/>
        </p:nvSpPr>
        <p:spPr>
          <a:xfrm>
            <a:off x="5089404" y="1696511"/>
            <a:ext cx="5293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month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9"/>
          <p:cNvSpPr/>
          <p:nvPr/>
        </p:nvSpPr>
        <p:spPr>
          <a:xfrm>
            <a:off x="5580112" y="1670961"/>
            <a:ext cx="407616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9"/>
          <p:cNvSpPr/>
          <p:nvPr/>
        </p:nvSpPr>
        <p:spPr>
          <a:xfrm>
            <a:off x="5076056" y="1670961"/>
            <a:ext cx="504056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9"/>
          <p:cNvSpPr txBox="1"/>
          <p:nvPr/>
        </p:nvSpPr>
        <p:spPr>
          <a:xfrm>
            <a:off x="5618716" y="1703654"/>
            <a:ext cx="3690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4572000" y="1670961"/>
            <a:ext cx="504056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9"/>
          <p:cNvSpPr txBox="1"/>
          <p:nvPr/>
        </p:nvSpPr>
        <p:spPr>
          <a:xfrm>
            <a:off x="4597844" y="1703654"/>
            <a:ext cx="45236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9"/>
          <p:cNvSpPr txBox="1"/>
          <p:nvPr/>
        </p:nvSpPr>
        <p:spPr>
          <a:xfrm>
            <a:off x="2529554" y="1703654"/>
            <a:ext cx="47801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5" name="Google Shape;375;p9"/>
          <p:cNvGraphicFramePr/>
          <p:nvPr/>
        </p:nvGraphicFramePr>
        <p:xfrm>
          <a:off x="1773377" y="21687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Sun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Mon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Tue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Wed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Thu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Fri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Sat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44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938953"/>
                          </a:solidFill>
                        </a:rPr>
                        <a:t>29</a:t>
                      </a:r>
                      <a:endParaRPr sz="6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938953"/>
                          </a:solidFill>
                        </a:rPr>
                        <a:t>30</a:t>
                      </a:r>
                      <a:endParaRPr sz="6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938953"/>
                          </a:solidFill>
                        </a:rPr>
                        <a:t>31</a:t>
                      </a:r>
                      <a:endParaRPr sz="6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3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4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44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5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6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7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8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9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10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11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44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12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13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15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16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17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18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44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19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20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21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22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23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24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25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26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27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28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29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30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938953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938953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76" name="Google Shape;376;p9"/>
          <p:cNvSpPr txBox="1"/>
          <p:nvPr/>
        </p:nvSpPr>
        <p:spPr>
          <a:xfrm>
            <a:off x="2905266" y="1965384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June 2016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9"/>
          <p:cNvSpPr/>
          <p:nvPr/>
        </p:nvSpPr>
        <p:spPr>
          <a:xfrm>
            <a:off x="2960590" y="2450305"/>
            <a:ext cx="599701" cy="120884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정호성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9"/>
          <p:cNvSpPr/>
          <p:nvPr/>
        </p:nvSpPr>
        <p:spPr>
          <a:xfrm>
            <a:off x="3560291" y="2880643"/>
            <a:ext cx="599701" cy="120884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이성준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9"/>
          <p:cNvSpPr/>
          <p:nvPr/>
        </p:nvSpPr>
        <p:spPr>
          <a:xfrm>
            <a:off x="3560291" y="3000965"/>
            <a:ext cx="599701" cy="120884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정강훈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4159992" y="3327834"/>
            <a:ext cx="599701" cy="120884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김현식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9"/>
          <p:cNvSpPr/>
          <p:nvPr/>
        </p:nvSpPr>
        <p:spPr>
          <a:xfrm>
            <a:off x="2960590" y="3813888"/>
            <a:ext cx="599701" cy="120884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성연몽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9"/>
          <p:cNvSpPr/>
          <p:nvPr/>
        </p:nvSpPr>
        <p:spPr>
          <a:xfrm>
            <a:off x="4175654" y="2467314"/>
            <a:ext cx="599701" cy="120884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김선도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9"/>
          <p:cNvSpPr/>
          <p:nvPr/>
        </p:nvSpPr>
        <p:spPr>
          <a:xfrm>
            <a:off x="2360889" y="3327834"/>
            <a:ext cx="599701" cy="120884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한국희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9"/>
          <p:cNvSpPr/>
          <p:nvPr/>
        </p:nvSpPr>
        <p:spPr>
          <a:xfrm>
            <a:off x="4163631" y="4245936"/>
            <a:ext cx="599701" cy="120884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황재하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9"/>
          <p:cNvSpPr/>
          <p:nvPr/>
        </p:nvSpPr>
        <p:spPr>
          <a:xfrm>
            <a:off x="4164291" y="4366819"/>
            <a:ext cx="599701" cy="120884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문익수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9"/>
          <p:cNvSpPr/>
          <p:nvPr/>
        </p:nvSpPr>
        <p:spPr>
          <a:xfrm>
            <a:off x="4158442" y="4487703"/>
            <a:ext cx="599701" cy="120884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이우철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4159992" y="3813888"/>
            <a:ext cx="599701" cy="120884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지인규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8" name="Google Shape;388;p9"/>
          <p:cNvGrpSpPr/>
          <p:nvPr/>
        </p:nvGrpSpPr>
        <p:grpSpPr>
          <a:xfrm>
            <a:off x="2168611" y="1506376"/>
            <a:ext cx="240772" cy="215444"/>
            <a:chOff x="292829" y="1695755"/>
            <a:chExt cx="240772" cy="287259"/>
          </a:xfrm>
        </p:grpSpPr>
        <p:sp>
          <p:nvSpPr>
            <p:cNvPr id="389" name="Google Shape;389;p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0" name="Google Shape;390;p9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1" name="Google Shape;391;p9"/>
          <p:cNvGrpSpPr/>
          <p:nvPr/>
        </p:nvGrpSpPr>
        <p:grpSpPr>
          <a:xfrm>
            <a:off x="4643605" y="1506376"/>
            <a:ext cx="240772" cy="215444"/>
            <a:chOff x="292829" y="1695755"/>
            <a:chExt cx="240772" cy="287259"/>
          </a:xfrm>
        </p:grpSpPr>
        <p:sp>
          <p:nvSpPr>
            <p:cNvPr id="392" name="Google Shape;392;p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p9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4" name="Google Shape;394;p9"/>
          <p:cNvGrpSpPr/>
          <p:nvPr/>
        </p:nvGrpSpPr>
        <p:grpSpPr>
          <a:xfrm>
            <a:off x="5190252" y="1498773"/>
            <a:ext cx="240772" cy="215444"/>
            <a:chOff x="292829" y="1695755"/>
            <a:chExt cx="240772" cy="287259"/>
          </a:xfrm>
        </p:grpSpPr>
        <p:sp>
          <p:nvSpPr>
            <p:cNvPr id="395" name="Google Shape;395;p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" name="Google Shape;396;p9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5682836" y="1495922"/>
            <a:ext cx="240772" cy="215444"/>
            <a:chOff x="292829" y="1695755"/>
            <a:chExt cx="240772" cy="287259"/>
          </a:xfrm>
        </p:grpSpPr>
        <p:sp>
          <p:nvSpPr>
            <p:cNvPr id="398" name="Google Shape;398;p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p9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0" name="Google Shape;400;p9"/>
          <p:cNvGrpSpPr/>
          <p:nvPr/>
        </p:nvGrpSpPr>
        <p:grpSpPr>
          <a:xfrm>
            <a:off x="1775694" y="1975382"/>
            <a:ext cx="240772" cy="215444"/>
            <a:chOff x="292829" y="1695755"/>
            <a:chExt cx="240772" cy="287259"/>
          </a:xfrm>
        </p:grpSpPr>
        <p:sp>
          <p:nvSpPr>
            <p:cNvPr id="401" name="Google Shape;401;p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2" name="Google Shape;402;p9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3" name="Google Shape;403;p9"/>
          <p:cNvGrpSpPr/>
          <p:nvPr/>
        </p:nvGrpSpPr>
        <p:grpSpPr>
          <a:xfrm>
            <a:off x="2409168" y="2895523"/>
            <a:ext cx="240772" cy="215444"/>
            <a:chOff x="292829" y="1695755"/>
            <a:chExt cx="240772" cy="287259"/>
          </a:xfrm>
        </p:grpSpPr>
        <p:sp>
          <p:nvSpPr>
            <p:cNvPr id="404" name="Google Shape;404;p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5" name="Google Shape;405;p9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6" name="Google Shape;406;p9"/>
          <p:cNvGrpSpPr/>
          <p:nvPr/>
        </p:nvGrpSpPr>
        <p:grpSpPr>
          <a:xfrm>
            <a:off x="2258969" y="3307483"/>
            <a:ext cx="240772" cy="215444"/>
            <a:chOff x="292829" y="1695755"/>
            <a:chExt cx="240772" cy="287259"/>
          </a:xfrm>
        </p:grpSpPr>
        <p:sp>
          <p:nvSpPr>
            <p:cNvPr id="407" name="Google Shape;407;p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8" name="Google Shape;408;p9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"/>
          <p:cNvSpPr/>
          <p:nvPr/>
        </p:nvSpPr>
        <p:spPr>
          <a:xfrm>
            <a:off x="35497" y="1869672"/>
            <a:ext cx="1536165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10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10"/>
          <p:cNvSpPr/>
          <p:nvPr/>
        </p:nvSpPr>
        <p:spPr>
          <a:xfrm>
            <a:off x="35498" y="1167594"/>
            <a:ext cx="6264694" cy="3672408"/>
          </a:xfrm>
          <a:prstGeom prst="rect">
            <a:avLst/>
          </a:prstGeom>
          <a:solidFill>
            <a:schemeClr val="dk1">
              <a:alpha val="45882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7" name="Google Shape;417;p10"/>
          <p:cNvGraphicFramePr/>
          <p:nvPr/>
        </p:nvGraphicFramePr>
        <p:xfrm>
          <a:off x="1773377" y="21687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Sun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Mon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Tue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Wed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Thu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Fri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Sat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44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938953"/>
                          </a:solidFill>
                        </a:rPr>
                        <a:t>29</a:t>
                      </a:r>
                      <a:endParaRPr sz="6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938953"/>
                          </a:solidFill>
                        </a:rPr>
                        <a:t>30</a:t>
                      </a:r>
                      <a:endParaRPr sz="6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938953"/>
                          </a:solidFill>
                        </a:rPr>
                        <a:t>31</a:t>
                      </a:r>
                      <a:endParaRPr sz="6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3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4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44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5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6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7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8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9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10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11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44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12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13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15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16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17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18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44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19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20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21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22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23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24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25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26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27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28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29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30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938953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938953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418" name="Google Shape;418;p10"/>
          <p:cNvSpPr/>
          <p:nvPr/>
        </p:nvSpPr>
        <p:spPr>
          <a:xfrm>
            <a:off x="2175572" y="2200909"/>
            <a:ext cx="3216610" cy="18290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9" name="Google Shape;419;p10"/>
          <p:cNvGraphicFramePr/>
          <p:nvPr/>
        </p:nvGraphicFramePr>
        <p:xfrm>
          <a:off x="0" y="68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SS-RC-02-00-02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상담예약 등록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20" name="Google Shape;420;p10"/>
          <p:cNvSpPr/>
          <p:nvPr/>
        </p:nvSpPr>
        <p:spPr>
          <a:xfrm>
            <a:off x="1571661" y="1491630"/>
            <a:ext cx="4728532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1" name="Google Shape;421;p10"/>
          <p:cNvGraphicFramePr/>
          <p:nvPr/>
        </p:nvGraphicFramePr>
        <p:xfrm>
          <a:off x="6444208" y="1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963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상담 스케쥴 들록 모달 창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모달 이외엔 음영처리됨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모달창 닫기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달력에서 누른 날짜를 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가져오고 날짜를 클릭하면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date picker창이 나옴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선택하세요를 누르면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검색, 지원자 리스트가 나옴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선택하세요를 누르면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검색, 교직원 리스트가 출력됨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검색 창, 칸에 글을 타이핑하면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검색이 된다.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교직원 리스트가 출력된다.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4번도 동일하다.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저장 버튼 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달력에서 날자를 누르면 해당 날자를 가져오고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날짜를 변경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지원자, 상담교수를 검색해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상담 스케쥴을 등록하는 모달 창.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422" name="Google Shape;422;p10"/>
          <p:cNvSpPr/>
          <p:nvPr/>
        </p:nvSpPr>
        <p:spPr>
          <a:xfrm>
            <a:off x="35497" y="1491630"/>
            <a:ext cx="1536165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10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4" name="Google Shape;424;p10"/>
          <p:cNvGrpSpPr/>
          <p:nvPr/>
        </p:nvGrpSpPr>
        <p:grpSpPr>
          <a:xfrm>
            <a:off x="64249" y="1898246"/>
            <a:ext cx="240772" cy="215444"/>
            <a:chOff x="292829" y="1695755"/>
            <a:chExt cx="240772" cy="287259"/>
          </a:xfrm>
        </p:grpSpPr>
        <p:sp>
          <p:nvSpPr>
            <p:cNvPr id="425" name="Google Shape;425;p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6" name="Google Shape;426;p10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7" name="Google Shape;427;p10"/>
          <p:cNvSpPr/>
          <p:nvPr/>
        </p:nvSpPr>
        <p:spPr>
          <a:xfrm>
            <a:off x="1715435" y="1671793"/>
            <a:ext cx="4368733" cy="306019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10"/>
          <p:cNvSpPr/>
          <p:nvPr/>
        </p:nvSpPr>
        <p:spPr>
          <a:xfrm>
            <a:off x="1715435" y="1671794"/>
            <a:ext cx="4368733" cy="23473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10"/>
          <p:cNvSpPr/>
          <p:nvPr/>
        </p:nvSpPr>
        <p:spPr>
          <a:xfrm>
            <a:off x="1780313" y="1668103"/>
            <a:ext cx="342289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10"/>
          <p:cNvSpPr txBox="1"/>
          <p:nvPr/>
        </p:nvSpPr>
        <p:spPr>
          <a:xfrm>
            <a:off x="2316677" y="2200908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 모달 창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10"/>
          <p:cNvSpPr txBox="1"/>
          <p:nvPr/>
        </p:nvSpPr>
        <p:spPr>
          <a:xfrm>
            <a:off x="2468348" y="2952634"/>
            <a:ext cx="59663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10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10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10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10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10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10"/>
          <p:cNvSpPr txBox="1"/>
          <p:nvPr/>
        </p:nvSpPr>
        <p:spPr>
          <a:xfrm>
            <a:off x="35496" y="28372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p10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10"/>
          <p:cNvSpPr txBox="1"/>
          <p:nvPr/>
        </p:nvSpPr>
        <p:spPr>
          <a:xfrm>
            <a:off x="1655808" y="125375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10"/>
          <p:cNvSpPr txBox="1"/>
          <p:nvPr/>
        </p:nvSpPr>
        <p:spPr>
          <a:xfrm>
            <a:off x="2025572" y="125816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10"/>
          <p:cNvSpPr txBox="1"/>
          <p:nvPr/>
        </p:nvSpPr>
        <p:spPr>
          <a:xfrm>
            <a:off x="2428144" y="125459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10"/>
          <p:cNvSpPr txBox="1"/>
          <p:nvPr/>
        </p:nvSpPr>
        <p:spPr>
          <a:xfrm>
            <a:off x="2811329" y="1254592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10"/>
          <p:cNvSpPr txBox="1"/>
          <p:nvPr/>
        </p:nvSpPr>
        <p:spPr>
          <a:xfrm>
            <a:off x="3250915" y="125789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10"/>
          <p:cNvSpPr txBox="1"/>
          <p:nvPr/>
        </p:nvSpPr>
        <p:spPr>
          <a:xfrm>
            <a:off x="3615718" y="1261317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10"/>
          <p:cNvSpPr txBox="1"/>
          <p:nvPr/>
        </p:nvSpPr>
        <p:spPr>
          <a:xfrm>
            <a:off x="4158442" y="1266150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10"/>
          <p:cNvSpPr txBox="1"/>
          <p:nvPr/>
        </p:nvSpPr>
        <p:spPr>
          <a:xfrm>
            <a:off x="4494103" y="126489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447" name="Google Shape;447;p10"/>
          <p:cNvSpPr txBox="1"/>
          <p:nvPr/>
        </p:nvSpPr>
        <p:spPr>
          <a:xfrm>
            <a:off x="4894217" y="1261317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10"/>
          <p:cNvSpPr txBox="1"/>
          <p:nvPr/>
        </p:nvSpPr>
        <p:spPr>
          <a:xfrm>
            <a:off x="5310638" y="12656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10"/>
          <p:cNvSpPr txBox="1"/>
          <p:nvPr/>
        </p:nvSpPr>
        <p:spPr>
          <a:xfrm>
            <a:off x="5776178" y="1262155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10"/>
          <p:cNvSpPr txBox="1"/>
          <p:nvPr/>
        </p:nvSpPr>
        <p:spPr>
          <a:xfrm>
            <a:off x="2361561" y="2733768"/>
            <a:ext cx="75212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상담날짜 :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10"/>
          <p:cNvSpPr txBox="1"/>
          <p:nvPr/>
        </p:nvSpPr>
        <p:spPr>
          <a:xfrm>
            <a:off x="2347900" y="3168658"/>
            <a:ext cx="7120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상담교수 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10"/>
          <p:cNvSpPr/>
          <p:nvPr/>
        </p:nvSpPr>
        <p:spPr>
          <a:xfrm>
            <a:off x="3045008" y="2984379"/>
            <a:ext cx="1199408" cy="14137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10"/>
          <p:cNvSpPr/>
          <p:nvPr/>
        </p:nvSpPr>
        <p:spPr>
          <a:xfrm>
            <a:off x="4667440" y="3776387"/>
            <a:ext cx="421965" cy="10801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/>
          </a:p>
        </p:txBody>
      </p:sp>
      <p:grpSp>
        <p:nvGrpSpPr>
          <p:cNvPr id="454" name="Google Shape;454;p10"/>
          <p:cNvGrpSpPr/>
          <p:nvPr/>
        </p:nvGrpSpPr>
        <p:grpSpPr>
          <a:xfrm>
            <a:off x="4394215" y="3755364"/>
            <a:ext cx="240772" cy="215444"/>
            <a:chOff x="292829" y="1695755"/>
            <a:chExt cx="240772" cy="287259"/>
          </a:xfrm>
        </p:grpSpPr>
        <p:sp>
          <p:nvSpPr>
            <p:cNvPr id="455" name="Google Shape;455;p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6" name="Google Shape;456;p10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7" name="Google Shape;457;p10"/>
          <p:cNvSpPr/>
          <p:nvPr/>
        </p:nvSpPr>
        <p:spPr>
          <a:xfrm>
            <a:off x="2123728" y="1670961"/>
            <a:ext cx="368638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10"/>
          <p:cNvSpPr/>
          <p:nvPr/>
        </p:nvSpPr>
        <p:spPr>
          <a:xfrm>
            <a:off x="2492366" y="1670961"/>
            <a:ext cx="527201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10"/>
          <p:cNvSpPr txBox="1"/>
          <p:nvPr/>
        </p:nvSpPr>
        <p:spPr>
          <a:xfrm>
            <a:off x="1773376" y="1689367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10"/>
          <p:cNvSpPr/>
          <p:nvPr/>
        </p:nvSpPr>
        <p:spPr>
          <a:xfrm>
            <a:off x="2212085" y="2394692"/>
            <a:ext cx="3160147" cy="163522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10"/>
          <p:cNvSpPr txBox="1"/>
          <p:nvPr/>
        </p:nvSpPr>
        <p:spPr>
          <a:xfrm>
            <a:off x="2133093" y="1686223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10"/>
          <p:cNvSpPr txBox="1"/>
          <p:nvPr/>
        </p:nvSpPr>
        <p:spPr>
          <a:xfrm>
            <a:off x="5089404" y="1696511"/>
            <a:ext cx="5293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month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10"/>
          <p:cNvSpPr/>
          <p:nvPr/>
        </p:nvSpPr>
        <p:spPr>
          <a:xfrm>
            <a:off x="5580112" y="1670961"/>
            <a:ext cx="407616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10"/>
          <p:cNvSpPr/>
          <p:nvPr/>
        </p:nvSpPr>
        <p:spPr>
          <a:xfrm>
            <a:off x="5076056" y="1670961"/>
            <a:ext cx="504056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10"/>
          <p:cNvSpPr txBox="1"/>
          <p:nvPr/>
        </p:nvSpPr>
        <p:spPr>
          <a:xfrm>
            <a:off x="5618716" y="1703654"/>
            <a:ext cx="3690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10"/>
          <p:cNvSpPr/>
          <p:nvPr/>
        </p:nvSpPr>
        <p:spPr>
          <a:xfrm>
            <a:off x="4572000" y="1670961"/>
            <a:ext cx="504056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10"/>
          <p:cNvSpPr txBox="1"/>
          <p:nvPr/>
        </p:nvSpPr>
        <p:spPr>
          <a:xfrm>
            <a:off x="4597844" y="1703654"/>
            <a:ext cx="45236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10"/>
          <p:cNvSpPr txBox="1"/>
          <p:nvPr/>
        </p:nvSpPr>
        <p:spPr>
          <a:xfrm>
            <a:off x="2529554" y="1703654"/>
            <a:ext cx="47801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10"/>
          <p:cNvSpPr/>
          <p:nvPr/>
        </p:nvSpPr>
        <p:spPr>
          <a:xfrm>
            <a:off x="2361561" y="2449700"/>
            <a:ext cx="987095" cy="12148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10"/>
          <p:cNvSpPr/>
          <p:nvPr/>
        </p:nvSpPr>
        <p:spPr>
          <a:xfrm>
            <a:off x="3045008" y="3200403"/>
            <a:ext cx="1199408" cy="14137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10"/>
          <p:cNvSpPr/>
          <p:nvPr/>
        </p:nvSpPr>
        <p:spPr>
          <a:xfrm>
            <a:off x="3041686" y="2766521"/>
            <a:ext cx="1199408" cy="14137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10"/>
          <p:cNvSpPr/>
          <p:nvPr/>
        </p:nvSpPr>
        <p:spPr>
          <a:xfrm>
            <a:off x="2374185" y="2452594"/>
            <a:ext cx="2858512" cy="12149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p10"/>
          <p:cNvSpPr txBox="1"/>
          <p:nvPr/>
        </p:nvSpPr>
        <p:spPr>
          <a:xfrm>
            <a:off x="2368400" y="2424020"/>
            <a:ext cx="103265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 등록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10"/>
          <p:cNvSpPr txBox="1"/>
          <p:nvPr/>
        </p:nvSpPr>
        <p:spPr>
          <a:xfrm>
            <a:off x="5004048" y="2424020"/>
            <a:ext cx="25359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10"/>
          <p:cNvSpPr txBox="1"/>
          <p:nvPr/>
        </p:nvSpPr>
        <p:spPr>
          <a:xfrm>
            <a:off x="3087409" y="2750648"/>
            <a:ext cx="79380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2016-06-10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10"/>
          <p:cNvSpPr txBox="1"/>
          <p:nvPr/>
        </p:nvSpPr>
        <p:spPr>
          <a:xfrm>
            <a:off x="3926402" y="2964108"/>
            <a:ext cx="37542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▼</a:t>
            </a:r>
            <a:endParaRPr/>
          </a:p>
        </p:txBody>
      </p:sp>
      <p:sp>
        <p:nvSpPr>
          <p:cNvPr id="477" name="Google Shape;477;p10"/>
          <p:cNvSpPr txBox="1"/>
          <p:nvPr/>
        </p:nvSpPr>
        <p:spPr>
          <a:xfrm>
            <a:off x="3926402" y="3179555"/>
            <a:ext cx="37542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▼</a:t>
            </a:r>
            <a:endParaRPr/>
          </a:p>
        </p:txBody>
      </p:sp>
      <p:sp>
        <p:nvSpPr>
          <p:cNvPr id="478" name="Google Shape;478;p10"/>
          <p:cNvSpPr/>
          <p:nvPr/>
        </p:nvSpPr>
        <p:spPr>
          <a:xfrm>
            <a:off x="3048895" y="3483161"/>
            <a:ext cx="1199408" cy="353003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3048895" y="3341782"/>
            <a:ext cx="1199408" cy="14137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10"/>
          <p:cNvSpPr txBox="1"/>
          <p:nvPr/>
        </p:nvSpPr>
        <p:spPr>
          <a:xfrm>
            <a:off x="3087933" y="3483656"/>
            <a:ext cx="53091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김주식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김형응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하재관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1" name="Google Shape;481;p10"/>
          <p:cNvCxnSpPr/>
          <p:nvPr/>
        </p:nvCxnSpPr>
        <p:spPr>
          <a:xfrm>
            <a:off x="4078248" y="3396494"/>
            <a:ext cx="109832" cy="625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2" name="Google Shape;482;p10"/>
          <p:cNvGrpSpPr/>
          <p:nvPr/>
        </p:nvGrpSpPr>
        <p:grpSpPr>
          <a:xfrm>
            <a:off x="4027057" y="3351791"/>
            <a:ext cx="184731" cy="215444"/>
            <a:chOff x="292829" y="1695755"/>
            <a:chExt cx="306364" cy="476400"/>
          </a:xfrm>
        </p:grpSpPr>
        <p:sp>
          <p:nvSpPr>
            <p:cNvPr id="483" name="Google Shape;483;p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4" name="Google Shape;484;p10"/>
            <p:cNvSpPr txBox="1"/>
            <p:nvPr/>
          </p:nvSpPr>
          <p:spPr>
            <a:xfrm>
              <a:off x="292829" y="1695755"/>
              <a:ext cx="306364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5" name="Google Shape;485;p10"/>
          <p:cNvSpPr txBox="1"/>
          <p:nvPr/>
        </p:nvSpPr>
        <p:spPr>
          <a:xfrm>
            <a:off x="3064987" y="2975650"/>
            <a:ext cx="7617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선택하세요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10"/>
          <p:cNvSpPr txBox="1"/>
          <p:nvPr/>
        </p:nvSpPr>
        <p:spPr>
          <a:xfrm>
            <a:off x="3064987" y="3189452"/>
            <a:ext cx="7617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선택하세요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7" name="Google Shape;487;p10"/>
          <p:cNvGrpSpPr/>
          <p:nvPr/>
        </p:nvGrpSpPr>
        <p:grpSpPr>
          <a:xfrm>
            <a:off x="2175572" y="2208051"/>
            <a:ext cx="240772" cy="215444"/>
            <a:chOff x="292829" y="1695755"/>
            <a:chExt cx="240772" cy="287259"/>
          </a:xfrm>
        </p:grpSpPr>
        <p:sp>
          <p:nvSpPr>
            <p:cNvPr id="488" name="Google Shape;488;p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9" name="Google Shape;489;p10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0" name="Google Shape;490;p10"/>
          <p:cNvGrpSpPr/>
          <p:nvPr/>
        </p:nvGrpSpPr>
        <p:grpSpPr>
          <a:xfrm>
            <a:off x="4835284" y="2429651"/>
            <a:ext cx="240772" cy="215444"/>
            <a:chOff x="292829" y="1695755"/>
            <a:chExt cx="240772" cy="287259"/>
          </a:xfrm>
        </p:grpSpPr>
        <p:sp>
          <p:nvSpPr>
            <p:cNvPr id="491" name="Google Shape;491;p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2" name="Google Shape;492;p10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3" name="Google Shape;493;p10"/>
          <p:cNvGrpSpPr/>
          <p:nvPr/>
        </p:nvGrpSpPr>
        <p:grpSpPr>
          <a:xfrm>
            <a:off x="2222801" y="2758204"/>
            <a:ext cx="240772" cy="215444"/>
            <a:chOff x="292829" y="1695755"/>
            <a:chExt cx="240772" cy="287259"/>
          </a:xfrm>
        </p:grpSpPr>
        <p:sp>
          <p:nvSpPr>
            <p:cNvPr id="494" name="Google Shape;494;p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5" name="Google Shape;495;p10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6" name="Google Shape;496;p10"/>
          <p:cNvGrpSpPr/>
          <p:nvPr/>
        </p:nvGrpSpPr>
        <p:grpSpPr>
          <a:xfrm>
            <a:off x="2227613" y="2981419"/>
            <a:ext cx="240772" cy="215444"/>
            <a:chOff x="292829" y="1695755"/>
            <a:chExt cx="240772" cy="287259"/>
          </a:xfrm>
        </p:grpSpPr>
        <p:sp>
          <p:nvSpPr>
            <p:cNvPr id="497" name="Google Shape;497;p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8" name="Google Shape;498;p10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9" name="Google Shape;499;p10"/>
          <p:cNvGrpSpPr/>
          <p:nvPr/>
        </p:nvGrpSpPr>
        <p:grpSpPr>
          <a:xfrm>
            <a:off x="2239169" y="3180103"/>
            <a:ext cx="240772" cy="215444"/>
            <a:chOff x="292829" y="1695755"/>
            <a:chExt cx="240772" cy="287259"/>
          </a:xfrm>
        </p:grpSpPr>
        <p:sp>
          <p:nvSpPr>
            <p:cNvPr id="500" name="Google Shape;500;p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1" name="Google Shape;501;p10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2" name="Google Shape;502;p10"/>
          <p:cNvGrpSpPr/>
          <p:nvPr/>
        </p:nvGrpSpPr>
        <p:grpSpPr>
          <a:xfrm>
            <a:off x="3779414" y="3315701"/>
            <a:ext cx="240772" cy="215444"/>
            <a:chOff x="292829" y="1695755"/>
            <a:chExt cx="240772" cy="287259"/>
          </a:xfrm>
        </p:grpSpPr>
        <p:sp>
          <p:nvSpPr>
            <p:cNvPr id="503" name="Google Shape;503;p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4" name="Google Shape;504;p10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5" name="Google Shape;505;p10"/>
          <p:cNvGrpSpPr/>
          <p:nvPr/>
        </p:nvGrpSpPr>
        <p:grpSpPr>
          <a:xfrm>
            <a:off x="2939568" y="3484968"/>
            <a:ext cx="240772" cy="215444"/>
            <a:chOff x="292829" y="1695755"/>
            <a:chExt cx="240772" cy="287259"/>
          </a:xfrm>
        </p:grpSpPr>
        <p:sp>
          <p:nvSpPr>
            <p:cNvPr id="506" name="Google Shape;506;p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p10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1"/>
          <p:cNvSpPr/>
          <p:nvPr/>
        </p:nvSpPr>
        <p:spPr>
          <a:xfrm>
            <a:off x="35497" y="1869672"/>
            <a:ext cx="1536165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11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11"/>
          <p:cNvSpPr/>
          <p:nvPr/>
        </p:nvSpPr>
        <p:spPr>
          <a:xfrm>
            <a:off x="35498" y="1167594"/>
            <a:ext cx="6264694" cy="3672408"/>
          </a:xfrm>
          <a:prstGeom prst="rect">
            <a:avLst/>
          </a:prstGeom>
          <a:solidFill>
            <a:schemeClr val="dk1">
              <a:alpha val="45882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6" name="Google Shape;516;p11"/>
          <p:cNvGraphicFramePr/>
          <p:nvPr/>
        </p:nvGraphicFramePr>
        <p:xfrm>
          <a:off x="1773377" y="21687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Sun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Mon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Tue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Wed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Thu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Fri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Sat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44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938953"/>
                          </a:solidFill>
                        </a:rPr>
                        <a:t>29</a:t>
                      </a:r>
                      <a:endParaRPr sz="6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938953"/>
                          </a:solidFill>
                        </a:rPr>
                        <a:t>30</a:t>
                      </a:r>
                      <a:endParaRPr sz="6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938953"/>
                          </a:solidFill>
                        </a:rPr>
                        <a:t>31</a:t>
                      </a:r>
                      <a:endParaRPr sz="6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3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4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44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5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6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7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8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9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10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11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44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12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13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15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16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17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18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44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19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20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21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22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23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24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25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26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27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28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29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30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938953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938953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517" name="Google Shape;517;p11"/>
          <p:cNvSpPr/>
          <p:nvPr/>
        </p:nvSpPr>
        <p:spPr>
          <a:xfrm>
            <a:off x="2175572" y="2200909"/>
            <a:ext cx="3216610" cy="18290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8" name="Google Shape;518;p11"/>
          <p:cNvGraphicFramePr/>
          <p:nvPr/>
        </p:nvGraphicFramePr>
        <p:xfrm>
          <a:off x="0" y="68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SS-RC-02-00-03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상담스케줄 수정페이지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19" name="Google Shape;519;p11"/>
          <p:cNvSpPr/>
          <p:nvPr/>
        </p:nvSpPr>
        <p:spPr>
          <a:xfrm>
            <a:off x="1571661" y="1491630"/>
            <a:ext cx="4728532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20" name="Google Shape;520;p11"/>
          <p:cNvGraphicFramePr/>
          <p:nvPr/>
        </p:nvGraphicFramePr>
        <p:xfrm>
          <a:off x="6444208" y="11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963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상담 스케쥴  수정 모달 창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모달 이외엔 음영처리됨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모달창 닫기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상담날짜를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등록시 입력한 지원자 명 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등록시 입력한 상담교수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상담 내용을 입력할 수  있다.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총평을 등록할 수 있다..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수정 버튼 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삭제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달력에서 날자를 누르면 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해당 상세 내용을 가져 온다.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21" name="Google Shape;521;p11"/>
          <p:cNvSpPr/>
          <p:nvPr/>
        </p:nvSpPr>
        <p:spPr>
          <a:xfrm>
            <a:off x="35497" y="1491630"/>
            <a:ext cx="1536165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11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11"/>
          <p:cNvSpPr/>
          <p:nvPr/>
        </p:nvSpPr>
        <p:spPr>
          <a:xfrm>
            <a:off x="1715435" y="1671793"/>
            <a:ext cx="4368733" cy="306019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11"/>
          <p:cNvSpPr/>
          <p:nvPr/>
        </p:nvSpPr>
        <p:spPr>
          <a:xfrm>
            <a:off x="1715435" y="1671794"/>
            <a:ext cx="4368733" cy="23473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11"/>
          <p:cNvSpPr/>
          <p:nvPr/>
        </p:nvSpPr>
        <p:spPr>
          <a:xfrm>
            <a:off x="1780313" y="1668103"/>
            <a:ext cx="342289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11"/>
          <p:cNvSpPr txBox="1"/>
          <p:nvPr/>
        </p:nvSpPr>
        <p:spPr>
          <a:xfrm>
            <a:off x="2316677" y="2200908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 수정 창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11"/>
          <p:cNvSpPr txBox="1"/>
          <p:nvPr/>
        </p:nvSpPr>
        <p:spPr>
          <a:xfrm>
            <a:off x="2468348" y="2952634"/>
            <a:ext cx="59663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11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11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11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11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11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11"/>
          <p:cNvSpPr txBox="1"/>
          <p:nvPr/>
        </p:nvSpPr>
        <p:spPr>
          <a:xfrm>
            <a:off x="35496" y="28372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11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11"/>
          <p:cNvSpPr txBox="1"/>
          <p:nvPr/>
        </p:nvSpPr>
        <p:spPr>
          <a:xfrm>
            <a:off x="1655808" y="125375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11"/>
          <p:cNvSpPr txBox="1"/>
          <p:nvPr/>
        </p:nvSpPr>
        <p:spPr>
          <a:xfrm>
            <a:off x="2025572" y="125816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11"/>
          <p:cNvSpPr txBox="1"/>
          <p:nvPr/>
        </p:nvSpPr>
        <p:spPr>
          <a:xfrm>
            <a:off x="2428144" y="125459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11"/>
          <p:cNvSpPr txBox="1"/>
          <p:nvPr/>
        </p:nvSpPr>
        <p:spPr>
          <a:xfrm>
            <a:off x="2811329" y="1254592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11"/>
          <p:cNvSpPr txBox="1"/>
          <p:nvPr/>
        </p:nvSpPr>
        <p:spPr>
          <a:xfrm>
            <a:off x="3250915" y="125789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11"/>
          <p:cNvSpPr txBox="1"/>
          <p:nvPr/>
        </p:nvSpPr>
        <p:spPr>
          <a:xfrm>
            <a:off x="3615718" y="1261317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11"/>
          <p:cNvSpPr txBox="1"/>
          <p:nvPr/>
        </p:nvSpPr>
        <p:spPr>
          <a:xfrm>
            <a:off x="4158442" y="1266150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11"/>
          <p:cNvSpPr txBox="1"/>
          <p:nvPr/>
        </p:nvSpPr>
        <p:spPr>
          <a:xfrm>
            <a:off x="4494103" y="126489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543" name="Google Shape;543;p11"/>
          <p:cNvSpPr txBox="1"/>
          <p:nvPr/>
        </p:nvSpPr>
        <p:spPr>
          <a:xfrm>
            <a:off x="4894217" y="1261317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11"/>
          <p:cNvSpPr txBox="1"/>
          <p:nvPr/>
        </p:nvSpPr>
        <p:spPr>
          <a:xfrm>
            <a:off x="5310638" y="12656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11"/>
          <p:cNvSpPr txBox="1"/>
          <p:nvPr/>
        </p:nvSpPr>
        <p:spPr>
          <a:xfrm>
            <a:off x="5776178" y="1262155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>
            <a:off x="2361561" y="2733768"/>
            <a:ext cx="75212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상담날짜 :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>
            <a:off x="2347900" y="3168658"/>
            <a:ext cx="7120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상담교수 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11"/>
          <p:cNvSpPr/>
          <p:nvPr/>
        </p:nvSpPr>
        <p:spPr>
          <a:xfrm>
            <a:off x="3045008" y="2984379"/>
            <a:ext cx="1199408" cy="14137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11"/>
          <p:cNvSpPr/>
          <p:nvPr/>
        </p:nvSpPr>
        <p:spPr>
          <a:xfrm>
            <a:off x="4667440" y="3776387"/>
            <a:ext cx="421965" cy="10801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0" name="Google Shape;550;p11"/>
          <p:cNvGrpSpPr/>
          <p:nvPr/>
        </p:nvGrpSpPr>
        <p:grpSpPr>
          <a:xfrm>
            <a:off x="4413265" y="3755364"/>
            <a:ext cx="240772" cy="215444"/>
            <a:chOff x="292829" y="1695755"/>
            <a:chExt cx="240772" cy="287259"/>
          </a:xfrm>
        </p:grpSpPr>
        <p:sp>
          <p:nvSpPr>
            <p:cNvPr id="551" name="Google Shape;551;p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2" name="Google Shape;552;p11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53" name="Google Shape;553;p11"/>
          <p:cNvSpPr/>
          <p:nvPr/>
        </p:nvSpPr>
        <p:spPr>
          <a:xfrm>
            <a:off x="2123728" y="1670961"/>
            <a:ext cx="368638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p11"/>
          <p:cNvSpPr/>
          <p:nvPr/>
        </p:nvSpPr>
        <p:spPr>
          <a:xfrm>
            <a:off x="2492366" y="1670961"/>
            <a:ext cx="527201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11"/>
          <p:cNvSpPr txBox="1"/>
          <p:nvPr/>
        </p:nvSpPr>
        <p:spPr>
          <a:xfrm>
            <a:off x="1773376" y="1689367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11"/>
          <p:cNvSpPr/>
          <p:nvPr/>
        </p:nvSpPr>
        <p:spPr>
          <a:xfrm>
            <a:off x="2212085" y="2394692"/>
            <a:ext cx="3160147" cy="163522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11"/>
          <p:cNvSpPr txBox="1"/>
          <p:nvPr/>
        </p:nvSpPr>
        <p:spPr>
          <a:xfrm>
            <a:off x="2133093" y="1686223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11"/>
          <p:cNvSpPr txBox="1"/>
          <p:nvPr/>
        </p:nvSpPr>
        <p:spPr>
          <a:xfrm>
            <a:off x="5089404" y="1696511"/>
            <a:ext cx="5293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month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11"/>
          <p:cNvSpPr/>
          <p:nvPr/>
        </p:nvSpPr>
        <p:spPr>
          <a:xfrm>
            <a:off x="5580112" y="1670961"/>
            <a:ext cx="407616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11"/>
          <p:cNvSpPr/>
          <p:nvPr/>
        </p:nvSpPr>
        <p:spPr>
          <a:xfrm>
            <a:off x="5076056" y="1670961"/>
            <a:ext cx="504056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11"/>
          <p:cNvSpPr txBox="1"/>
          <p:nvPr/>
        </p:nvSpPr>
        <p:spPr>
          <a:xfrm>
            <a:off x="5618716" y="1703654"/>
            <a:ext cx="3690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11"/>
          <p:cNvSpPr/>
          <p:nvPr/>
        </p:nvSpPr>
        <p:spPr>
          <a:xfrm>
            <a:off x="4572000" y="1670961"/>
            <a:ext cx="504056" cy="23843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11"/>
          <p:cNvSpPr txBox="1"/>
          <p:nvPr/>
        </p:nvSpPr>
        <p:spPr>
          <a:xfrm>
            <a:off x="4597844" y="1703654"/>
            <a:ext cx="45236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11"/>
          <p:cNvSpPr txBox="1"/>
          <p:nvPr/>
        </p:nvSpPr>
        <p:spPr>
          <a:xfrm>
            <a:off x="2529554" y="1703654"/>
            <a:ext cx="47801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11"/>
          <p:cNvSpPr/>
          <p:nvPr/>
        </p:nvSpPr>
        <p:spPr>
          <a:xfrm>
            <a:off x="2361561" y="2449700"/>
            <a:ext cx="987095" cy="12148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11"/>
          <p:cNvSpPr/>
          <p:nvPr/>
        </p:nvSpPr>
        <p:spPr>
          <a:xfrm>
            <a:off x="3045008" y="3200403"/>
            <a:ext cx="1199408" cy="14137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11"/>
          <p:cNvSpPr/>
          <p:nvPr/>
        </p:nvSpPr>
        <p:spPr>
          <a:xfrm>
            <a:off x="3041686" y="2766521"/>
            <a:ext cx="1199408" cy="14137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8" name="Google Shape;568;p11"/>
          <p:cNvSpPr/>
          <p:nvPr/>
        </p:nvSpPr>
        <p:spPr>
          <a:xfrm>
            <a:off x="2374185" y="2452594"/>
            <a:ext cx="2858512" cy="12149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p11"/>
          <p:cNvSpPr txBox="1"/>
          <p:nvPr/>
        </p:nvSpPr>
        <p:spPr>
          <a:xfrm>
            <a:off x="2368400" y="2424020"/>
            <a:ext cx="103265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 수정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p11"/>
          <p:cNvSpPr txBox="1"/>
          <p:nvPr/>
        </p:nvSpPr>
        <p:spPr>
          <a:xfrm>
            <a:off x="5004048" y="2424020"/>
            <a:ext cx="25359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p11"/>
          <p:cNvSpPr txBox="1"/>
          <p:nvPr/>
        </p:nvSpPr>
        <p:spPr>
          <a:xfrm>
            <a:off x="3087409" y="2750648"/>
            <a:ext cx="79380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2016-06-10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p11"/>
          <p:cNvSpPr txBox="1"/>
          <p:nvPr/>
        </p:nvSpPr>
        <p:spPr>
          <a:xfrm>
            <a:off x="3064987" y="2975650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p11"/>
          <p:cNvSpPr txBox="1"/>
          <p:nvPr/>
        </p:nvSpPr>
        <p:spPr>
          <a:xfrm>
            <a:off x="3064987" y="3189452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김주식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4" name="Google Shape;574;p11"/>
          <p:cNvGrpSpPr/>
          <p:nvPr/>
        </p:nvGrpSpPr>
        <p:grpSpPr>
          <a:xfrm>
            <a:off x="2175572" y="2208051"/>
            <a:ext cx="240772" cy="215444"/>
            <a:chOff x="292829" y="1695755"/>
            <a:chExt cx="240772" cy="287259"/>
          </a:xfrm>
        </p:grpSpPr>
        <p:sp>
          <p:nvSpPr>
            <p:cNvPr id="575" name="Google Shape;575;p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6" name="Google Shape;576;p11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77" name="Google Shape;577;p11"/>
          <p:cNvGrpSpPr/>
          <p:nvPr/>
        </p:nvGrpSpPr>
        <p:grpSpPr>
          <a:xfrm>
            <a:off x="4835284" y="2429651"/>
            <a:ext cx="240772" cy="215444"/>
            <a:chOff x="292829" y="1695755"/>
            <a:chExt cx="240772" cy="287259"/>
          </a:xfrm>
        </p:grpSpPr>
        <p:sp>
          <p:nvSpPr>
            <p:cNvPr id="578" name="Google Shape;578;p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9" name="Google Shape;579;p11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80" name="Google Shape;580;p11"/>
          <p:cNvGrpSpPr/>
          <p:nvPr/>
        </p:nvGrpSpPr>
        <p:grpSpPr>
          <a:xfrm>
            <a:off x="2222801" y="2758204"/>
            <a:ext cx="240772" cy="215444"/>
            <a:chOff x="292829" y="1695755"/>
            <a:chExt cx="240772" cy="287259"/>
          </a:xfrm>
        </p:grpSpPr>
        <p:sp>
          <p:nvSpPr>
            <p:cNvPr id="581" name="Google Shape;581;p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2" name="Google Shape;582;p11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83" name="Google Shape;583;p11"/>
          <p:cNvGrpSpPr/>
          <p:nvPr/>
        </p:nvGrpSpPr>
        <p:grpSpPr>
          <a:xfrm>
            <a:off x="2227613" y="2981419"/>
            <a:ext cx="240772" cy="215444"/>
            <a:chOff x="292829" y="1695755"/>
            <a:chExt cx="240772" cy="287259"/>
          </a:xfrm>
        </p:grpSpPr>
        <p:sp>
          <p:nvSpPr>
            <p:cNvPr id="584" name="Google Shape;584;p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5" name="Google Shape;585;p11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86" name="Google Shape;586;p11"/>
          <p:cNvGrpSpPr/>
          <p:nvPr/>
        </p:nvGrpSpPr>
        <p:grpSpPr>
          <a:xfrm>
            <a:off x="2239169" y="3180103"/>
            <a:ext cx="240772" cy="215444"/>
            <a:chOff x="292829" y="1695755"/>
            <a:chExt cx="240772" cy="287259"/>
          </a:xfrm>
        </p:grpSpPr>
        <p:sp>
          <p:nvSpPr>
            <p:cNvPr id="587" name="Google Shape;587;p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8" name="Google Shape;588;p11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89" name="Google Shape;589;p11"/>
          <p:cNvGrpSpPr/>
          <p:nvPr/>
        </p:nvGrpSpPr>
        <p:grpSpPr>
          <a:xfrm>
            <a:off x="2235788" y="3351420"/>
            <a:ext cx="240772" cy="215444"/>
            <a:chOff x="292829" y="1695755"/>
            <a:chExt cx="240772" cy="287259"/>
          </a:xfrm>
        </p:grpSpPr>
        <p:sp>
          <p:nvSpPr>
            <p:cNvPr id="590" name="Google Shape;590;p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1" name="Google Shape;591;p11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92" name="Google Shape;592;p11"/>
          <p:cNvGrpSpPr/>
          <p:nvPr/>
        </p:nvGrpSpPr>
        <p:grpSpPr>
          <a:xfrm>
            <a:off x="2237101" y="3522870"/>
            <a:ext cx="240772" cy="215444"/>
            <a:chOff x="292829" y="1695755"/>
            <a:chExt cx="240772" cy="287259"/>
          </a:xfrm>
        </p:grpSpPr>
        <p:sp>
          <p:nvSpPr>
            <p:cNvPr id="593" name="Google Shape;593;p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4" name="Google Shape;594;p11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5" name="Google Shape;595;p11"/>
          <p:cNvSpPr txBox="1"/>
          <p:nvPr/>
        </p:nvSpPr>
        <p:spPr>
          <a:xfrm>
            <a:off x="2344485" y="3369307"/>
            <a:ext cx="7120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상담내용 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11"/>
          <p:cNvSpPr/>
          <p:nvPr/>
        </p:nvSpPr>
        <p:spPr>
          <a:xfrm>
            <a:off x="3059954" y="3401052"/>
            <a:ext cx="1199408" cy="14137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p11"/>
          <p:cNvSpPr/>
          <p:nvPr/>
        </p:nvSpPr>
        <p:spPr>
          <a:xfrm>
            <a:off x="3059954" y="3595893"/>
            <a:ext cx="1199408" cy="14137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p11"/>
          <p:cNvSpPr txBox="1"/>
          <p:nvPr/>
        </p:nvSpPr>
        <p:spPr>
          <a:xfrm>
            <a:off x="2355132" y="3531105"/>
            <a:ext cx="68159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총평 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11"/>
          <p:cNvSpPr txBox="1"/>
          <p:nvPr/>
        </p:nvSpPr>
        <p:spPr>
          <a:xfrm>
            <a:off x="3061679" y="3385179"/>
            <a:ext cx="10855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자바란 무엇인가?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p11"/>
          <p:cNvSpPr txBox="1"/>
          <p:nvPr/>
        </p:nvSpPr>
        <p:spPr>
          <a:xfrm>
            <a:off x="3045009" y="3588749"/>
            <a:ext cx="8274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 잘했어요.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1" name="Google Shape;601;p11"/>
          <p:cNvGrpSpPr/>
          <p:nvPr/>
        </p:nvGrpSpPr>
        <p:grpSpPr>
          <a:xfrm>
            <a:off x="3767916" y="3754729"/>
            <a:ext cx="240772" cy="215444"/>
            <a:chOff x="292829" y="1695755"/>
            <a:chExt cx="240772" cy="287259"/>
          </a:xfrm>
        </p:grpSpPr>
        <p:sp>
          <p:nvSpPr>
            <p:cNvPr id="602" name="Google Shape;602;p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3" name="Google Shape;603;p11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4" name="Google Shape;604;p11"/>
          <p:cNvSpPr/>
          <p:nvPr/>
        </p:nvSpPr>
        <p:spPr>
          <a:xfrm>
            <a:off x="3994510" y="3776387"/>
            <a:ext cx="421965" cy="10801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2"/>
          <p:cNvSpPr/>
          <p:nvPr/>
        </p:nvSpPr>
        <p:spPr>
          <a:xfrm>
            <a:off x="36240" y="2090298"/>
            <a:ext cx="1501780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1" name="Google Shape;611;p12"/>
          <p:cNvGraphicFramePr/>
          <p:nvPr/>
        </p:nvGraphicFramePr>
        <p:xfrm>
          <a:off x="0" y="106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673925"/>
                <a:gridCol w="450125"/>
                <a:gridCol w="1062025"/>
              </a:tblGrid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SS-RC-03-00-01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면접전형관리 면접평가 목록 화면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12" name="Google Shape;612;p12"/>
          <p:cNvGraphicFramePr/>
          <p:nvPr/>
        </p:nvGraphicFramePr>
        <p:xfrm>
          <a:off x="6444208" y="1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면접평가 목록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지원자 관리 메인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교육 회차 목록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연도 및 회차 (select)를 선택하여 해당 연도 회차의 지원자 리스트를 출력하는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613" name="Google Shape;613;p12"/>
          <p:cNvSpPr/>
          <p:nvPr/>
        </p:nvSpPr>
        <p:spPr>
          <a:xfrm>
            <a:off x="35496" y="1491630"/>
            <a:ext cx="1502524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12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p12"/>
          <p:cNvSpPr txBox="1"/>
          <p:nvPr/>
        </p:nvSpPr>
        <p:spPr>
          <a:xfrm>
            <a:off x="1634911" y="1545636"/>
            <a:ext cx="130356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16" name="Google Shape;616;p12"/>
          <p:cNvGrpSpPr/>
          <p:nvPr/>
        </p:nvGrpSpPr>
        <p:grpSpPr>
          <a:xfrm>
            <a:off x="1506136" y="1560358"/>
            <a:ext cx="240772" cy="215444"/>
            <a:chOff x="292829" y="1695755"/>
            <a:chExt cx="240772" cy="287259"/>
          </a:xfrm>
        </p:grpSpPr>
        <p:sp>
          <p:nvSpPr>
            <p:cNvPr id="617" name="Google Shape;617;p1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8" name="Google Shape;618;p12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19" name="Google Shape;619;p12"/>
          <p:cNvGrpSpPr/>
          <p:nvPr/>
        </p:nvGrpSpPr>
        <p:grpSpPr>
          <a:xfrm>
            <a:off x="107504" y="2125830"/>
            <a:ext cx="240772" cy="215444"/>
            <a:chOff x="292829" y="1695755"/>
            <a:chExt cx="240772" cy="287259"/>
          </a:xfrm>
        </p:grpSpPr>
        <p:sp>
          <p:nvSpPr>
            <p:cNvPr id="620" name="Google Shape;620;p1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1" name="Google Shape;621;p12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22" name="Google Shape;622;p12"/>
          <p:cNvGrpSpPr/>
          <p:nvPr/>
        </p:nvGrpSpPr>
        <p:grpSpPr>
          <a:xfrm>
            <a:off x="1524266" y="1933024"/>
            <a:ext cx="240772" cy="215444"/>
            <a:chOff x="292829" y="1695755"/>
            <a:chExt cx="240772" cy="287259"/>
          </a:xfrm>
        </p:grpSpPr>
        <p:sp>
          <p:nvSpPr>
            <p:cNvPr id="623" name="Google Shape;623;p1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4" name="Google Shape;624;p12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25" name="Google Shape;625;p12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12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12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12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12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12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12"/>
          <p:cNvSpPr txBox="1"/>
          <p:nvPr/>
        </p:nvSpPr>
        <p:spPr>
          <a:xfrm>
            <a:off x="18673" y="284178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p12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12"/>
          <p:cNvSpPr txBox="1"/>
          <p:nvPr/>
        </p:nvSpPr>
        <p:spPr>
          <a:xfrm>
            <a:off x="1655808" y="125375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12"/>
          <p:cNvSpPr txBox="1"/>
          <p:nvPr/>
        </p:nvSpPr>
        <p:spPr>
          <a:xfrm>
            <a:off x="2025572" y="125816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12"/>
          <p:cNvSpPr txBox="1"/>
          <p:nvPr/>
        </p:nvSpPr>
        <p:spPr>
          <a:xfrm>
            <a:off x="2428144" y="125459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12"/>
          <p:cNvSpPr txBox="1"/>
          <p:nvPr/>
        </p:nvSpPr>
        <p:spPr>
          <a:xfrm>
            <a:off x="2811329" y="1254592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p12"/>
          <p:cNvSpPr txBox="1"/>
          <p:nvPr/>
        </p:nvSpPr>
        <p:spPr>
          <a:xfrm>
            <a:off x="3250915" y="125789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p12"/>
          <p:cNvSpPr txBox="1"/>
          <p:nvPr/>
        </p:nvSpPr>
        <p:spPr>
          <a:xfrm>
            <a:off x="3615718" y="1261317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12"/>
          <p:cNvSpPr txBox="1"/>
          <p:nvPr/>
        </p:nvSpPr>
        <p:spPr>
          <a:xfrm>
            <a:off x="4158442" y="1266150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12"/>
          <p:cNvSpPr txBox="1"/>
          <p:nvPr/>
        </p:nvSpPr>
        <p:spPr>
          <a:xfrm>
            <a:off x="4494103" y="126489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641" name="Google Shape;641;p12"/>
          <p:cNvSpPr txBox="1"/>
          <p:nvPr/>
        </p:nvSpPr>
        <p:spPr>
          <a:xfrm>
            <a:off x="4894217" y="1261317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p12"/>
          <p:cNvSpPr txBox="1"/>
          <p:nvPr/>
        </p:nvSpPr>
        <p:spPr>
          <a:xfrm>
            <a:off x="5310638" y="12656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p12"/>
          <p:cNvSpPr txBox="1"/>
          <p:nvPr/>
        </p:nvSpPr>
        <p:spPr>
          <a:xfrm>
            <a:off x="5776178" y="1262155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1752660" y="1927262"/>
            <a:ext cx="4043476" cy="153833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1752660" y="2062843"/>
            <a:ext cx="4043476" cy="42362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p12"/>
          <p:cNvSpPr/>
          <p:nvPr/>
        </p:nvSpPr>
        <p:spPr>
          <a:xfrm>
            <a:off x="2095061" y="2225907"/>
            <a:ext cx="984931" cy="13455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4017670" y="2225907"/>
            <a:ext cx="770355" cy="13455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p12"/>
          <p:cNvSpPr txBox="1"/>
          <p:nvPr/>
        </p:nvSpPr>
        <p:spPr>
          <a:xfrm>
            <a:off x="1691680" y="2193708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</a:t>
            </a:r>
            <a:endParaRPr/>
          </a:p>
        </p:txBody>
      </p:sp>
      <p:sp>
        <p:nvSpPr>
          <p:cNvPr id="649" name="Google Shape;649;p12"/>
          <p:cNvSpPr txBox="1"/>
          <p:nvPr/>
        </p:nvSpPr>
        <p:spPr>
          <a:xfrm>
            <a:off x="3643664" y="2193708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12"/>
          <p:cNvSpPr txBox="1"/>
          <p:nvPr/>
        </p:nvSpPr>
        <p:spPr>
          <a:xfrm>
            <a:off x="2071767" y="2206622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/>
          </a:p>
        </p:txBody>
      </p:sp>
      <p:sp>
        <p:nvSpPr>
          <p:cNvPr id="651" name="Google Shape;651;p12"/>
          <p:cNvSpPr txBox="1"/>
          <p:nvPr/>
        </p:nvSpPr>
        <p:spPr>
          <a:xfrm>
            <a:off x="4027364" y="2203526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/>
          </a:p>
        </p:txBody>
      </p:sp>
      <p:sp>
        <p:nvSpPr>
          <p:cNvPr id="652" name="Google Shape;652;p12"/>
          <p:cNvSpPr txBox="1"/>
          <p:nvPr/>
        </p:nvSpPr>
        <p:spPr>
          <a:xfrm>
            <a:off x="1734940" y="1903613"/>
            <a:ext cx="9573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 회차 목록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p12"/>
          <p:cNvSpPr/>
          <p:nvPr/>
        </p:nvSpPr>
        <p:spPr>
          <a:xfrm>
            <a:off x="1756682" y="2578450"/>
            <a:ext cx="4043476" cy="169074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p12"/>
          <p:cNvSpPr/>
          <p:nvPr/>
        </p:nvSpPr>
        <p:spPr>
          <a:xfrm>
            <a:off x="1756682" y="2729272"/>
            <a:ext cx="4043476" cy="42362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p12"/>
          <p:cNvSpPr txBox="1"/>
          <p:nvPr/>
        </p:nvSpPr>
        <p:spPr>
          <a:xfrm>
            <a:off x="1767124" y="2556149"/>
            <a:ext cx="9172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리스트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3"/>
          <p:cNvSpPr/>
          <p:nvPr/>
        </p:nvSpPr>
        <p:spPr>
          <a:xfrm>
            <a:off x="36240" y="2085696"/>
            <a:ext cx="1501780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62" name="Google Shape;662;p13"/>
          <p:cNvGraphicFramePr/>
          <p:nvPr/>
        </p:nvGraphicFramePr>
        <p:xfrm>
          <a:off x="0" y="106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673925"/>
                <a:gridCol w="450125"/>
                <a:gridCol w="1062025"/>
              </a:tblGrid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SS-RC-03-00-02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면접전형관리 면접평가 목록 화면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63" name="Google Shape;663;p13"/>
          <p:cNvGraphicFramePr/>
          <p:nvPr/>
        </p:nvGraphicFramePr>
        <p:xfrm>
          <a:off x="6444208" y="1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면접평가 대상 지원자 리스트 출력화면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선택된 연도 회차 선택 테이블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출력된 지원자 리스트를 특정 키워드를 통한 검색 기능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지원자 리스트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페이징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서류합격 지원자들 대상 면접일정 등록을 위한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연도 및 회차 (select)를 선택하여 해당 연도 회차의 지원자 리스트를 출력하는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664" name="Google Shape;664;p13"/>
          <p:cNvSpPr/>
          <p:nvPr/>
        </p:nvSpPr>
        <p:spPr>
          <a:xfrm>
            <a:off x="35496" y="1491630"/>
            <a:ext cx="1502524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13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13"/>
          <p:cNvSpPr txBox="1"/>
          <p:nvPr/>
        </p:nvSpPr>
        <p:spPr>
          <a:xfrm>
            <a:off x="1634912" y="1545636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7" name="Google Shape;667;p13"/>
          <p:cNvGrpSpPr/>
          <p:nvPr/>
        </p:nvGrpSpPr>
        <p:grpSpPr>
          <a:xfrm>
            <a:off x="1506136" y="1560358"/>
            <a:ext cx="240772" cy="215444"/>
            <a:chOff x="292829" y="1695755"/>
            <a:chExt cx="240772" cy="287259"/>
          </a:xfrm>
        </p:grpSpPr>
        <p:sp>
          <p:nvSpPr>
            <p:cNvPr id="668" name="Google Shape;668;p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9" name="Google Shape;669;p13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70" name="Google Shape;670;p13"/>
          <p:cNvSpPr/>
          <p:nvPr/>
        </p:nvSpPr>
        <p:spPr>
          <a:xfrm>
            <a:off x="2026448" y="3920834"/>
            <a:ext cx="259504" cy="173124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13"/>
          <p:cNvSpPr txBox="1"/>
          <p:nvPr/>
        </p:nvSpPr>
        <p:spPr>
          <a:xfrm>
            <a:off x="2285658" y="3920834"/>
            <a:ext cx="240177" cy="2308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p13"/>
          <p:cNvSpPr txBox="1"/>
          <p:nvPr/>
        </p:nvSpPr>
        <p:spPr>
          <a:xfrm>
            <a:off x="2037258" y="3920834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p13"/>
          <p:cNvSpPr/>
          <p:nvPr/>
        </p:nvSpPr>
        <p:spPr>
          <a:xfrm>
            <a:off x="4640305" y="2517324"/>
            <a:ext cx="765229" cy="14975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4" name="Google Shape;674;p13"/>
          <p:cNvSpPr/>
          <p:nvPr/>
        </p:nvSpPr>
        <p:spPr>
          <a:xfrm>
            <a:off x="5468327" y="2525305"/>
            <a:ext cx="396813" cy="14975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5" name="Google Shape;675;p13"/>
          <p:cNvSpPr txBox="1"/>
          <p:nvPr/>
        </p:nvSpPr>
        <p:spPr>
          <a:xfrm>
            <a:off x="5458984" y="2501939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6" name="Google Shape;676;p13"/>
          <p:cNvGrpSpPr/>
          <p:nvPr/>
        </p:nvGrpSpPr>
        <p:grpSpPr>
          <a:xfrm>
            <a:off x="1524266" y="1933024"/>
            <a:ext cx="240772" cy="215444"/>
            <a:chOff x="292829" y="1695755"/>
            <a:chExt cx="240772" cy="287259"/>
          </a:xfrm>
        </p:grpSpPr>
        <p:sp>
          <p:nvSpPr>
            <p:cNvPr id="677" name="Google Shape;677;p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8" name="Google Shape;678;p13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79" name="Google Shape;679;p13"/>
          <p:cNvGrpSpPr/>
          <p:nvPr/>
        </p:nvGrpSpPr>
        <p:grpSpPr>
          <a:xfrm>
            <a:off x="4338166" y="2517743"/>
            <a:ext cx="240772" cy="215444"/>
            <a:chOff x="292829" y="1695755"/>
            <a:chExt cx="240772" cy="287259"/>
          </a:xfrm>
        </p:grpSpPr>
        <p:sp>
          <p:nvSpPr>
            <p:cNvPr id="680" name="Google Shape;680;p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1" name="Google Shape;681;p13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82" name="Google Shape;682;p13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p13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p13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p13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6" name="Google Shape;686;p13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13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p13"/>
          <p:cNvSpPr txBox="1"/>
          <p:nvPr/>
        </p:nvSpPr>
        <p:spPr>
          <a:xfrm>
            <a:off x="425407" y="2837211"/>
            <a:ext cx="1122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13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0" name="Google Shape;690;p13"/>
          <p:cNvSpPr txBox="1"/>
          <p:nvPr/>
        </p:nvSpPr>
        <p:spPr>
          <a:xfrm>
            <a:off x="1655808" y="125375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1" name="Google Shape;691;p13"/>
          <p:cNvSpPr txBox="1"/>
          <p:nvPr/>
        </p:nvSpPr>
        <p:spPr>
          <a:xfrm>
            <a:off x="2025572" y="125816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p13"/>
          <p:cNvSpPr txBox="1"/>
          <p:nvPr/>
        </p:nvSpPr>
        <p:spPr>
          <a:xfrm>
            <a:off x="2428144" y="125459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3" name="Google Shape;693;p13"/>
          <p:cNvSpPr txBox="1"/>
          <p:nvPr/>
        </p:nvSpPr>
        <p:spPr>
          <a:xfrm>
            <a:off x="2811329" y="1254592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4" name="Google Shape;694;p13"/>
          <p:cNvSpPr txBox="1"/>
          <p:nvPr/>
        </p:nvSpPr>
        <p:spPr>
          <a:xfrm>
            <a:off x="3250915" y="125789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p13"/>
          <p:cNvSpPr txBox="1"/>
          <p:nvPr/>
        </p:nvSpPr>
        <p:spPr>
          <a:xfrm>
            <a:off x="3615718" y="1261317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13"/>
          <p:cNvSpPr txBox="1"/>
          <p:nvPr/>
        </p:nvSpPr>
        <p:spPr>
          <a:xfrm>
            <a:off x="4158442" y="1266150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p13"/>
          <p:cNvSpPr txBox="1"/>
          <p:nvPr/>
        </p:nvSpPr>
        <p:spPr>
          <a:xfrm>
            <a:off x="4494103" y="126489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698" name="Google Shape;698;p13"/>
          <p:cNvSpPr txBox="1"/>
          <p:nvPr/>
        </p:nvSpPr>
        <p:spPr>
          <a:xfrm>
            <a:off x="4894217" y="1261317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p13"/>
          <p:cNvSpPr txBox="1"/>
          <p:nvPr/>
        </p:nvSpPr>
        <p:spPr>
          <a:xfrm>
            <a:off x="5310638" y="12656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p13"/>
          <p:cNvSpPr txBox="1"/>
          <p:nvPr/>
        </p:nvSpPr>
        <p:spPr>
          <a:xfrm>
            <a:off x="5776178" y="1262155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13"/>
          <p:cNvSpPr/>
          <p:nvPr/>
        </p:nvSpPr>
        <p:spPr>
          <a:xfrm>
            <a:off x="1752660" y="2062843"/>
            <a:ext cx="4043476" cy="42362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13"/>
          <p:cNvSpPr/>
          <p:nvPr/>
        </p:nvSpPr>
        <p:spPr>
          <a:xfrm>
            <a:off x="2095061" y="2225907"/>
            <a:ext cx="984931" cy="13455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p13"/>
          <p:cNvSpPr/>
          <p:nvPr/>
        </p:nvSpPr>
        <p:spPr>
          <a:xfrm>
            <a:off x="4017670" y="2225907"/>
            <a:ext cx="770355" cy="13455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4" name="Google Shape;704;p13"/>
          <p:cNvSpPr txBox="1"/>
          <p:nvPr/>
        </p:nvSpPr>
        <p:spPr>
          <a:xfrm>
            <a:off x="1691680" y="2193708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</a:t>
            </a:r>
            <a:endParaRPr/>
          </a:p>
        </p:txBody>
      </p:sp>
      <p:sp>
        <p:nvSpPr>
          <p:cNvPr id="705" name="Google Shape;705;p13"/>
          <p:cNvSpPr txBox="1"/>
          <p:nvPr/>
        </p:nvSpPr>
        <p:spPr>
          <a:xfrm>
            <a:off x="3643664" y="2193708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p13"/>
          <p:cNvSpPr txBox="1"/>
          <p:nvPr/>
        </p:nvSpPr>
        <p:spPr>
          <a:xfrm>
            <a:off x="2286044" y="2193708"/>
            <a:ext cx="6297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p13"/>
          <p:cNvSpPr txBox="1"/>
          <p:nvPr/>
        </p:nvSpPr>
        <p:spPr>
          <a:xfrm>
            <a:off x="4302268" y="2206622"/>
            <a:ext cx="6297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8" name="Google Shape;708;p13"/>
          <p:cNvGrpSpPr/>
          <p:nvPr/>
        </p:nvGrpSpPr>
        <p:grpSpPr>
          <a:xfrm>
            <a:off x="1748372" y="3921899"/>
            <a:ext cx="240772" cy="215444"/>
            <a:chOff x="292829" y="1695755"/>
            <a:chExt cx="240772" cy="287259"/>
          </a:xfrm>
        </p:grpSpPr>
        <p:sp>
          <p:nvSpPr>
            <p:cNvPr id="709" name="Google Shape;709;p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0" name="Google Shape;710;p13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11" name="Google Shape;711;p13"/>
          <p:cNvGraphicFramePr/>
          <p:nvPr/>
        </p:nvGraphicFramePr>
        <p:xfrm>
          <a:off x="1705788" y="2703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864100"/>
                <a:gridCol w="936100"/>
                <a:gridCol w="936100"/>
                <a:gridCol w="648075"/>
                <a:gridCol w="1080075"/>
              </a:tblGrid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/>
                        <a:t>면접지원자명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전화번호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EMAIL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합격점수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합격/불합격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16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김선도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010-1111-1111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ab@naver.com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50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Y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이성준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/>
                        <a:t>010-1111-1111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/>
                        <a:t>ab@naver.com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40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Y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정강훈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/>
                        <a:t>010-1111-1111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/>
                        <a:t>ab@naver.com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20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N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정호성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/>
                        <a:t>010-1111-1111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/>
                        <a:t>ab@naver.com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/>
                        <a:t>10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N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한국희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/>
                        <a:t>010-1111-1111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/>
                        <a:t>ab@naver.com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30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Y</a:t>
                      </a:r>
                      <a:endParaRPr sz="6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712" name="Google Shape;712;p13"/>
          <p:cNvSpPr/>
          <p:nvPr/>
        </p:nvSpPr>
        <p:spPr>
          <a:xfrm>
            <a:off x="4723331" y="3987589"/>
            <a:ext cx="893961" cy="14975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p13"/>
          <p:cNvSpPr txBox="1"/>
          <p:nvPr/>
        </p:nvSpPr>
        <p:spPr>
          <a:xfrm>
            <a:off x="4744299" y="3975906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면접정보등록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4" name="Google Shape;714;p13"/>
          <p:cNvSpPr/>
          <p:nvPr/>
        </p:nvSpPr>
        <p:spPr>
          <a:xfrm>
            <a:off x="5653862" y="3987589"/>
            <a:ext cx="646331" cy="14819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5" name="Google Shape;715;p13"/>
          <p:cNvSpPr txBox="1"/>
          <p:nvPr/>
        </p:nvSpPr>
        <p:spPr>
          <a:xfrm>
            <a:off x="5642378" y="397590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16" name="Google Shape;716;p13"/>
          <p:cNvGrpSpPr/>
          <p:nvPr/>
        </p:nvGrpSpPr>
        <p:grpSpPr>
          <a:xfrm>
            <a:off x="4754236" y="3823237"/>
            <a:ext cx="240772" cy="215444"/>
            <a:chOff x="292829" y="1695755"/>
            <a:chExt cx="240772" cy="287259"/>
          </a:xfrm>
        </p:grpSpPr>
        <p:sp>
          <p:nvSpPr>
            <p:cNvPr id="717" name="Google Shape;717;p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8" name="Google Shape;718;p13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19" name="Google Shape;719;p13"/>
          <p:cNvGrpSpPr/>
          <p:nvPr/>
        </p:nvGrpSpPr>
        <p:grpSpPr>
          <a:xfrm>
            <a:off x="5652120" y="3828367"/>
            <a:ext cx="240772" cy="215444"/>
            <a:chOff x="292829" y="1695755"/>
            <a:chExt cx="240772" cy="287259"/>
          </a:xfrm>
        </p:grpSpPr>
        <p:sp>
          <p:nvSpPr>
            <p:cNvPr id="720" name="Google Shape;720;p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1" name="Google Shape;721;p13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22" name="Google Shape;722;p13"/>
          <p:cNvGrpSpPr/>
          <p:nvPr/>
        </p:nvGrpSpPr>
        <p:grpSpPr>
          <a:xfrm>
            <a:off x="1511888" y="2755956"/>
            <a:ext cx="240772" cy="215444"/>
            <a:chOff x="292829" y="1695755"/>
            <a:chExt cx="240772" cy="287259"/>
          </a:xfrm>
        </p:grpSpPr>
        <p:sp>
          <p:nvSpPr>
            <p:cNvPr id="723" name="Google Shape;723;p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4" name="Google Shape;724;p13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4"/>
          <p:cNvSpPr/>
          <p:nvPr/>
        </p:nvSpPr>
        <p:spPr>
          <a:xfrm>
            <a:off x="35497" y="2085696"/>
            <a:ext cx="1512167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14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2" name="Google Shape;732;p14"/>
          <p:cNvGraphicFramePr/>
          <p:nvPr/>
        </p:nvGraphicFramePr>
        <p:xfrm>
          <a:off x="0" y="-5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SS-RC-03-00-03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 관리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33" name="Google Shape;733;p14"/>
          <p:cNvSpPr/>
          <p:nvPr/>
        </p:nvSpPr>
        <p:spPr>
          <a:xfrm>
            <a:off x="1547664" y="1491630"/>
            <a:ext cx="4752529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4" name="Google Shape;734;p14"/>
          <p:cNvGraphicFramePr/>
          <p:nvPr/>
        </p:nvGraphicFramePr>
        <p:xfrm>
          <a:off x="6444208" y="68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963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지원자 기초정보 출력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6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지원자 관리 기초정보 화면 출력 탭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지원자 기초정보 리스트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6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지원자 지원자가 응시한 각 설문 점수 결과 출력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출력된 지원자 정보를 선택하여 상세정보를 확인하는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735" name="Google Shape;735;p14"/>
          <p:cNvSpPr/>
          <p:nvPr/>
        </p:nvSpPr>
        <p:spPr>
          <a:xfrm>
            <a:off x="35497" y="1491630"/>
            <a:ext cx="1512169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6" name="Google Shape;736;p14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p14"/>
          <p:cNvSpPr txBox="1"/>
          <p:nvPr/>
        </p:nvSpPr>
        <p:spPr>
          <a:xfrm>
            <a:off x="1727582" y="1248036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p14"/>
          <p:cNvSpPr txBox="1"/>
          <p:nvPr/>
        </p:nvSpPr>
        <p:spPr>
          <a:xfrm>
            <a:off x="2097346" y="125244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p14"/>
          <p:cNvSpPr txBox="1"/>
          <p:nvPr/>
        </p:nvSpPr>
        <p:spPr>
          <a:xfrm>
            <a:off x="2499918" y="124887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p14"/>
          <p:cNvSpPr txBox="1"/>
          <p:nvPr/>
        </p:nvSpPr>
        <p:spPr>
          <a:xfrm>
            <a:off x="2883103" y="1248877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14"/>
          <p:cNvSpPr txBox="1"/>
          <p:nvPr/>
        </p:nvSpPr>
        <p:spPr>
          <a:xfrm>
            <a:off x="3322689" y="125218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p14"/>
          <p:cNvSpPr txBox="1"/>
          <p:nvPr/>
        </p:nvSpPr>
        <p:spPr>
          <a:xfrm>
            <a:off x="3687492" y="1255603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p14"/>
          <p:cNvSpPr txBox="1"/>
          <p:nvPr/>
        </p:nvSpPr>
        <p:spPr>
          <a:xfrm>
            <a:off x="4230216" y="1260435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p14"/>
          <p:cNvSpPr txBox="1"/>
          <p:nvPr/>
        </p:nvSpPr>
        <p:spPr>
          <a:xfrm>
            <a:off x="4565877" y="125917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745" name="Google Shape;745;p14"/>
          <p:cNvSpPr txBox="1"/>
          <p:nvPr/>
        </p:nvSpPr>
        <p:spPr>
          <a:xfrm>
            <a:off x="4965991" y="1255603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p14"/>
          <p:cNvSpPr txBox="1"/>
          <p:nvPr/>
        </p:nvSpPr>
        <p:spPr>
          <a:xfrm>
            <a:off x="5382412" y="1259956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7" name="Google Shape;747;p14"/>
          <p:cNvSpPr txBox="1"/>
          <p:nvPr/>
        </p:nvSpPr>
        <p:spPr>
          <a:xfrm>
            <a:off x="5847952" y="1256440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8" name="Google Shape;748;p14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9" name="Google Shape;749;p14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p14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p14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14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14"/>
          <p:cNvSpPr txBox="1"/>
          <p:nvPr/>
        </p:nvSpPr>
        <p:spPr>
          <a:xfrm>
            <a:off x="35496" y="28372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14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5" name="Google Shape;755;p14"/>
          <p:cNvGrpSpPr/>
          <p:nvPr/>
        </p:nvGrpSpPr>
        <p:grpSpPr>
          <a:xfrm>
            <a:off x="1641936" y="1571953"/>
            <a:ext cx="240772" cy="215444"/>
            <a:chOff x="292829" y="1695755"/>
            <a:chExt cx="240772" cy="239455"/>
          </a:xfrm>
        </p:grpSpPr>
        <p:sp>
          <p:nvSpPr>
            <p:cNvPr id="756" name="Google Shape;756;p1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7" name="Google Shape;757;p14"/>
            <p:cNvSpPr txBox="1"/>
            <p:nvPr/>
          </p:nvSpPr>
          <p:spPr>
            <a:xfrm>
              <a:off x="292829" y="1695755"/>
              <a:ext cx="240772" cy="239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58" name="Google Shape;758;p14"/>
          <p:cNvSpPr/>
          <p:nvPr/>
        </p:nvSpPr>
        <p:spPr>
          <a:xfrm>
            <a:off x="1765038" y="2153732"/>
            <a:ext cx="799102" cy="1474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9" name="Google Shape;759;p14"/>
          <p:cNvSpPr/>
          <p:nvPr/>
        </p:nvSpPr>
        <p:spPr>
          <a:xfrm>
            <a:off x="5436096" y="4528225"/>
            <a:ext cx="655266" cy="14975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14"/>
          <p:cNvSpPr txBox="1"/>
          <p:nvPr/>
        </p:nvSpPr>
        <p:spPr>
          <a:xfrm>
            <a:off x="5453012" y="451596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61" name="Google Shape;761;p14"/>
          <p:cNvGrpSpPr/>
          <p:nvPr/>
        </p:nvGrpSpPr>
        <p:grpSpPr>
          <a:xfrm>
            <a:off x="1540126" y="2153731"/>
            <a:ext cx="240772" cy="215444"/>
            <a:chOff x="292829" y="1695755"/>
            <a:chExt cx="240772" cy="287259"/>
          </a:xfrm>
        </p:grpSpPr>
        <p:sp>
          <p:nvSpPr>
            <p:cNvPr id="762" name="Google Shape;762;p1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3" name="Google Shape;763;p14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64" name="Google Shape;764;p14"/>
          <p:cNvSpPr/>
          <p:nvPr/>
        </p:nvSpPr>
        <p:spPr>
          <a:xfrm>
            <a:off x="1763688" y="2298460"/>
            <a:ext cx="4274379" cy="200148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p14"/>
          <p:cNvSpPr/>
          <p:nvPr/>
        </p:nvSpPr>
        <p:spPr>
          <a:xfrm>
            <a:off x="2555776" y="2153732"/>
            <a:ext cx="1000310" cy="14798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p14"/>
          <p:cNvSpPr txBox="1"/>
          <p:nvPr/>
        </p:nvSpPr>
        <p:spPr>
          <a:xfrm>
            <a:off x="2555776" y="2130408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과정인지도설문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7" name="Google Shape;767;p14"/>
          <p:cNvSpPr txBox="1"/>
          <p:nvPr/>
        </p:nvSpPr>
        <p:spPr>
          <a:xfrm>
            <a:off x="1907705" y="1588536"/>
            <a:ext cx="103265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기초정보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68" name="Google Shape;768;p14"/>
          <p:cNvGrpSpPr/>
          <p:nvPr/>
        </p:nvGrpSpPr>
        <p:grpSpPr>
          <a:xfrm>
            <a:off x="5627372" y="4353947"/>
            <a:ext cx="240772" cy="215444"/>
            <a:chOff x="292829" y="1695755"/>
            <a:chExt cx="240772" cy="287259"/>
          </a:xfrm>
        </p:grpSpPr>
        <p:sp>
          <p:nvSpPr>
            <p:cNvPr id="769" name="Google Shape;769;p1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0" name="Google Shape;770;p14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71" name="Google Shape;771;p14"/>
          <p:cNvSpPr txBox="1"/>
          <p:nvPr/>
        </p:nvSpPr>
        <p:spPr>
          <a:xfrm>
            <a:off x="1795128" y="2153732"/>
            <a:ext cx="7047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기초정보</a:t>
            </a:r>
            <a:endParaRPr/>
          </a:p>
        </p:txBody>
      </p:sp>
      <p:sp>
        <p:nvSpPr>
          <p:cNvPr id="772" name="Google Shape;772;p14"/>
          <p:cNvSpPr txBox="1"/>
          <p:nvPr/>
        </p:nvSpPr>
        <p:spPr>
          <a:xfrm>
            <a:off x="4572000" y="2148533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사전인성평가</a:t>
            </a:r>
            <a:endParaRPr/>
          </a:p>
        </p:txBody>
      </p:sp>
      <p:sp>
        <p:nvSpPr>
          <p:cNvPr id="773" name="Google Shape;773;p14"/>
          <p:cNvSpPr/>
          <p:nvPr/>
        </p:nvSpPr>
        <p:spPr>
          <a:xfrm>
            <a:off x="3556086" y="2153731"/>
            <a:ext cx="1000310" cy="14798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4" name="Google Shape;774;p14"/>
          <p:cNvSpPr/>
          <p:nvPr/>
        </p:nvSpPr>
        <p:spPr>
          <a:xfrm>
            <a:off x="4565877" y="2153782"/>
            <a:ext cx="1000310" cy="14798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5" name="Google Shape;775;p14"/>
          <p:cNvSpPr txBox="1"/>
          <p:nvPr/>
        </p:nvSpPr>
        <p:spPr>
          <a:xfrm>
            <a:off x="3556795" y="2147961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선수지식평가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76" name="Google Shape;776;p14"/>
          <p:cNvGraphicFramePr/>
          <p:nvPr/>
        </p:nvGraphicFramePr>
        <p:xfrm>
          <a:off x="1828868" y="23502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654900"/>
                <a:gridCol w="1008100"/>
                <a:gridCol w="1191550"/>
                <a:gridCol w="1335550"/>
              </a:tblGrid>
              <a:tr h="1897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기초정보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</a:tr>
              <a:tr h="20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접수번호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이름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전화번호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이메일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7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23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왕건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010-0000-1234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gogo@naver.com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777" name="Google Shape;777;p14"/>
          <p:cNvGraphicFramePr/>
          <p:nvPr/>
        </p:nvGraphicFramePr>
        <p:xfrm>
          <a:off x="1796646" y="329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872950"/>
                <a:gridCol w="1588250"/>
                <a:gridCol w="1780225"/>
              </a:tblGrid>
              <a:tr h="16915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각 설문 점수 평가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  <a:tc hMerge="1"/>
              </a:tr>
              <a:tr h="2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과정인지도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선수지식평가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사전인성평가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8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9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10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pSp>
        <p:nvGrpSpPr>
          <p:cNvPr id="778" name="Google Shape;778;p14"/>
          <p:cNvGrpSpPr/>
          <p:nvPr/>
        </p:nvGrpSpPr>
        <p:grpSpPr>
          <a:xfrm>
            <a:off x="1554356" y="3381839"/>
            <a:ext cx="240772" cy="215444"/>
            <a:chOff x="292829" y="1695755"/>
            <a:chExt cx="240772" cy="287259"/>
          </a:xfrm>
        </p:grpSpPr>
        <p:sp>
          <p:nvSpPr>
            <p:cNvPr id="779" name="Google Shape;779;p1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0" name="Google Shape;780;p14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1" name="Google Shape;781;p14"/>
          <p:cNvGrpSpPr/>
          <p:nvPr/>
        </p:nvGrpSpPr>
        <p:grpSpPr>
          <a:xfrm>
            <a:off x="1547664" y="2464881"/>
            <a:ext cx="240772" cy="215444"/>
            <a:chOff x="292829" y="1695755"/>
            <a:chExt cx="240772" cy="287259"/>
          </a:xfrm>
        </p:grpSpPr>
        <p:sp>
          <p:nvSpPr>
            <p:cNvPr id="782" name="Google Shape;782;p1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3" name="Google Shape;783;p14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5"/>
          <p:cNvSpPr/>
          <p:nvPr/>
        </p:nvSpPr>
        <p:spPr>
          <a:xfrm>
            <a:off x="35497" y="2085696"/>
            <a:ext cx="1512167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0" name="Google Shape;790;p15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1" name="Google Shape;791;p15"/>
          <p:cNvGraphicFramePr/>
          <p:nvPr/>
        </p:nvGraphicFramePr>
        <p:xfrm>
          <a:off x="0" y="-5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SS-RC-03-00-04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 관리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92" name="Google Shape;792;p15"/>
          <p:cNvSpPr/>
          <p:nvPr/>
        </p:nvSpPr>
        <p:spPr>
          <a:xfrm>
            <a:off x="1547664" y="1491630"/>
            <a:ext cx="4752529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3" name="Google Shape;793;p15"/>
          <p:cNvGraphicFramePr/>
          <p:nvPr/>
        </p:nvGraphicFramePr>
        <p:xfrm>
          <a:off x="6444208" y="68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963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과정인지도 설문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6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과정인지도 설문 출력 탭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과정인지도 설문 응시 결과 출력 테이블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설문 응시 결과 총평 출력 화면 테이블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6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과정인지도 설문 총평 수정 버튼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지원자가 응시한 과정인지도 설문 결과 및 평가내용을 보는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794" name="Google Shape;794;p15"/>
          <p:cNvSpPr/>
          <p:nvPr/>
        </p:nvSpPr>
        <p:spPr>
          <a:xfrm>
            <a:off x="35497" y="1491630"/>
            <a:ext cx="1512169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15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15"/>
          <p:cNvSpPr txBox="1"/>
          <p:nvPr/>
        </p:nvSpPr>
        <p:spPr>
          <a:xfrm>
            <a:off x="1727582" y="1248036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15"/>
          <p:cNvSpPr txBox="1"/>
          <p:nvPr/>
        </p:nvSpPr>
        <p:spPr>
          <a:xfrm>
            <a:off x="2097346" y="125244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8" name="Google Shape;798;p15"/>
          <p:cNvSpPr txBox="1"/>
          <p:nvPr/>
        </p:nvSpPr>
        <p:spPr>
          <a:xfrm>
            <a:off x="2499918" y="124887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p15"/>
          <p:cNvSpPr txBox="1"/>
          <p:nvPr/>
        </p:nvSpPr>
        <p:spPr>
          <a:xfrm>
            <a:off x="2883103" y="1248877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p15"/>
          <p:cNvSpPr txBox="1"/>
          <p:nvPr/>
        </p:nvSpPr>
        <p:spPr>
          <a:xfrm>
            <a:off x="3322689" y="125218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15"/>
          <p:cNvSpPr txBox="1"/>
          <p:nvPr/>
        </p:nvSpPr>
        <p:spPr>
          <a:xfrm>
            <a:off x="3687492" y="1255603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2" name="Google Shape;802;p15"/>
          <p:cNvSpPr txBox="1"/>
          <p:nvPr/>
        </p:nvSpPr>
        <p:spPr>
          <a:xfrm>
            <a:off x="4230216" y="1260435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15"/>
          <p:cNvSpPr txBox="1"/>
          <p:nvPr/>
        </p:nvSpPr>
        <p:spPr>
          <a:xfrm>
            <a:off x="4565877" y="125917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804" name="Google Shape;804;p15"/>
          <p:cNvSpPr txBox="1"/>
          <p:nvPr/>
        </p:nvSpPr>
        <p:spPr>
          <a:xfrm>
            <a:off x="4965991" y="1255603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15"/>
          <p:cNvSpPr txBox="1"/>
          <p:nvPr/>
        </p:nvSpPr>
        <p:spPr>
          <a:xfrm>
            <a:off x="5382412" y="1259956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15"/>
          <p:cNvSpPr txBox="1"/>
          <p:nvPr/>
        </p:nvSpPr>
        <p:spPr>
          <a:xfrm>
            <a:off x="5847952" y="1256440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7" name="Google Shape;807;p15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p15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9" name="Google Shape;809;p15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p15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p15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2" name="Google Shape;812;p15"/>
          <p:cNvSpPr txBox="1"/>
          <p:nvPr/>
        </p:nvSpPr>
        <p:spPr>
          <a:xfrm>
            <a:off x="35496" y="28372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3" name="Google Shape;813;p15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14" name="Google Shape;814;p15"/>
          <p:cNvGrpSpPr/>
          <p:nvPr/>
        </p:nvGrpSpPr>
        <p:grpSpPr>
          <a:xfrm>
            <a:off x="1641936" y="1571953"/>
            <a:ext cx="240772" cy="215444"/>
            <a:chOff x="292829" y="1695755"/>
            <a:chExt cx="240772" cy="239455"/>
          </a:xfrm>
        </p:grpSpPr>
        <p:sp>
          <p:nvSpPr>
            <p:cNvPr id="815" name="Google Shape;815;p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6" name="Google Shape;816;p15"/>
            <p:cNvSpPr txBox="1"/>
            <p:nvPr/>
          </p:nvSpPr>
          <p:spPr>
            <a:xfrm>
              <a:off x="292829" y="1695755"/>
              <a:ext cx="240772" cy="239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17" name="Google Shape;817;p15"/>
          <p:cNvSpPr/>
          <p:nvPr/>
        </p:nvSpPr>
        <p:spPr>
          <a:xfrm>
            <a:off x="1765038" y="2153732"/>
            <a:ext cx="799102" cy="14741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8" name="Google Shape;818;p15"/>
          <p:cNvSpPr/>
          <p:nvPr/>
        </p:nvSpPr>
        <p:spPr>
          <a:xfrm>
            <a:off x="5436096" y="4528225"/>
            <a:ext cx="655266" cy="16086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9" name="Google Shape;819;p15"/>
          <p:cNvSpPr txBox="1"/>
          <p:nvPr/>
        </p:nvSpPr>
        <p:spPr>
          <a:xfrm>
            <a:off x="5453012" y="450486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0" name="Google Shape;820;p15"/>
          <p:cNvGrpSpPr/>
          <p:nvPr/>
        </p:nvGrpSpPr>
        <p:grpSpPr>
          <a:xfrm>
            <a:off x="1540126" y="2153731"/>
            <a:ext cx="240772" cy="215444"/>
            <a:chOff x="292829" y="1695755"/>
            <a:chExt cx="240772" cy="287259"/>
          </a:xfrm>
        </p:grpSpPr>
        <p:sp>
          <p:nvSpPr>
            <p:cNvPr id="821" name="Google Shape;821;p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2" name="Google Shape;822;p15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23" name="Google Shape;823;p15"/>
          <p:cNvSpPr/>
          <p:nvPr/>
        </p:nvSpPr>
        <p:spPr>
          <a:xfrm>
            <a:off x="1763688" y="2298460"/>
            <a:ext cx="4274379" cy="200148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4" name="Google Shape;824;p15"/>
          <p:cNvSpPr/>
          <p:nvPr/>
        </p:nvSpPr>
        <p:spPr>
          <a:xfrm>
            <a:off x="2555776" y="2153732"/>
            <a:ext cx="1000310" cy="147989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5" name="Google Shape;825;p15"/>
          <p:cNvSpPr txBox="1"/>
          <p:nvPr/>
        </p:nvSpPr>
        <p:spPr>
          <a:xfrm>
            <a:off x="2555776" y="2139702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과정인지도설문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6" name="Google Shape;826;p15"/>
          <p:cNvSpPr txBox="1"/>
          <p:nvPr/>
        </p:nvSpPr>
        <p:spPr>
          <a:xfrm>
            <a:off x="1882708" y="1593413"/>
            <a:ext cx="130356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과정인지도 설문 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7" name="Google Shape;827;p15"/>
          <p:cNvGrpSpPr/>
          <p:nvPr/>
        </p:nvGrpSpPr>
        <p:grpSpPr>
          <a:xfrm>
            <a:off x="1544322" y="2571187"/>
            <a:ext cx="240772" cy="215444"/>
            <a:chOff x="292829" y="1695755"/>
            <a:chExt cx="240772" cy="287259"/>
          </a:xfrm>
        </p:grpSpPr>
        <p:sp>
          <p:nvSpPr>
            <p:cNvPr id="828" name="Google Shape;828;p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9" name="Google Shape;829;p15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30" name="Google Shape;830;p15"/>
          <p:cNvSpPr txBox="1"/>
          <p:nvPr/>
        </p:nvSpPr>
        <p:spPr>
          <a:xfrm>
            <a:off x="1795128" y="2153732"/>
            <a:ext cx="7047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기초정보</a:t>
            </a:r>
            <a:endParaRPr/>
          </a:p>
        </p:txBody>
      </p:sp>
      <p:sp>
        <p:nvSpPr>
          <p:cNvPr id="831" name="Google Shape;831;p15"/>
          <p:cNvSpPr txBox="1"/>
          <p:nvPr/>
        </p:nvSpPr>
        <p:spPr>
          <a:xfrm>
            <a:off x="4572000" y="2148533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사전인성평가</a:t>
            </a:r>
            <a:endParaRPr/>
          </a:p>
        </p:txBody>
      </p:sp>
      <p:sp>
        <p:nvSpPr>
          <p:cNvPr id="832" name="Google Shape;832;p15"/>
          <p:cNvSpPr/>
          <p:nvPr/>
        </p:nvSpPr>
        <p:spPr>
          <a:xfrm>
            <a:off x="3556086" y="2153731"/>
            <a:ext cx="1000310" cy="14798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3" name="Google Shape;833;p15"/>
          <p:cNvSpPr/>
          <p:nvPr/>
        </p:nvSpPr>
        <p:spPr>
          <a:xfrm>
            <a:off x="4565877" y="2153782"/>
            <a:ext cx="1000310" cy="14798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15"/>
          <p:cNvSpPr txBox="1"/>
          <p:nvPr/>
        </p:nvSpPr>
        <p:spPr>
          <a:xfrm>
            <a:off x="3556795" y="2147961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선수지식평가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5" name="Google Shape;835;p15"/>
          <p:cNvGraphicFramePr/>
          <p:nvPr/>
        </p:nvGraphicFramePr>
        <p:xfrm>
          <a:off x="1828867" y="23502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654900"/>
                <a:gridCol w="3554300"/>
              </a:tblGrid>
              <a:tr h="223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과정만족도설문결과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</a:tr>
              <a:tr h="24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번호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문제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0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이 과정은 몇 개월 과정입니까?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0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학원 명칭은 무엇입니까?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836" name="Google Shape;836;p15"/>
          <p:cNvGraphicFramePr/>
          <p:nvPr/>
        </p:nvGraphicFramePr>
        <p:xfrm>
          <a:off x="1796646" y="329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872950"/>
                <a:gridCol w="3368475"/>
              </a:tblGrid>
              <a:tr h="1486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</a:tr>
              <a:tr h="18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결과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59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총평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</a:tr>
              <a:tr h="3461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Very GOOD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</a:tr>
            </a:tbl>
          </a:graphicData>
        </a:graphic>
      </p:graphicFrame>
      <p:sp>
        <p:nvSpPr>
          <p:cNvPr id="837" name="Google Shape;837;p15"/>
          <p:cNvSpPr/>
          <p:nvPr/>
        </p:nvSpPr>
        <p:spPr>
          <a:xfrm>
            <a:off x="5004049" y="4528225"/>
            <a:ext cx="417239" cy="16086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8" name="Google Shape;838;p15"/>
          <p:cNvSpPr txBox="1"/>
          <p:nvPr/>
        </p:nvSpPr>
        <p:spPr>
          <a:xfrm>
            <a:off x="5005789" y="4515966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39" name="Google Shape;839;p15"/>
          <p:cNvGrpSpPr/>
          <p:nvPr/>
        </p:nvGrpSpPr>
        <p:grpSpPr>
          <a:xfrm>
            <a:off x="1522813" y="3435845"/>
            <a:ext cx="240772" cy="215444"/>
            <a:chOff x="292829" y="1695755"/>
            <a:chExt cx="240772" cy="287259"/>
          </a:xfrm>
        </p:grpSpPr>
        <p:sp>
          <p:nvSpPr>
            <p:cNvPr id="840" name="Google Shape;840;p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1" name="Google Shape;841;p15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42" name="Google Shape;842;p15"/>
          <p:cNvGrpSpPr/>
          <p:nvPr/>
        </p:nvGrpSpPr>
        <p:grpSpPr>
          <a:xfrm>
            <a:off x="5032671" y="4343276"/>
            <a:ext cx="240772" cy="215444"/>
            <a:chOff x="292829" y="1695755"/>
            <a:chExt cx="240772" cy="287259"/>
          </a:xfrm>
        </p:grpSpPr>
        <p:sp>
          <p:nvSpPr>
            <p:cNvPr id="843" name="Google Shape;843;p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4" name="Google Shape;844;p15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45" name="Google Shape;845;p15"/>
          <p:cNvGrpSpPr/>
          <p:nvPr/>
        </p:nvGrpSpPr>
        <p:grpSpPr>
          <a:xfrm>
            <a:off x="5484800" y="4353947"/>
            <a:ext cx="240772" cy="215444"/>
            <a:chOff x="292829" y="1695755"/>
            <a:chExt cx="240772" cy="287259"/>
          </a:xfrm>
        </p:grpSpPr>
        <p:sp>
          <p:nvSpPr>
            <p:cNvPr id="846" name="Google Shape;846;p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7" name="Google Shape;847;p15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6"/>
          <p:cNvSpPr/>
          <p:nvPr/>
        </p:nvSpPr>
        <p:spPr>
          <a:xfrm>
            <a:off x="35497" y="2085696"/>
            <a:ext cx="1512167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4" name="Google Shape;854;p16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5" name="Google Shape;855;p16"/>
          <p:cNvGraphicFramePr/>
          <p:nvPr/>
        </p:nvGraphicFramePr>
        <p:xfrm>
          <a:off x="0" y="-5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SS-RC-03-00-05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 관리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56" name="Google Shape;856;p16"/>
          <p:cNvSpPr/>
          <p:nvPr/>
        </p:nvSpPr>
        <p:spPr>
          <a:xfrm>
            <a:off x="1547664" y="1491630"/>
            <a:ext cx="4752529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7" name="Google Shape;857;p16"/>
          <p:cNvGraphicFramePr/>
          <p:nvPr/>
        </p:nvGraphicFramePr>
        <p:xfrm>
          <a:off x="6444208" y="68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963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교육 회차 타이틀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6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회차 면접 대상자 간략 정보 출력 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선수지식평가 응시 결과 출력 테이블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설문 응시 결과 총평 출력 화면 테이블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6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선수지식평가 총평 수정 버튼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지원자가 응시한 선수지식평가 설문 결과 및 평가내용을 보는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858" name="Google Shape;858;p16"/>
          <p:cNvSpPr/>
          <p:nvPr/>
        </p:nvSpPr>
        <p:spPr>
          <a:xfrm>
            <a:off x="35497" y="1491630"/>
            <a:ext cx="1512169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9" name="Google Shape;859;p16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0" name="Google Shape;860;p16"/>
          <p:cNvSpPr txBox="1"/>
          <p:nvPr/>
        </p:nvSpPr>
        <p:spPr>
          <a:xfrm>
            <a:off x="1727582" y="1248036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1" name="Google Shape;861;p16"/>
          <p:cNvSpPr txBox="1"/>
          <p:nvPr/>
        </p:nvSpPr>
        <p:spPr>
          <a:xfrm>
            <a:off x="2097346" y="125244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2" name="Google Shape;862;p16"/>
          <p:cNvSpPr txBox="1"/>
          <p:nvPr/>
        </p:nvSpPr>
        <p:spPr>
          <a:xfrm>
            <a:off x="2499918" y="124887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3" name="Google Shape;863;p16"/>
          <p:cNvSpPr txBox="1"/>
          <p:nvPr/>
        </p:nvSpPr>
        <p:spPr>
          <a:xfrm>
            <a:off x="2883103" y="1248877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4" name="Google Shape;864;p16"/>
          <p:cNvSpPr txBox="1"/>
          <p:nvPr/>
        </p:nvSpPr>
        <p:spPr>
          <a:xfrm>
            <a:off x="3322689" y="125218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5" name="Google Shape;865;p16"/>
          <p:cNvSpPr txBox="1"/>
          <p:nvPr/>
        </p:nvSpPr>
        <p:spPr>
          <a:xfrm>
            <a:off x="3687492" y="1255603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6" name="Google Shape;866;p16"/>
          <p:cNvSpPr txBox="1"/>
          <p:nvPr/>
        </p:nvSpPr>
        <p:spPr>
          <a:xfrm>
            <a:off x="4230216" y="1260435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7" name="Google Shape;867;p16"/>
          <p:cNvSpPr txBox="1"/>
          <p:nvPr/>
        </p:nvSpPr>
        <p:spPr>
          <a:xfrm>
            <a:off x="4565877" y="125917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868" name="Google Shape;868;p16"/>
          <p:cNvSpPr txBox="1"/>
          <p:nvPr/>
        </p:nvSpPr>
        <p:spPr>
          <a:xfrm>
            <a:off x="4965991" y="1255603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9" name="Google Shape;869;p16"/>
          <p:cNvSpPr txBox="1"/>
          <p:nvPr/>
        </p:nvSpPr>
        <p:spPr>
          <a:xfrm>
            <a:off x="5382412" y="1259956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p16"/>
          <p:cNvSpPr txBox="1"/>
          <p:nvPr/>
        </p:nvSpPr>
        <p:spPr>
          <a:xfrm>
            <a:off x="5847952" y="1256440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1" name="Google Shape;871;p16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2" name="Google Shape;872;p16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3" name="Google Shape;873;p16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4" name="Google Shape;874;p16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5" name="Google Shape;875;p16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6" name="Google Shape;876;p16"/>
          <p:cNvSpPr txBox="1"/>
          <p:nvPr/>
        </p:nvSpPr>
        <p:spPr>
          <a:xfrm>
            <a:off x="35496" y="28372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7" name="Google Shape;877;p16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78" name="Google Shape;878;p16"/>
          <p:cNvGrpSpPr/>
          <p:nvPr/>
        </p:nvGrpSpPr>
        <p:grpSpPr>
          <a:xfrm>
            <a:off x="1641936" y="1571953"/>
            <a:ext cx="240772" cy="215444"/>
            <a:chOff x="292829" y="1695755"/>
            <a:chExt cx="240772" cy="239455"/>
          </a:xfrm>
        </p:grpSpPr>
        <p:sp>
          <p:nvSpPr>
            <p:cNvPr id="879" name="Google Shape;879;p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0" name="Google Shape;880;p16"/>
            <p:cNvSpPr txBox="1"/>
            <p:nvPr/>
          </p:nvSpPr>
          <p:spPr>
            <a:xfrm>
              <a:off x="292829" y="1695755"/>
              <a:ext cx="240772" cy="239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81" name="Google Shape;881;p16"/>
          <p:cNvSpPr/>
          <p:nvPr/>
        </p:nvSpPr>
        <p:spPr>
          <a:xfrm>
            <a:off x="1765038" y="2153732"/>
            <a:ext cx="799102" cy="14741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2" name="Google Shape;882;p16"/>
          <p:cNvSpPr/>
          <p:nvPr/>
        </p:nvSpPr>
        <p:spPr>
          <a:xfrm>
            <a:off x="5436096" y="4528225"/>
            <a:ext cx="655266" cy="16086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3" name="Google Shape;883;p16"/>
          <p:cNvSpPr txBox="1"/>
          <p:nvPr/>
        </p:nvSpPr>
        <p:spPr>
          <a:xfrm>
            <a:off x="5453012" y="450486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84" name="Google Shape;884;p16"/>
          <p:cNvGrpSpPr/>
          <p:nvPr/>
        </p:nvGrpSpPr>
        <p:grpSpPr>
          <a:xfrm>
            <a:off x="1540126" y="2153731"/>
            <a:ext cx="240772" cy="215444"/>
            <a:chOff x="292829" y="1695755"/>
            <a:chExt cx="240772" cy="287259"/>
          </a:xfrm>
        </p:grpSpPr>
        <p:sp>
          <p:nvSpPr>
            <p:cNvPr id="885" name="Google Shape;885;p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6" name="Google Shape;886;p16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87" name="Google Shape;887;p16"/>
          <p:cNvSpPr/>
          <p:nvPr/>
        </p:nvSpPr>
        <p:spPr>
          <a:xfrm>
            <a:off x="1763688" y="2298460"/>
            <a:ext cx="4274379" cy="200148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8" name="Google Shape;888;p16"/>
          <p:cNvSpPr/>
          <p:nvPr/>
        </p:nvSpPr>
        <p:spPr>
          <a:xfrm>
            <a:off x="2555776" y="2153732"/>
            <a:ext cx="1000310" cy="14798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9" name="Google Shape;889;p16"/>
          <p:cNvSpPr txBox="1"/>
          <p:nvPr/>
        </p:nvSpPr>
        <p:spPr>
          <a:xfrm>
            <a:off x="2555776" y="2139702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과정인지도설문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0" name="Google Shape;890;p16"/>
          <p:cNvSpPr txBox="1"/>
          <p:nvPr/>
        </p:nvSpPr>
        <p:spPr>
          <a:xfrm>
            <a:off x="1882709" y="1593413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선수지식평가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91" name="Google Shape;891;p16"/>
          <p:cNvGrpSpPr/>
          <p:nvPr/>
        </p:nvGrpSpPr>
        <p:grpSpPr>
          <a:xfrm>
            <a:off x="5076056" y="4354382"/>
            <a:ext cx="240772" cy="215444"/>
            <a:chOff x="292829" y="1695755"/>
            <a:chExt cx="240772" cy="287259"/>
          </a:xfrm>
        </p:grpSpPr>
        <p:sp>
          <p:nvSpPr>
            <p:cNvPr id="892" name="Google Shape;892;p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3" name="Google Shape;893;p16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4" name="Google Shape;894;p16"/>
          <p:cNvSpPr txBox="1"/>
          <p:nvPr/>
        </p:nvSpPr>
        <p:spPr>
          <a:xfrm>
            <a:off x="1795128" y="2153732"/>
            <a:ext cx="7047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기초정보</a:t>
            </a:r>
            <a:endParaRPr/>
          </a:p>
        </p:txBody>
      </p:sp>
      <p:sp>
        <p:nvSpPr>
          <p:cNvPr id="895" name="Google Shape;895;p16"/>
          <p:cNvSpPr txBox="1"/>
          <p:nvPr/>
        </p:nvSpPr>
        <p:spPr>
          <a:xfrm>
            <a:off x="4572000" y="2148533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사전인성평가</a:t>
            </a:r>
            <a:endParaRPr/>
          </a:p>
        </p:txBody>
      </p:sp>
      <p:sp>
        <p:nvSpPr>
          <p:cNvPr id="896" name="Google Shape;896;p16"/>
          <p:cNvSpPr/>
          <p:nvPr/>
        </p:nvSpPr>
        <p:spPr>
          <a:xfrm>
            <a:off x="3556086" y="2153731"/>
            <a:ext cx="1000310" cy="147989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7" name="Google Shape;897;p16"/>
          <p:cNvSpPr/>
          <p:nvPr/>
        </p:nvSpPr>
        <p:spPr>
          <a:xfrm>
            <a:off x="4565877" y="2153782"/>
            <a:ext cx="1000310" cy="14798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8" name="Google Shape;898;p16"/>
          <p:cNvSpPr txBox="1"/>
          <p:nvPr/>
        </p:nvSpPr>
        <p:spPr>
          <a:xfrm>
            <a:off x="3556795" y="2147961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선수지식평가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99" name="Google Shape;899;p16"/>
          <p:cNvGraphicFramePr/>
          <p:nvPr/>
        </p:nvGraphicFramePr>
        <p:xfrm>
          <a:off x="1828867" y="23502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654900"/>
                <a:gridCol w="3554300"/>
              </a:tblGrid>
              <a:tr h="2233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선수지식평가 결과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</a:tr>
              <a:tr h="24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번호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문제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07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이행 함수적 종속 관계를 의미하는 것은?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07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DDL에 해당한 것은?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900" name="Google Shape;900;p16"/>
          <p:cNvGraphicFramePr/>
          <p:nvPr/>
        </p:nvGraphicFramePr>
        <p:xfrm>
          <a:off x="1796646" y="329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872950"/>
                <a:gridCol w="3368475"/>
              </a:tblGrid>
              <a:tr h="1486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</a:tr>
              <a:tr h="18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결과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59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총평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</a:tr>
              <a:tr h="3461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WELL DONE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</a:tr>
            </a:tbl>
          </a:graphicData>
        </a:graphic>
      </p:graphicFrame>
      <p:sp>
        <p:nvSpPr>
          <p:cNvPr id="901" name="Google Shape;901;p16"/>
          <p:cNvSpPr/>
          <p:nvPr/>
        </p:nvSpPr>
        <p:spPr>
          <a:xfrm>
            <a:off x="5004049" y="4528225"/>
            <a:ext cx="417239" cy="16086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2" name="Google Shape;902;p16"/>
          <p:cNvSpPr txBox="1"/>
          <p:nvPr/>
        </p:nvSpPr>
        <p:spPr>
          <a:xfrm>
            <a:off x="5005789" y="4515966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03" name="Google Shape;903;p16"/>
          <p:cNvGrpSpPr/>
          <p:nvPr/>
        </p:nvGrpSpPr>
        <p:grpSpPr>
          <a:xfrm>
            <a:off x="5627372" y="4354382"/>
            <a:ext cx="240772" cy="215444"/>
            <a:chOff x="292829" y="1695755"/>
            <a:chExt cx="240772" cy="287259"/>
          </a:xfrm>
        </p:grpSpPr>
        <p:sp>
          <p:nvSpPr>
            <p:cNvPr id="904" name="Google Shape;904;p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5" name="Google Shape;905;p16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06" name="Google Shape;906;p16"/>
          <p:cNvGrpSpPr/>
          <p:nvPr/>
        </p:nvGrpSpPr>
        <p:grpSpPr>
          <a:xfrm>
            <a:off x="1547663" y="2552917"/>
            <a:ext cx="240772" cy="215444"/>
            <a:chOff x="292829" y="1695755"/>
            <a:chExt cx="240772" cy="287259"/>
          </a:xfrm>
        </p:grpSpPr>
        <p:sp>
          <p:nvSpPr>
            <p:cNvPr id="907" name="Google Shape;907;p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8" name="Google Shape;908;p16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09" name="Google Shape;909;p16"/>
          <p:cNvGrpSpPr/>
          <p:nvPr/>
        </p:nvGrpSpPr>
        <p:grpSpPr>
          <a:xfrm>
            <a:off x="1547664" y="3435845"/>
            <a:ext cx="240772" cy="215444"/>
            <a:chOff x="292829" y="1695755"/>
            <a:chExt cx="240772" cy="287259"/>
          </a:xfrm>
        </p:grpSpPr>
        <p:sp>
          <p:nvSpPr>
            <p:cNvPr id="910" name="Google Shape;910;p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1" name="Google Shape;911;p16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7"/>
          <p:cNvSpPr/>
          <p:nvPr/>
        </p:nvSpPr>
        <p:spPr>
          <a:xfrm>
            <a:off x="4565877" y="2153731"/>
            <a:ext cx="1000310" cy="147989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8" name="Google Shape;918;p17"/>
          <p:cNvSpPr txBox="1"/>
          <p:nvPr/>
        </p:nvSpPr>
        <p:spPr>
          <a:xfrm>
            <a:off x="4572000" y="2148533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사전인성평가</a:t>
            </a:r>
            <a:endParaRPr/>
          </a:p>
        </p:txBody>
      </p:sp>
      <p:sp>
        <p:nvSpPr>
          <p:cNvPr id="919" name="Google Shape;919;p17"/>
          <p:cNvSpPr/>
          <p:nvPr/>
        </p:nvSpPr>
        <p:spPr>
          <a:xfrm>
            <a:off x="35497" y="2085696"/>
            <a:ext cx="1512167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0" name="Google Shape;920;p17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1" name="Google Shape;921;p17"/>
          <p:cNvGraphicFramePr/>
          <p:nvPr/>
        </p:nvGraphicFramePr>
        <p:xfrm>
          <a:off x="0" y="-5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SS-RC-03-00-06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 관리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922" name="Google Shape;922;p17"/>
          <p:cNvSpPr/>
          <p:nvPr/>
        </p:nvSpPr>
        <p:spPr>
          <a:xfrm>
            <a:off x="1547664" y="1491630"/>
            <a:ext cx="4752529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3" name="Google Shape;923;p17"/>
          <p:cNvGraphicFramePr/>
          <p:nvPr/>
        </p:nvGraphicFramePr>
        <p:xfrm>
          <a:off x="6444208" y="68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963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사전인성평가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6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사전인성평가 출력 메뉴 탭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지원자 설문 응시 결과 출력 테이블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사전인성평가 설문 총평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6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사전인성평가 총평 수정 버튼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지원자가 응시한 사전인성평가 설문 결과 및 평가내용을 보는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924" name="Google Shape;924;p17"/>
          <p:cNvSpPr/>
          <p:nvPr/>
        </p:nvSpPr>
        <p:spPr>
          <a:xfrm>
            <a:off x="35497" y="1491630"/>
            <a:ext cx="1512169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5" name="Google Shape;925;p17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6" name="Google Shape;926;p17"/>
          <p:cNvSpPr txBox="1"/>
          <p:nvPr/>
        </p:nvSpPr>
        <p:spPr>
          <a:xfrm>
            <a:off x="1727582" y="1248036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7" name="Google Shape;927;p17"/>
          <p:cNvSpPr txBox="1"/>
          <p:nvPr/>
        </p:nvSpPr>
        <p:spPr>
          <a:xfrm>
            <a:off x="2097346" y="125244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8" name="Google Shape;928;p17"/>
          <p:cNvSpPr txBox="1"/>
          <p:nvPr/>
        </p:nvSpPr>
        <p:spPr>
          <a:xfrm>
            <a:off x="2499918" y="124887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9" name="Google Shape;929;p17"/>
          <p:cNvSpPr txBox="1"/>
          <p:nvPr/>
        </p:nvSpPr>
        <p:spPr>
          <a:xfrm>
            <a:off x="2883103" y="1248877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0" name="Google Shape;930;p17"/>
          <p:cNvSpPr txBox="1"/>
          <p:nvPr/>
        </p:nvSpPr>
        <p:spPr>
          <a:xfrm>
            <a:off x="3322689" y="125218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1" name="Google Shape;931;p17"/>
          <p:cNvSpPr txBox="1"/>
          <p:nvPr/>
        </p:nvSpPr>
        <p:spPr>
          <a:xfrm>
            <a:off x="3687492" y="1255603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2" name="Google Shape;932;p17"/>
          <p:cNvSpPr txBox="1"/>
          <p:nvPr/>
        </p:nvSpPr>
        <p:spPr>
          <a:xfrm>
            <a:off x="4230216" y="1260435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3" name="Google Shape;933;p17"/>
          <p:cNvSpPr txBox="1"/>
          <p:nvPr/>
        </p:nvSpPr>
        <p:spPr>
          <a:xfrm>
            <a:off x="4565877" y="125917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934" name="Google Shape;934;p17"/>
          <p:cNvSpPr txBox="1"/>
          <p:nvPr/>
        </p:nvSpPr>
        <p:spPr>
          <a:xfrm>
            <a:off x="4965991" y="1255603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17"/>
          <p:cNvSpPr txBox="1"/>
          <p:nvPr/>
        </p:nvSpPr>
        <p:spPr>
          <a:xfrm>
            <a:off x="5382412" y="1259956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6" name="Google Shape;936;p17"/>
          <p:cNvSpPr txBox="1"/>
          <p:nvPr/>
        </p:nvSpPr>
        <p:spPr>
          <a:xfrm>
            <a:off x="5847952" y="1256440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7" name="Google Shape;937;p17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8" name="Google Shape;938;p17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9" name="Google Shape;939;p17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0" name="Google Shape;940;p17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1" name="Google Shape;941;p17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2" name="Google Shape;942;p17"/>
          <p:cNvSpPr txBox="1"/>
          <p:nvPr/>
        </p:nvSpPr>
        <p:spPr>
          <a:xfrm>
            <a:off x="35496" y="28372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3" name="Google Shape;943;p17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44" name="Google Shape;944;p17"/>
          <p:cNvGrpSpPr/>
          <p:nvPr/>
        </p:nvGrpSpPr>
        <p:grpSpPr>
          <a:xfrm>
            <a:off x="1641936" y="1571953"/>
            <a:ext cx="240772" cy="215444"/>
            <a:chOff x="292829" y="1695755"/>
            <a:chExt cx="240772" cy="239455"/>
          </a:xfrm>
        </p:grpSpPr>
        <p:sp>
          <p:nvSpPr>
            <p:cNvPr id="945" name="Google Shape;945;p1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6" name="Google Shape;946;p17"/>
            <p:cNvSpPr txBox="1"/>
            <p:nvPr/>
          </p:nvSpPr>
          <p:spPr>
            <a:xfrm>
              <a:off x="292829" y="1695755"/>
              <a:ext cx="240772" cy="239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47" name="Google Shape;947;p17"/>
          <p:cNvSpPr/>
          <p:nvPr/>
        </p:nvSpPr>
        <p:spPr>
          <a:xfrm>
            <a:off x="1765038" y="2153732"/>
            <a:ext cx="799102" cy="14741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8" name="Google Shape;948;p17"/>
          <p:cNvSpPr/>
          <p:nvPr/>
        </p:nvSpPr>
        <p:spPr>
          <a:xfrm>
            <a:off x="5436096" y="4528225"/>
            <a:ext cx="655266" cy="16086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9" name="Google Shape;949;p17"/>
          <p:cNvSpPr txBox="1"/>
          <p:nvPr/>
        </p:nvSpPr>
        <p:spPr>
          <a:xfrm>
            <a:off x="5453012" y="450486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50" name="Google Shape;950;p17"/>
          <p:cNvGrpSpPr/>
          <p:nvPr/>
        </p:nvGrpSpPr>
        <p:grpSpPr>
          <a:xfrm>
            <a:off x="1540126" y="2153731"/>
            <a:ext cx="240772" cy="215444"/>
            <a:chOff x="292829" y="1695755"/>
            <a:chExt cx="240772" cy="287259"/>
          </a:xfrm>
        </p:grpSpPr>
        <p:sp>
          <p:nvSpPr>
            <p:cNvPr id="951" name="Google Shape;951;p1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2" name="Google Shape;952;p17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53" name="Google Shape;953;p17"/>
          <p:cNvSpPr/>
          <p:nvPr/>
        </p:nvSpPr>
        <p:spPr>
          <a:xfrm>
            <a:off x="1763688" y="2298460"/>
            <a:ext cx="4274379" cy="200148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4" name="Google Shape;954;p17"/>
          <p:cNvSpPr/>
          <p:nvPr/>
        </p:nvSpPr>
        <p:spPr>
          <a:xfrm>
            <a:off x="2555776" y="2153732"/>
            <a:ext cx="1000310" cy="14798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5" name="Google Shape;955;p17"/>
          <p:cNvSpPr txBox="1"/>
          <p:nvPr/>
        </p:nvSpPr>
        <p:spPr>
          <a:xfrm>
            <a:off x="2555776" y="2139702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과정인지도설문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6" name="Google Shape;956;p17"/>
          <p:cNvSpPr txBox="1"/>
          <p:nvPr/>
        </p:nvSpPr>
        <p:spPr>
          <a:xfrm>
            <a:off x="1882709" y="1593413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사전인성평가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57" name="Google Shape;957;p17"/>
          <p:cNvGrpSpPr/>
          <p:nvPr/>
        </p:nvGrpSpPr>
        <p:grpSpPr>
          <a:xfrm>
            <a:off x="5076056" y="4354382"/>
            <a:ext cx="240772" cy="215444"/>
            <a:chOff x="292829" y="1695755"/>
            <a:chExt cx="240772" cy="287259"/>
          </a:xfrm>
        </p:grpSpPr>
        <p:sp>
          <p:nvSpPr>
            <p:cNvPr id="958" name="Google Shape;958;p1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9" name="Google Shape;959;p17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0" name="Google Shape;960;p17"/>
          <p:cNvSpPr txBox="1"/>
          <p:nvPr/>
        </p:nvSpPr>
        <p:spPr>
          <a:xfrm>
            <a:off x="1795128" y="2153732"/>
            <a:ext cx="7047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기초정보</a:t>
            </a:r>
            <a:endParaRPr/>
          </a:p>
        </p:txBody>
      </p:sp>
      <p:sp>
        <p:nvSpPr>
          <p:cNvPr id="961" name="Google Shape;961;p17"/>
          <p:cNvSpPr/>
          <p:nvPr/>
        </p:nvSpPr>
        <p:spPr>
          <a:xfrm>
            <a:off x="3556086" y="2153731"/>
            <a:ext cx="1000310" cy="14798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2" name="Google Shape;962;p17"/>
          <p:cNvSpPr txBox="1"/>
          <p:nvPr/>
        </p:nvSpPr>
        <p:spPr>
          <a:xfrm>
            <a:off x="3556795" y="2147961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선수지식평가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3" name="Google Shape;963;p17"/>
          <p:cNvGraphicFramePr/>
          <p:nvPr/>
        </p:nvGraphicFramePr>
        <p:xfrm>
          <a:off x="1828867" y="23397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654900"/>
                <a:gridCol w="3554300"/>
              </a:tblGrid>
              <a:tr h="223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사전인성평가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</a:tr>
              <a:tr h="24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번호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문제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0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길을 가다가 쓰러진 사람을 발견했다. 당신의 행동은?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0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문제가 안풀릴 시 해결방법은?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964" name="Google Shape;964;p17"/>
          <p:cNvGraphicFramePr/>
          <p:nvPr/>
        </p:nvGraphicFramePr>
        <p:xfrm>
          <a:off x="1796646" y="329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872950"/>
                <a:gridCol w="3368475"/>
              </a:tblGrid>
              <a:tr h="1486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</a:tr>
              <a:tr h="18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결과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59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총평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</a:tr>
              <a:tr h="3461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WELL DONE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</a:tr>
            </a:tbl>
          </a:graphicData>
        </a:graphic>
      </p:graphicFrame>
      <p:sp>
        <p:nvSpPr>
          <p:cNvPr id="965" name="Google Shape;965;p17"/>
          <p:cNvSpPr/>
          <p:nvPr/>
        </p:nvSpPr>
        <p:spPr>
          <a:xfrm>
            <a:off x="5004049" y="4528225"/>
            <a:ext cx="417239" cy="16086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6" name="Google Shape;966;p17"/>
          <p:cNvSpPr txBox="1"/>
          <p:nvPr/>
        </p:nvSpPr>
        <p:spPr>
          <a:xfrm>
            <a:off x="5005789" y="4515966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67" name="Google Shape;967;p17"/>
          <p:cNvGrpSpPr/>
          <p:nvPr/>
        </p:nvGrpSpPr>
        <p:grpSpPr>
          <a:xfrm>
            <a:off x="5627372" y="4354382"/>
            <a:ext cx="240772" cy="215444"/>
            <a:chOff x="292829" y="1695755"/>
            <a:chExt cx="240772" cy="287259"/>
          </a:xfrm>
        </p:grpSpPr>
        <p:sp>
          <p:nvSpPr>
            <p:cNvPr id="968" name="Google Shape;968;p1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9" name="Google Shape;969;p17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70" name="Google Shape;970;p17"/>
          <p:cNvGrpSpPr/>
          <p:nvPr/>
        </p:nvGrpSpPr>
        <p:grpSpPr>
          <a:xfrm>
            <a:off x="1547664" y="2513479"/>
            <a:ext cx="240772" cy="215444"/>
            <a:chOff x="292829" y="1695755"/>
            <a:chExt cx="240772" cy="287259"/>
          </a:xfrm>
        </p:grpSpPr>
        <p:sp>
          <p:nvSpPr>
            <p:cNvPr id="971" name="Google Shape;971;p1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2" name="Google Shape;972;p17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73" name="Google Shape;973;p17"/>
          <p:cNvGrpSpPr/>
          <p:nvPr/>
        </p:nvGrpSpPr>
        <p:grpSpPr>
          <a:xfrm>
            <a:off x="1543046" y="3381839"/>
            <a:ext cx="240772" cy="215444"/>
            <a:chOff x="292829" y="1695755"/>
            <a:chExt cx="240772" cy="287259"/>
          </a:xfrm>
        </p:grpSpPr>
        <p:sp>
          <p:nvSpPr>
            <p:cNvPr id="974" name="Google Shape;974;p1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5" name="Google Shape;975;p17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8"/>
          <p:cNvSpPr/>
          <p:nvPr/>
        </p:nvSpPr>
        <p:spPr>
          <a:xfrm>
            <a:off x="36240" y="2637598"/>
            <a:ext cx="1511424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2" name="Google Shape;982;p18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3" name="Google Shape;983;p18"/>
          <p:cNvGraphicFramePr/>
          <p:nvPr/>
        </p:nvGraphicFramePr>
        <p:xfrm>
          <a:off x="0" y="48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SS-RC-04-01-01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면접전형관리 면접위원위촉 목록 화면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 면접위원위촉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84" name="Google Shape;984;p18"/>
          <p:cNvGraphicFramePr/>
          <p:nvPr/>
        </p:nvGraphicFramePr>
        <p:xfrm>
          <a:off x="6444208" y="1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면접위원 위촉 목록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면접위원 위촉목록 리스트 출력화면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리스트 목록 클릭시 년도, 과정별 위촉된 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면접위원 리스트 정보를 확인.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페이징 버튼 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검색 기능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신규 등록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면접위원 위촉 회차 목록을 보는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985" name="Google Shape;985;p18"/>
          <p:cNvSpPr/>
          <p:nvPr/>
        </p:nvSpPr>
        <p:spPr>
          <a:xfrm>
            <a:off x="35496" y="1491630"/>
            <a:ext cx="1502524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6" name="Google Shape;986;p18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7" name="Google Shape;987;p18"/>
          <p:cNvSpPr txBox="1"/>
          <p:nvPr/>
        </p:nvSpPr>
        <p:spPr>
          <a:xfrm>
            <a:off x="1778792" y="1629069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 위촉 메인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88" name="Google Shape;988;p18"/>
          <p:cNvGrpSpPr/>
          <p:nvPr/>
        </p:nvGrpSpPr>
        <p:grpSpPr>
          <a:xfrm>
            <a:off x="1649382" y="1639646"/>
            <a:ext cx="240772" cy="215444"/>
            <a:chOff x="292829" y="1695755"/>
            <a:chExt cx="240772" cy="287259"/>
          </a:xfrm>
        </p:grpSpPr>
        <p:sp>
          <p:nvSpPr>
            <p:cNvPr id="989" name="Google Shape;989;p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0" name="Google Shape;990;p18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91" name="Google Shape;991;p18"/>
          <p:cNvSpPr/>
          <p:nvPr/>
        </p:nvSpPr>
        <p:spPr>
          <a:xfrm>
            <a:off x="2190001" y="3964800"/>
            <a:ext cx="259504" cy="173124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2" name="Google Shape;992;p18"/>
          <p:cNvSpPr txBox="1"/>
          <p:nvPr/>
        </p:nvSpPr>
        <p:spPr>
          <a:xfrm>
            <a:off x="2449211" y="3964800"/>
            <a:ext cx="240177" cy="2308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3" name="Google Shape;993;p18"/>
          <p:cNvSpPr txBox="1"/>
          <p:nvPr/>
        </p:nvSpPr>
        <p:spPr>
          <a:xfrm>
            <a:off x="2208339" y="3964800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4" name="Google Shape;994;p18"/>
          <p:cNvGraphicFramePr/>
          <p:nvPr/>
        </p:nvGraphicFramePr>
        <p:xfrm>
          <a:off x="1714549" y="1869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913225"/>
                <a:gridCol w="1728200"/>
                <a:gridCol w="1585300"/>
              </a:tblGrid>
              <a:tr h="176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번호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과정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년도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5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12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ddit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2016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62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11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재직자과정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2016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10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특별과정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2016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7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9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ddit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2015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5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8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ddit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2014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7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ddit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2013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6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ddit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2012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5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ddit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2011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ddit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2010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3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ddit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2009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ddit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2008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ddit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2007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995" name="Google Shape;995;p18"/>
          <p:cNvSpPr/>
          <p:nvPr/>
        </p:nvSpPr>
        <p:spPr>
          <a:xfrm>
            <a:off x="4738681" y="1671352"/>
            <a:ext cx="765229" cy="14975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6" name="Google Shape;996;p18"/>
          <p:cNvSpPr/>
          <p:nvPr/>
        </p:nvSpPr>
        <p:spPr>
          <a:xfrm>
            <a:off x="5580113" y="1667650"/>
            <a:ext cx="396813" cy="14975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7" name="Google Shape;997;p18"/>
          <p:cNvSpPr txBox="1"/>
          <p:nvPr/>
        </p:nvSpPr>
        <p:spPr>
          <a:xfrm>
            <a:off x="5575918" y="1655967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8" name="Google Shape;998;p18"/>
          <p:cNvSpPr/>
          <p:nvPr/>
        </p:nvSpPr>
        <p:spPr>
          <a:xfrm>
            <a:off x="5192679" y="4000541"/>
            <a:ext cx="531532" cy="14975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9" name="Google Shape;999;p18"/>
          <p:cNvSpPr txBox="1"/>
          <p:nvPr/>
        </p:nvSpPr>
        <p:spPr>
          <a:xfrm>
            <a:off x="5133223" y="3998198"/>
            <a:ext cx="6504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신규등록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00" name="Google Shape;1000;p18"/>
          <p:cNvGrpSpPr/>
          <p:nvPr/>
        </p:nvGrpSpPr>
        <p:grpSpPr>
          <a:xfrm>
            <a:off x="107504" y="2662509"/>
            <a:ext cx="240772" cy="215444"/>
            <a:chOff x="292829" y="1695755"/>
            <a:chExt cx="240772" cy="287259"/>
          </a:xfrm>
        </p:grpSpPr>
        <p:sp>
          <p:nvSpPr>
            <p:cNvPr id="1001" name="Google Shape;1001;p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2" name="Google Shape;1002;p18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03" name="Google Shape;1003;p18"/>
          <p:cNvGrpSpPr/>
          <p:nvPr/>
        </p:nvGrpSpPr>
        <p:grpSpPr>
          <a:xfrm>
            <a:off x="1746908" y="2053771"/>
            <a:ext cx="240772" cy="215444"/>
            <a:chOff x="292829" y="1695755"/>
            <a:chExt cx="240772" cy="287259"/>
          </a:xfrm>
        </p:grpSpPr>
        <p:sp>
          <p:nvSpPr>
            <p:cNvPr id="1004" name="Google Shape;1004;p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5" name="Google Shape;1005;p18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06" name="Google Shape;1006;p18"/>
          <p:cNvGrpSpPr/>
          <p:nvPr/>
        </p:nvGrpSpPr>
        <p:grpSpPr>
          <a:xfrm>
            <a:off x="1880126" y="3976765"/>
            <a:ext cx="240772" cy="215444"/>
            <a:chOff x="292829" y="1695755"/>
            <a:chExt cx="240772" cy="287259"/>
          </a:xfrm>
        </p:grpSpPr>
        <p:sp>
          <p:nvSpPr>
            <p:cNvPr id="1007" name="Google Shape;1007;p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8" name="Google Shape;1008;p18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09" name="Google Shape;1009;p18"/>
          <p:cNvGrpSpPr/>
          <p:nvPr/>
        </p:nvGrpSpPr>
        <p:grpSpPr>
          <a:xfrm>
            <a:off x="4486728" y="1659526"/>
            <a:ext cx="240772" cy="215444"/>
            <a:chOff x="292829" y="1695755"/>
            <a:chExt cx="240772" cy="287259"/>
          </a:xfrm>
        </p:grpSpPr>
        <p:sp>
          <p:nvSpPr>
            <p:cNvPr id="1010" name="Google Shape;1010;p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1" name="Google Shape;1011;p18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12" name="Google Shape;1012;p18"/>
          <p:cNvGrpSpPr/>
          <p:nvPr/>
        </p:nvGrpSpPr>
        <p:grpSpPr>
          <a:xfrm>
            <a:off x="4964459" y="4009738"/>
            <a:ext cx="240772" cy="215444"/>
            <a:chOff x="292829" y="1695755"/>
            <a:chExt cx="240772" cy="287259"/>
          </a:xfrm>
        </p:grpSpPr>
        <p:sp>
          <p:nvSpPr>
            <p:cNvPr id="1013" name="Google Shape;1013;p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4" name="Google Shape;1014;p18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15" name="Google Shape;1015;p18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6" name="Google Shape;1016;p18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7" name="Google Shape;1017;p18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8" name="Google Shape;1018;p18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9" name="Google Shape;1019;p18"/>
          <p:cNvSpPr txBox="1"/>
          <p:nvPr/>
        </p:nvSpPr>
        <p:spPr>
          <a:xfrm>
            <a:off x="36240" y="2457894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0" name="Google Shape;1020;p18"/>
          <p:cNvSpPr txBox="1"/>
          <p:nvPr/>
        </p:nvSpPr>
        <p:spPr>
          <a:xfrm>
            <a:off x="35496" y="28372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1" name="Google Shape;1021;p18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2" name="Google Shape;1022;p18"/>
          <p:cNvSpPr/>
          <p:nvPr/>
        </p:nvSpPr>
        <p:spPr>
          <a:xfrm>
            <a:off x="1538020" y="1491630"/>
            <a:ext cx="4762173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3" name="Google Shape;1023;p18"/>
          <p:cNvSpPr txBox="1"/>
          <p:nvPr/>
        </p:nvSpPr>
        <p:spPr>
          <a:xfrm>
            <a:off x="1655808" y="125375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1024;p18"/>
          <p:cNvSpPr txBox="1"/>
          <p:nvPr/>
        </p:nvSpPr>
        <p:spPr>
          <a:xfrm>
            <a:off x="2025572" y="125816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1025;p18"/>
          <p:cNvSpPr txBox="1"/>
          <p:nvPr/>
        </p:nvSpPr>
        <p:spPr>
          <a:xfrm>
            <a:off x="2428144" y="125459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1026;p18"/>
          <p:cNvSpPr txBox="1"/>
          <p:nvPr/>
        </p:nvSpPr>
        <p:spPr>
          <a:xfrm>
            <a:off x="2811329" y="1254592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7" name="Google Shape;1027;p18"/>
          <p:cNvSpPr txBox="1"/>
          <p:nvPr/>
        </p:nvSpPr>
        <p:spPr>
          <a:xfrm>
            <a:off x="3250915" y="125789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8" name="Google Shape;1028;p18"/>
          <p:cNvSpPr txBox="1"/>
          <p:nvPr/>
        </p:nvSpPr>
        <p:spPr>
          <a:xfrm>
            <a:off x="3615718" y="1261317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029;p18"/>
          <p:cNvSpPr txBox="1"/>
          <p:nvPr/>
        </p:nvSpPr>
        <p:spPr>
          <a:xfrm>
            <a:off x="4158442" y="1266150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1030;p18"/>
          <p:cNvSpPr txBox="1"/>
          <p:nvPr/>
        </p:nvSpPr>
        <p:spPr>
          <a:xfrm>
            <a:off x="4494103" y="126489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031" name="Google Shape;1031;p18"/>
          <p:cNvSpPr txBox="1"/>
          <p:nvPr/>
        </p:nvSpPr>
        <p:spPr>
          <a:xfrm>
            <a:off x="4894217" y="1261317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032;p18"/>
          <p:cNvSpPr txBox="1"/>
          <p:nvPr/>
        </p:nvSpPr>
        <p:spPr>
          <a:xfrm>
            <a:off x="5310638" y="12656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p18"/>
          <p:cNvSpPr txBox="1"/>
          <p:nvPr/>
        </p:nvSpPr>
        <p:spPr>
          <a:xfrm>
            <a:off x="5776178" y="1262155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2"/>
          <p:cNvGraphicFramePr/>
          <p:nvPr/>
        </p:nvGraphicFramePr>
        <p:xfrm>
          <a:off x="755576" y="411510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{BD65E6E7-9CC6-4EA5-B8C9-471CEFE3BABC}</a:tableStyleId>
              </a:tblPr>
              <a:tblGrid>
                <a:gridCol w="521050"/>
                <a:gridCol w="847050"/>
                <a:gridCol w="2793275"/>
                <a:gridCol w="3445275"/>
              </a:tblGrid>
              <a:tr h="7020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</a:rPr>
                        <a:t>문서 개정 이력표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16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문서명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화면정의서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7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버전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날짜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1.0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2021.02.24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최초 작성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송수미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9"/>
          <p:cNvSpPr/>
          <p:nvPr/>
        </p:nvSpPr>
        <p:spPr>
          <a:xfrm>
            <a:off x="36240" y="2637598"/>
            <a:ext cx="1511424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19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1" name="Google Shape;1041;p19"/>
          <p:cNvGraphicFramePr/>
          <p:nvPr/>
        </p:nvGraphicFramePr>
        <p:xfrm>
          <a:off x="0" y="48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SS-RC-04-01-02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면접전형관리 면접위원위촉 목록 화면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 면접위원위촉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042" name="Google Shape;1042;p19"/>
          <p:cNvGraphicFramePr/>
          <p:nvPr/>
        </p:nvGraphicFramePr>
        <p:xfrm>
          <a:off x="6444208" y="1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면접위원 리스트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면접위원으로 위촉된 교직원 목록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면접위원으로 위촉된 협력업체 직원 목록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교직원 면접위원 위촉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협력업체 면접위원 직원 위촉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해당 연도 회차의 위촉된 면접위원을 확인하는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043" name="Google Shape;1043;p19"/>
          <p:cNvSpPr/>
          <p:nvPr/>
        </p:nvSpPr>
        <p:spPr>
          <a:xfrm>
            <a:off x="35496" y="1491630"/>
            <a:ext cx="1502524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044;p19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1045;p19"/>
          <p:cNvSpPr txBox="1"/>
          <p:nvPr/>
        </p:nvSpPr>
        <p:spPr>
          <a:xfrm>
            <a:off x="1778792" y="1629069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 위촉 메인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46" name="Google Shape;1046;p19"/>
          <p:cNvGrpSpPr/>
          <p:nvPr/>
        </p:nvGrpSpPr>
        <p:grpSpPr>
          <a:xfrm>
            <a:off x="1649382" y="1639646"/>
            <a:ext cx="240772" cy="215444"/>
            <a:chOff x="292829" y="1695755"/>
            <a:chExt cx="240772" cy="287259"/>
          </a:xfrm>
        </p:grpSpPr>
        <p:sp>
          <p:nvSpPr>
            <p:cNvPr id="1047" name="Google Shape;1047;p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8" name="Google Shape;1048;p19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49" name="Google Shape;1049;p19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1050;p19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1051;p19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1052;p19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1053;p19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1054;p19"/>
          <p:cNvSpPr txBox="1"/>
          <p:nvPr/>
        </p:nvSpPr>
        <p:spPr>
          <a:xfrm>
            <a:off x="35496" y="28372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055;p19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1056;p19"/>
          <p:cNvSpPr/>
          <p:nvPr/>
        </p:nvSpPr>
        <p:spPr>
          <a:xfrm>
            <a:off x="1538020" y="1491630"/>
            <a:ext cx="4762173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1057;p19"/>
          <p:cNvSpPr txBox="1"/>
          <p:nvPr/>
        </p:nvSpPr>
        <p:spPr>
          <a:xfrm>
            <a:off x="1655808" y="125375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058;p19"/>
          <p:cNvSpPr txBox="1"/>
          <p:nvPr/>
        </p:nvSpPr>
        <p:spPr>
          <a:xfrm>
            <a:off x="2025572" y="125816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1059;p19"/>
          <p:cNvSpPr txBox="1"/>
          <p:nvPr/>
        </p:nvSpPr>
        <p:spPr>
          <a:xfrm>
            <a:off x="2428144" y="125459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0" name="Google Shape;1060;p19"/>
          <p:cNvSpPr txBox="1"/>
          <p:nvPr/>
        </p:nvSpPr>
        <p:spPr>
          <a:xfrm>
            <a:off x="2811329" y="1254592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1061;p19"/>
          <p:cNvSpPr txBox="1"/>
          <p:nvPr/>
        </p:nvSpPr>
        <p:spPr>
          <a:xfrm>
            <a:off x="3250915" y="125789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2" name="Google Shape;1062;p19"/>
          <p:cNvSpPr txBox="1"/>
          <p:nvPr/>
        </p:nvSpPr>
        <p:spPr>
          <a:xfrm>
            <a:off x="3615718" y="1261317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3" name="Google Shape;1063;p19"/>
          <p:cNvSpPr txBox="1"/>
          <p:nvPr/>
        </p:nvSpPr>
        <p:spPr>
          <a:xfrm>
            <a:off x="4158442" y="1266150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1064;p19"/>
          <p:cNvSpPr txBox="1"/>
          <p:nvPr/>
        </p:nvSpPr>
        <p:spPr>
          <a:xfrm>
            <a:off x="4494103" y="126489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065" name="Google Shape;1065;p19"/>
          <p:cNvSpPr txBox="1"/>
          <p:nvPr/>
        </p:nvSpPr>
        <p:spPr>
          <a:xfrm>
            <a:off x="4894217" y="1261317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1066;p19"/>
          <p:cNvSpPr txBox="1"/>
          <p:nvPr/>
        </p:nvSpPr>
        <p:spPr>
          <a:xfrm>
            <a:off x="5310638" y="12656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7" name="Google Shape;1067;p19"/>
          <p:cNvSpPr txBox="1"/>
          <p:nvPr/>
        </p:nvSpPr>
        <p:spPr>
          <a:xfrm>
            <a:off x="5776178" y="1262155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68" name="Google Shape;1068;p19"/>
          <p:cNvGraphicFramePr/>
          <p:nvPr/>
        </p:nvGraphicFramePr>
        <p:xfrm>
          <a:off x="1698730" y="19735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48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면접위원 위촉 교직원 목록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</a:tr>
              <a:tr h="24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과정코드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교직원코드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교직원명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면접호실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9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104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강감찬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205호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9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104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3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을지문덕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205호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069" name="Google Shape;1069;p19"/>
          <p:cNvGraphicFramePr/>
          <p:nvPr/>
        </p:nvGraphicFramePr>
        <p:xfrm>
          <a:off x="1698730" y="3188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48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면접위원 위촉 교직원 목록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</a:tr>
              <a:tr h="24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직원코드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업체명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직원명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면접호실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9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9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주식회사 베타고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강감찬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205호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9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17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홍당무㈜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을지문덕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205호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070" name="Google Shape;1070;p19"/>
          <p:cNvSpPr/>
          <p:nvPr/>
        </p:nvSpPr>
        <p:spPr>
          <a:xfrm>
            <a:off x="5133224" y="2820049"/>
            <a:ext cx="793299" cy="161441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1" name="Google Shape;1071;p19"/>
          <p:cNvSpPr txBox="1"/>
          <p:nvPr/>
        </p:nvSpPr>
        <p:spPr>
          <a:xfrm>
            <a:off x="5133224" y="2824093"/>
            <a:ext cx="80182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072;p19"/>
          <p:cNvSpPr/>
          <p:nvPr/>
        </p:nvSpPr>
        <p:spPr>
          <a:xfrm>
            <a:off x="4860032" y="4137925"/>
            <a:ext cx="1094962" cy="161441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073;p19"/>
          <p:cNvSpPr txBox="1"/>
          <p:nvPr/>
        </p:nvSpPr>
        <p:spPr>
          <a:xfrm>
            <a:off x="4788024" y="4126241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협력업체 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4" name="Google Shape;1074;p19"/>
          <p:cNvSpPr/>
          <p:nvPr/>
        </p:nvSpPr>
        <p:spPr>
          <a:xfrm>
            <a:off x="5436096" y="4528225"/>
            <a:ext cx="655266" cy="16086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5" name="Google Shape;1075;p19"/>
          <p:cNvSpPr txBox="1"/>
          <p:nvPr/>
        </p:nvSpPr>
        <p:spPr>
          <a:xfrm>
            <a:off x="5453012" y="451596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76" name="Google Shape;1076;p19"/>
          <p:cNvGrpSpPr/>
          <p:nvPr/>
        </p:nvGrpSpPr>
        <p:grpSpPr>
          <a:xfrm>
            <a:off x="1538020" y="1990098"/>
            <a:ext cx="240772" cy="215444"/>
            <a:chOff x="292829" y="1695755"/>
            <a:chExt cx="240772" cy="287259"/>
          </a:xfrm>
        </p:grpSpPr>
        <p:sp>
          <p:nvSpPr>
            <p:cNvPr id="1077" name="Google Shape;1077;p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8" name="Google Shape;1078;p19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9" name="Google Shape;1079;p19"/>
          <p:cNvGrpSpPr/>
          <p:nvPr/>
        </p:nvGrpSpPr>
        <p:grpSpPr>
          <a:xfrm>
            <a:off x="4840511" y="2819905"/>
            <a:ext cx="240772" cy="215444"/>
            <a:chOff x="292829" y="1695755"/>
            <a:chExt cx="240772" cy="287259"/>
          </a:xfrm>
        </p:grpSpPr>
        <p:sp>
          <p:nvSpPr>
            <p:cNvPr id="1080" name="Google Shape;1080;p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1" name="Google Shape;1081;p19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2" name="Google Shape;1082;p19"/>
          <p:cNvGrpSpPr/>
          <p:nvPr/>
        </p:nvGrpSpPr>
        <p:grpSpPr>
          <a:xfrm>
            <a:off x="1524378" y="3165815"/>
            <a:ext cx="240772" cy="215444"/>
            <a:chOff x="292829" y="1695755"/>
            <a:chExt cx="240772" cy="287259"/>
          </a:xfrm>
        </p:grpSpPr>
        <p:sp>
          <p:nvSpPr>
            <p:cNvPr id="1083" name="Google Shape;1083;p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4" name="Google Shape;1084;p19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5" name="Google Shape;1085;p19"/>
          <p:cNvGrpSpPr/>
          <p:nvPr/>
        </p:nvGrpSpPr>
        <p:grpSpPr>
          <a:xfrm>
            <a:off x="4626006" y="4137923"/>
            <a:ext cx="240772" cy="215444"/>
            <a:chOff x="292829" y="1695755"/>
            <a:chExt cx="240772" cy="287259"/>
          </a:xfrm>
        </p:grpSpPr>
        <p:sp>
          <p:nvSpPr>
            <p:cNvPr id="1086" name="Google Shape;1086;p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7" name="Google Shape;1087;p19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8" name="Google Shape;1088;p19"/>
          <p:cNvGrpSpPr/>
          <p:nvPr/>
        </p:nvGrpSpPr>
        <p:grpSpPr>
          <a:xfrm>
            <a:off x="5195324" y="4515965"/>
            <a:ext cx="240772" cy="215444"/>
            <a:chOff x="292829" y="1695755"/>
            <a:chExt cx="240772" cy="287259"/>
          </a:xfrm>
        </p:grpSpPr>
        <p:sp>
          <p:nvSpPr>
            <p:cNvPr id="1089" name="Google Shape;1089;p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0" name="Google Shape;1090;p19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20"/>
          <p:cNvSpPr/>
          <p:nvPr/>
        </p:nvSpPr>
        <p:spPr>
          <a:xfrm>
            <a:off x="4680481" y="2467314"/>
            <a:ext cx="452742" cy="13287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7" name="Google Shape;1097;p20"/>
          <p:cNvSpPr/>
          <p:nvPr/>
        </p:nvSpPr>
        <p:spPr>
          <a:xfrm>
            <a:off x="36240" y="2637598"/>
            <a:ext cx="1511424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8" name="Google Shape;1098;p20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9" name="Google Shape;1099;p20"/>
          <p:cNvGraphicFramePr/>
          <p:nvPr/>
        </p:nvGraphicFramePr>
        <p:xfrm>
          <a:off x="0" y="48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SS-RC-04-01-03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면접전형관리 면접위원위촉 목록 화면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 면접위원위촉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00" name="Google Shape;1100;p20"/>
          <p:cNvGraphicFramePr/>
          <p:nvPr/>
        </p:nvGraphicFramePr>
        <p:xfrm>
          <a:off x="6444208" y="1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면접위원 위촉 대상 교직원 목록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검색 기능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면접위원 위촉대상 교직원 목록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(클릭 시 위촉)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위촉대상 협교직원 중 면접위원을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선정하는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101" name="Google Shape;1101;p20"/>
          <p:cNvSpPr/>
          <p:nvPr/>
        </p:nvSpPr>
        <p:spPr>
          <a:xfrm>
            <a:off x="35496" y="1491630"/>
            <a:ext cx="1502524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2" name="Google Shape;1102;p20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3" name="Google Shape;1103;p20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4" name="Google Shape;1104;p20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5" name="Google Shape;1105;p20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6" name="Google Shape;1106;p20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7" name="Google Shape;1107;p20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8" name="Google Shape;1108;p20"/>
          <p:cNvSpPr txBox="1"/>
          <p:nvPr/>
        </p:nvSpPr>
        <p:spPr>
          <a:xfrm>
            <a:off x="35496" y="28372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9" name="Google Shape;1109;p20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0" name="Google Shape;1110;p20"/>
          <p:cNvSpPr/>
          <p:nvPr/>
        </p:nvSpPr>
        <p:spPr>
          <a:xfrm>
            <a:off x="1538020" y="1491630"/>
            <a:ext cx="4762173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1" name="Google Shape;1111;p20"/>
          <p:cNvSpPr txBox="1"/>
          <p:nvPr/>
        </p:nvSpPr>
        <p:spPr>
          <a:xfrm>
            <a:off x="1655808" y="125375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2" name="Google Shape;1112;p20"/>
          <p:cNvSpPr txBox="1"/>
          <p:nvPr/>
        </p:nvSpPr>
        <p:spPr>
          <a:xfrm>
            <a:off x="2025572" y="125816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3" name="Google Shape;1113;p20"/>
          <p:cNvSpPr txBox="1"/>
          <p:nvPr/>
        </p:nvSpPr>
        <p:spPr>
          <a:xfrm>
            <a:off x="2428144" y="125459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4" name="Google Shape;1114;p20"/>
          <p:cNvSpPr txBox="1"/>
          <p:nvPr/>
        </p:nvSpPr>
        <p:spPr>
          <a:xfrm>
            <a:off x="2811329" y="1254592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5" name="Google Shape;1115;p20"/>
          <p:cNvSpPr txBox="1"/>
          <p:nvPr/>
        </p:nvSpPr>
        <p:spPr>
          <a:xfrm>
            <a:off x="3250915" y="125789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116;p20"/>
          <p:cNvSpPr txBox="1"/>
          <p:nvPr/>
        </p:nvSpPr>
        <p:spPr>
          <a:xfrm>
            <a:off x="3615718" y="1261317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117;p20"/>
          <p:cNvSpPr txBox="1"/>
          <p:nvPr/>
        </p:nvSpPr>
        <p:spPr>
          <a:xfrm>
            <a:off x="4158442" y="1266150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1118;p20"/>
          <p:cNvSpPr txBox="1"/>
          <p:nvPr/>
        </p:nvSpPr>
        <p:spPr>
          <a:xfrm>
            <a:off x="4494103" y="126489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119" name="Google Shape;1119;p20"/>
          <p:cNvSpPr txBox="1"/>
          <p:nvPr/>
        </p:nvSpPr>
        <p:spPr>
          <a:xfrm>
            <a:off x="4894217" y="1261317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1120;p20"/>
          <p:cNvSpPr txBox="1"/>
          <p:nvPr/>
        </p:nvSpPr>
        <p:spPr>
          <a:xfrm>
            <a:off x="5310638" y="12656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1121;p20"/>
          <p:cNvSpPr txBox="1"/>
          <p:nvPr/>
        </p:nvSpPr>
        <p:spPr>
          <a:xfrm>
            <a:off x="5776178" y="1262155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22" name="Google Shape;1122;p20"/>
          <p:cNvGraphicFramePr/>
          <p:nvPr/>
        </p:nvGraphicFramePr>
        <p:xfrm>
          <a:off x="1698730" y="19735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48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면접위원 위촉 교직원 목록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</a:tr>
              <a:tr h="24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과정코드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교직원코드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교직원명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면접호실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9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104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강감찬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205호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9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104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3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을지문덕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205호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123" name="Google Shape;1123;p20"/>
          <p:cNvGraphicFramePr/>
          <p:nvPr/>
        </p:nvGraphicFramePr>
        <p:xfrm>
          <a:off x="1698730" y="3188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48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면접위원 위촉 교직원 목록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</a:tr>
              <a:tr h="24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직원코드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업체명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직원명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면접호실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9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9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주식회사 베타고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강감찬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205호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9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17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홍당무㈜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을지문덕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205호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124" name="Google Shape;1124;p20"/>
          <p:cNvSpPr/>
          <p:nvPr/>
        </p:nvSpPr>
        <p:spPr>
          <a:xfrm>
            <a:off x="5133224" y="2820049"/>
            <a:ext cx="793299" cy="161441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1125;p20"/>
          <p:cNvSpPr txBox="1"/>
          <p:nvPr/>
        </p:nvSpPr>
        <p:spPr>
          <a:xfrm>
            <a:off x="5133224" y="2824093"/>
            <a:ext cx="80182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6" name="Google Shape;1126;p20"/>
          <p:cNvSpPr/>
          <p:nvPr/>
        </p:nvSpPr>
        <p:spPr>
          <a:xfrm>
            <a:off x="4860032" y="4137925"/>
            <a:ext cx="1094962" cy="161441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7" name="Google Shape;1127;p20"/>
          <p:cNvSpPr txBox="1"/>
          <p:nvPr/>
        </p:nvSpPr>
        <p:spPr>
          <a:xfrm>
            <a:off x="4788024" y="4126241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협력업체 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8" name="Google Shape;1128;p20"/>
          <p:cNvSpPr/>
          <p:nvPr/>
        </p:nvSpPr>
        <p:spPr>
          <a:xfrm>
            <a:off x="5436096" y="4528225"/>
            <a:ext cx="655266" cy="16086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9" name="Google Shape;1129;p20"/>
          <p:cNvSpPr txBox="1"/>
          <p:nvPr/>
        </p:nvSpPr>
        <p:spPr>
          <a:xfrm>
            <a:off x="5453012" y="451596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0" name="Google Shape;1130;p20"/>
          <p:cNvSpPr/>
          <p:nvPr/>
        </p:nvSpPr>
        <p:spPr>
          <a:xfrm>
            <a:off x="35498" y="1167594"/>
            <a:ext cx="6264694" cy="3672408"/>
          </a:xfrm>
          <a:prstGeom prst="rect">
            <a:avLst/>
          </a:prstGeom>
          <a:solidFill>
            <a:schemeClr val="dk1">
              <a:alpha val="45882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1" name="Google Shape;1131;p20"/>
          <p:cNvSpPr/>
          <p:nvPr/>
        </p:nvSpPr>
        <p:spPr>
          <a:xfrm>
            <a:off x="1979712" y="2085697"/>
            <a:ext cx="3216610" cy="18290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2" name="Google Shape;1132;p20"/>
          <p:cNvGraphicFramePr/>
          <p:nvPr/>
        </p:nvGraphicFramePr>
        <p:xfrm>
          <a:off x="2096594" y="2184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709950"/>
                <a:gridCol w="1164975"/>
                <a:gridCol w="1107925"/>
              </a:tblGrid>
              <a:tr h="2247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교직워 목록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9082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300" marB="34300" marR="91450" marL="91450">
                    <a:solidFill>
                      <a:schemeClr val="lt1">
                        <a:alpha val="20000"/>
                      </a:schemeClr>
                    </a:solidFill>
                  </a:tcPr>
                </a:tc>
                <a:tc hMerge="1"/>
                <a:tc hMerge="1"/>
              </a:tr>
              <a:tr h="241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번호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과정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이메일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강감찬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abc@gmail.com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0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홍길동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gbga@naver.com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3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임꺽정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asdf@daum.net</a:t>
                      </a:r>
                      <a:endParaRPr sz="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이순신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asdf@icloud.com</a:t>
                      </a:r>
                      <a:endParaRPr sz="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133" name="Google Shape;1133;p20"/>
          <p:cNvSpPr/>
          <p:nvPr/>
        </p:nvSpPr>
        <p:spPr>
          <a:xfrm>
            <a:off x="4305753" y="2442445"/>
            <a:ext cx="765229" cy="14975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4" name="Google Shape;1134;p20"/>
          <p:cNvSpPr/>
          <p:nvPr/>
        </p:nvSpPr>
        <p:spPr>
          <a:xfrm>
            <a:off x="3853664" y="2442445"/>
            <a:ext cx="430305" cy="15773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5" name="Google Shape;1135;p20"/>
          <p:cNvSpPr txBox="1"/>
          <p:nvPr/>
        </p:nvSpPr>
        <p:spPr>
          <a:xfrm>
            <a:off x="3851920" y="2427060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36" name="Google Shape;1136;p20"/>
          <p:cNvGrpSpPr/>
          <p:nvPr/>
        </p:nvGrpSpPr>
        <p:grpSpPr>
          <a:xfrm>
            <a:off x="2143328" y="2221009"/>
            <a:ext cx="240772" cy="215444"/>
            <a:chOff x="292829" y="1695755"/>
            <a:chExt cx="240772" cy="287259"/>
          </a:xfrm>
        </p:grpSpPr>
        <p:sp>
          <p:nvSpPr>
            <p:cNvPr id="1137" name="Google Shape;1137;p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8" name="Google Shape;1138;p20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39" name="Google Shape;1139;p20"/>
          <p:cNvGrpSpPr/>
          <p:nvPr/>
        </p:nvGrpSpPr>
        <p:grpSpPr>
          <a:xfrm>
            <a:off x="3574518" y="2452957"/>
            <a:ext cx="240772" cy="215444"/>
            <a:chOff x="292829" y="1695755"/>
            <a:chExt cx="240772" cy="287259"/>
          </a:xfrm>
        </p:grpSpPr>
        <p:sp>
          <p:nvSpPr>
            <p:cNvPr id="1140" name="Google Shape;1140;p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1" name="Google Shape;1141;p20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2" name="Google Shape;1142;p20"/>
          <p:cNvGrpSpPr/>
          <p:nvPr/>
        </p:nvGrpSpPr>
        <p:grpSpPr>
          <a:xfrm>
            <a:off x="1968908" y="2644059"/>
            <a:ext cx="240772" cy="215444"/>
            <a:chOff x="292829" y="1695755"/>
            <a:chExt cx="240772" cy="287259"/>
          </a:xfrm>
        </p:grpSpPr>
        <p:sp>
          <p:nvSpPr>
            <p:cNvPr id="1143" name="Google Shape;1143;p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4" name="Google Shape;1144;p20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21"/>
          <p:cNvSpPr/>
          <p:nvPr/>
        </p:nvSpPr>
        <p:spPr>
          <a:xfrm>
            <a:off x="4680481" y="2467314"/>
            <a:ext cx="452742" cy="13287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1151;p21"/>
          <p:cNvSpPr/>
          <p:nvPr/>
        </p:nvSpPr>
        <p:spPr>
          <a:xfrm>
            <a:off x="36240" y="2637598"/>
            <a:ext cx="1511424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2" name="Google Shape;1152;p21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53" name="Google Shape;1153;p21"/>
          <p:cNvGraphicFramePr/>
          <p:nvPr/>
        </p:nvGraphicFramePr>
        <p:xfrm>
          <a:off x="0" y="48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SS-RC-04-01-04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면접전형관리 면접위원위촉 목록 화면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 면접위원위촉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54" name="Google Shape;1154;p21"/>
          <p:cNvGraphicFramePr/>
          <p:nvPr/>
        </p:nvGraphicFramePr>
        <p:xfrm>
          <a:off x="6444208" y="1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면접위원 위촉 대상 협력업체 목록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검색 기능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면접위원 위촉대상 협력업체 직원 목록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(클릭 시 위촉)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위촉대상 협력업체 직원 중 면접위원을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선정하는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155" name="Google Shape;1155;p21"/>
          <p:cNvSpPr/>
          <p:nvPr/>
        </p:nvSpPr>
        <p:spPr>
          <a:xfrm>
            <a:off x="35496" y="1491630"/>
            <a:ext cx="1502524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6" name="Google Shape;1156;p21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7" name="Google Shape;1157;p21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8" name="Google Shape;1158;p21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9" name="Google Shape;1159;p21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0" name="Google Shape;1160;p21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1161;p21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2" name="Google Shape;1162;p21"/>
          <p:cNvSpPr txBox="1"/>
          <p:nvPr/>
        </p:nvSpPr>
        <p:spPr>
          <a:xfrm>
            <a:off x="35496" y="28372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3" name="Google Shape;1163;p21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4" name="Google Shape;1164;p21"/>
          <p:cNvSpPr/>
          <p:nvPr/>
        </p:nvSpPr>
        <p:spPr>
          <a:xfrm>
            <a:off x="1538020" y="1491630"/>
            <a:ext cx="4762173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5" name="Google Shape;1165;p21"/>
          <p:cNvSpPr txBox="1"/>
          <p:nvPr/>
        </p:nvSpPr>
        <p:spPr>
          <a:xfrm>
            <a:off x="1655808" y="125375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6" name="Google Shape;1166;p21"/>
          <p:cNvSpPr txBox="1"/>
          <p:nvPr/>
        </p:nvSpPr>
        <p:spPr>
          <a:xfrm>
            <a:off x="2025572" y="125816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7" name="Google Shape;1167;p21"/>
          <p:cNvSpPr txBox="1"/>
          <p:nvPr/>
        </p:nvSpPr>
        <p:spPr>
          <a:xfrm>
            <a:off x="2428144" y="125459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8" name="Google Shape;1168;p21"/>
          <p:cNvSpPr txBox="1"/>
          <p:nvPr/>
        </p:nvSpPr>
        <p:spPr>
          <a:xfrm>
            <a:off x="2811329" y="1254592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9" name="Google Shape;1169;p21"/>
          <p:cNvSpPr txBox="1"/>
          <p:nvPr/>
        </p:nvSpPr>
        <p:spPr>
          <a:xfrm>
            <a:off x="3250915" y="125789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0" name="Google Shape;1170;p21"/>
          <p:cNvSpPr txBox="1"/>
          <p:nvPr/>
        </p:nvSpPr>
        <p:spPr>
          <a:xfrm>
            <a:off x="3615718" y="1261317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1" name="Google Shape;1171;p21"/>
          <p:cNvSpPr txBox="1"/>
          <p:nvPr/>
        </p:nvSpPr>
        <p:spPr>
          <a:xfrm>
            <a:off x="4158442" y="1266150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2" name="Google Shape;1172;p21"/>
          <p:cNvSpPr txBox="1"/>
          <p:nvPr/>
        </p:nvSpPr>
        <p:spPr>
          <a:xfrm>
            <a:off x="4494103" y="126489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173" name="Google Shape;1173;p21"/>
          <p:cNvSpPr txBox="1"/>
          <p:nvPr/>
        </p:nvSpPr>
        <p:spPr>
          <a:xfrm>
            <a:off x="4894217" y="1261317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4" name="Google Shape;1174;p21"/>
          <p:cNvSpPr txBox="1"/>
          <p:nvPr/>
        </p:nvSpPr>
        <p:spPr>
          <a:xfrm>
            <a:off x="5310638" y="12656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5" name="Google Shape;1175;p21"/>
          <p:cNvSpPr txBox="1"/>
          <p:nvPr/>
        </p:nvSpPr>
        <p:spPr>
          <a:xfrm>
            <a:off x="5776178" y="1262155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76" name="Google Shape;1176;p21"/>
          <p:cNvGraphicFramePr/>
          <p:nvPr/>
        </p:nvGraphicFramePr>
        <p:xfrm>
          <a:off x="1698730" y="19735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48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면접위원 위촉 교직원 목록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</a:tr>
              <a:tr h="24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과정코드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교직원코드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교직원명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면접호실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9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104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강감찬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205호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9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104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3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을지문덕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205호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177" name="Google Shape;1177;p21"/>
          <p:cNvGraphicFramePr/>
          <p:nvPr/>
        </p:nvGraphicFramePr>
        <p:xfrm>
          <a:off x="1698730" y="3188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48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면접위원 위촉 교직원 목록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  <a:tc hMerge="1"/>
                <a:tc hMerge="1"/>
              </a:tr>
              <a:tr h="24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직원코드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업체명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직원명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면접호실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9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9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주식회사 베타고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강감찬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205호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9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17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홍당무㈜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을지문덕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205호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178" name="Google Shape;1178;p21"/>
          <p:cNvSpPr/>
          <p:nvPr/>
        </p:nvSpPr>
        <p:spPr>
          <a:xfrm>
            <a:off x="5133224" y="2820049"/>
            <a:ext cx="793299" cy="161441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179;p21"/>
          <p:cNvSpPr txBox="1"/>
          <p:nvPr/>
        </p:nvSpPr>
        <p:spPr>
          <a:xfrm>
            <a:off x="5133224" y="2824093"/>
            <a:ext cx="80182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1180;p21"/>
          <p:cNvSpPr/>
          <p:nvPr/>
        </p:nvSpPr>
        <p:spPr>
          <a:xfrm>
            <a:off x="4860032" y="4137925"/>
            <a:ext cx="1094962" cy="161441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1" name="Google Shape;1181;p21"/>
          <p:cNvSpPr txBox="1"/>
          <p:nvPr/>
        </p:nvSpPr>
        <p:spPr>
          <a:xfrm>
            <a:off x="4788024" y="4126241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협력업체 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2" name="Google Shape;1182;p21"/>
          <p:cNvSpPr/>
          <p:nvPr/>
        </p:nvSpPr>
        <p:spPr>
          <a:xfrm>
            <a:off x="5436096" y="4528225"/>
            <a:ext cx="655266" cy="16086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3" name="Google Shape;1183;p21"/>
          <p:cNvSpPr txBox="1"/>
          <p:nvPr/>
        </p:nvSpPr>
        <p:spPr>
          <a:xfrm>
            <a:off x="5453012" y="451596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4" name="Google Shape;1184;p21"/>
          <p:cNvSpPr/>
          <p:nvPr/>
        </p:nvSpPr>
        <p:spPr>
          <a:xfrm>
            <a:off x="35498" y="1167594"/>
            <a:ext cx="6264694" cy="3672408"/>
          </a:xfrm>
          <a:prstGeom prst="rect">
            <a:avLst/>
          </a:prstGeom>
          <a:solidFill>
            <a:schemeClr val="dk1">
              <a:alpha val="45882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Google Shape;1185;p21"/>
          <p:cNvSpPr/>
          <p:nvPr/>
        </p:nvSpPr>
        <p:spPr>
          <a:xfrm>
            <a:off x="1979712" y="2085697"/>
            <a:ext cx="3216610" cy="18290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86" name="Google Shape;1186;p21"/>
          <p:cNvGraphicFramePr/>
          <p:nvPr/>
        </p:nvGraphicFramePr>
        <p:xfrm>
          <a:off x="2096594" y="2184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531200"/>
                <a:gridCol w="761250"/>
                <a:gridCol w="582475"/>
                <a:gridCol w="1107925"/>
              </a:tblGrid>
              <a:tr h="2247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협력업체 목록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90825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300" marB="34300" marR="91450" marL="91450">
                    <a:solidFill>
                      <a:schemeClr val="lt1">
                        <a:alpha val="20000"/>
                      </a:schemeClr>
                    </a:solidFill>
                  </a:tcPr>
                </a:tc>
                <a:tc hMerge="1"/>
                <a:tc hMerge="1"/>
                <a:tc hMerge="1"/>
              </a:tr>
              <a:tr h="241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업체코드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회사명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직원명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이메일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1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홍당무㈜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홍당무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abc@gmail.com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0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주식회사 무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박대표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gbga@naver.com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3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주식회사 가나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김대표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asdf@daum.net</a:t>
                      </a:r>
                      <a:endParaRPr sz="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ABC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제임스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asdf@icloud.com</a:t>
                      </a:r>
                      <a:endParaRPr sz="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187" name="Google Shape;1187;p21"/>
          <p:cNvSpPr/>
          <p:nvPr/>
        </p:nvSpPr>
        <p:spPr>
          <a:xfrm>
            <a:off x="4305753" y="2442445"/>
            <a:ext cx="765229" cy="14975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8" name="Google Shape;1188;p21"/>
          <p:cNvSpPr/>
          <p:nvPr/>
        </p:nvSpPr>
        <p:spPr>
          <a:xfrm>
            <a:off x="3853664" y="2442445"/>
            <a:ext cx="430305" cy="15773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9" name="Google Shape;1189;p21"/>
          <p:cNvSpPr txBox="1"/>
          <p:nvPr/>
        </p:nvSpPr>
        <p:spPr>
          <a:xfrm>
            <a:off x="3851920" y="2427060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90" name="Google Shape;1190;p21"/>
          <p:cNvGrpSpPr/>
          <p:nvPr/>
        </p:nvGrpSpPr>
        <p:grpSpPr>
          <a:xfrm>
            <a:off x="2143328" y="2221009"/>
            <a:ext cx="240772" cy="215444"/>
            <a:chOff x="292829" y="1695755"/>
            <a:chExt cx="240772" cy="287259"/>
          </a:xfrm>
        </p:grpSpPr>
        <p:sp>
          <p:nvSpPr>
            <p:cNvPr id="1191" name="Google Shape;1191;p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2" name="Google Shape;1192;p21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93" name="Google Shape;1193;p21"/>
          <p:cNvGrpSpPr/>
          <p:nvPr/>
        </p:nvGrpSpPr>
        <p:grpSpPr>
          <a:xfrm>
            <a:off x="3574518" y="2452957"/>
            <a:ext cx="240772" cy="215444"/>
            <a:chOff x="292829" y="1695755"/>
            <a:chExt cx="240772" cy="287259"/>
          </a:xfrm>
        </p:grpSpPr>
        <p:sp>
          <p:nvSpPr>
            <p:cNvPr id="1194" name="Google Shape;1194;p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5" name="Google Shape;1195;p21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96" name="Google Shape;1196;p21"/>
          <p:cNvGrpSpPr/>
          <p:nvPr/>
        </p:nvGrpSpPr>
        <p:grpSpPr>
          <a:xfrm>
            <a:off x="1968908" y="2644059"/>
            <a:ext cx="240772" cy="215444"/>
            <a:chOff x="292829" y="1695755"/>
            <a:chExt cx="240772" cy="287259"/>
          </a:xfrm>
        </p:grpSpPr>
        <p:sp>
          <p:nvSpPr>
            <p:cNvPr id="1197" name="Google Shape;1197;p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8" name="Google Shape;1198;p21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22"/>
          <p:cNvSpPr/>
          <p:nvPr/>
        </p:nvSpPr>
        <p:spPr>
          <a:xfrm>
            <a:off x="36240" y="2846382"/>
            <a:ext cx="1501780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05" name="Google Shape;1205;p22"/>
          <p:cNvGraphicFramePr/>
          <p:nvPr/>
        </p:nvGraphicFramePr>
        <p:xfrm>
          <a:off x="0" y="106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673925"/>
                <a:gridCol w="450125"/>
                <a:gridCol w="1062025"/>
              </a:tblGrid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SS-RC-04-02-01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면접전형관리 면접평가 목록 화면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206" name="Google Shape;1206;p22"/>
          <p:cNvGraphicFramePr/>
          <p:nvPr/>
        </p:nvGraphicFramePr>
        <p:xfrm>
          <a:off x="6444208" y="1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면접평가 목록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면접평가 리스트 출력화면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SELECT 메뉴를 통하여 년도 회차 선택 후 해당하는 서류전형합격 지원자 리스트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년도, 과정별 지원자 면접에 관련 평가를 기록하여 리스트를 출력하는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207" name="Google Shape;1207;p22"/>
          <p:cNvSpPr/>
          <p:nvPr/>
        </p:nvSpPr>
        <p:spPr>
          <a:xfrm>
            <a:off x="35496" y="1491630"/>
            <a:ext cx="1502524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8" name="Google Shape;1208;p22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9" name="Google Shape;1209;p22"/>
          <p:cNvSpPr txBox="1"/>
          <p:nvPr/>
        </p:nvSpPr>
        <p:spPr>
          <a:xfrm>
            <a:off x="1634912" y="1545636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10" name="Google Shape;1210;p22"/>
          <p:cNvGrpSpPr/>
          <p:nvPr/>
        </p:nvGrpSpPr>
        <p:grpSpPr>
          <a:xfrm>
            <a:off x="1506136" y="1560358"/>
            <a:ext cx="240772" cy="215444"/>
            <a:chOff x="292829" y="1695755"/>
            <a:chExt cx="240772" cy="287259"/>
          </a:xfrm>
        </p:grpSpPr>
        <p:sp>
          <p:nvSpPr>
            <p:cNvPr id="1211" name="Google Shape;1211;p2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2" name="Google Shape;1212;p22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13" name="Google Shape;1213;p22"/>
          <p:cNvGrpSpPr/>
          <p:nvPr/>
        </p:nvGrpSpPr>
        <p:grpSpPr>
          <a:xfrm>
            <a:off x="184635" y="2878349"/>
            <a:ext cx="240772" cy="215444"/>
            <a:chOff x="292829" y="1695755"/>
            <a:chExt cx="240772" cy="287259"/>
          </a:xfrm>
        </p:grpSpPr>
        <p:sp>
          <p:nvSpPr>
            <p:cNvPr id="1214" name="Google Shape;1214;p2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5" name="Google Shape;1215;p22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16" name="Google Shape;1216;p22"/>
          <p:cNvGrpSpPr/>
          <p:nvPr/>
        </p:nvGrpSpPr>
        <p:grpSpPr>
          <a:xfrm>
            <a:off x="1524266" y="1933024"/>
            <a:ext cx="240772" cy="215444"/>
            <a:chOff x="292829" y="1695755"/>
            <a:chExt cx="240772" cy="287259"/>
          </a:xfrm>
        </p:grpSpPr>
        <p:sp>
          <p:nvSpPr>
            <p:cNvPr id="1217" name="Google Shape;1217;p2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8" name="Google Shape;1218;p22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19" name="Google Shape;1219;p22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0" name="Google Shape;1220;p22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1" name="Google Shape;1221;p22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2" name="Google Shape;1222;p22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223;p22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4" name="Google Shape;1224;p22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1225;p22"/>
          <p:cNvSpPr txBox="1"/>
          <p:nvPr/>
        </p:nvSpPr>
        <p:spPr>
          <a:xfrm>
            <a:off x="35496" y="28372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6" name="Google Shape;1226;p22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7" name="Google Shape;1227;p22"/>
          <p:cNvSpPr txBox="1"/>
          <p:nvPr/>
        </p:nvSpPr>
        <p:spPr>
          <a:xfrm>
            <a:off x="1655808" y="125375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8" name="Google Shape;1228;p22"/>
          <p:cNvSpPr txBox="1"/>
          <p:nvPr/>
        </p:nvSpPr>
        <p:spPr>
          <a:xfrm>
            <a:off x="2025572" y="125816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229;p22"/>
          <p:cNvSpPr txBox="1"/>
          <p:nvPr/>
        </p:nvSpPr>
        <p:spPr>
          <a:xfrm>
            <a:off x="2428144" y="125459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230;p22"/>
          <p:cNvSpPr txBox="1"/>
          <p:nvPr/>
        </p:nvSpPr>
        <p:spPr>
          <a:xfrm>
            <a:off x="2811329" y="1254592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231;p22"/>
          <p:cNvSpPr txBox="1"/>
          <p:nvPr/>
        </p:nvSpPr>
        <p:spPr>
          <a:xfrm>
            <a:off x="3250915" y="125789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232;p22"/>
          <p:cNvSpPr txBox="1"/>
          <p:nvPr/>
        </p:nvSpPr>
        <p:spPr>
          <a:xfrm>
            <a:off x="3615718" y="1261317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3" name="Google Shape;1233;p22"/>
          <p:cNvSpPr txBox="1"/>
          <p:nvPr/>
        </p:nvSpPr>
        <p:spPr>
          <a:xfrm>
            <a:off x="4158442" y="1266150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4" name="Google Shape;1234;p22"/>
          <p:cNvSpPr txBox="1"/>
          <p:nvPr/>
        </p:nvSpPr>
        <p:spPr>
          <a:xfrm>
            <a:off x="4494103" y="126489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235" name="Google Shape;1235;p22"/>
          <p:cNvSpPr txBox="1"/>
          <p:nvPr/>
        </p:nvSpPr>
        <p:spPr>
          <a:xfrm>
            <a:off x="4894217" y="1261317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6" name="Google Shape;1236;p22"/>
          <p:cNvSpPr txBox="1"/>
          <p:nvPr/>
        </p:nvSpPr>
        <p:spPr>
          <a:xfrm>
            <a:off x="5310638" y="12656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7" name="Google Shape;1237;p22"/>
          <p:cNvSpPr txBox="1"/>
          <p:nvPr/>
        </p:nvSpPr>
        <p:spPr>
          <a:xfrm>
            <a:off x="5776178" y="1262155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8" name="Google Shape;1238;p22"/>
          <p:cNvSpPr/>
          <p:nvPr/>
        </p:nvSpPr>
        <p:spPr>
          <a:xfrm>
            <a:off x="1752660" y="1950230"/>
            <a:ext cx="4043476" cy="130865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9" name="Google Shape;1239;p22"/>
          <p:cNvSpPr/>
          <p:nvPr/>
        </p:nvSpPr>
        <p:spPr>
          <a:xfrm>
            <a:off x="1752074" y="1946538"/>
            <a:ext cx="381243" cy="13455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0" name="Google Shape;1240;p22"/>
          <p:cNvSpPr/>
          <p:nvPr/>
        </p:nvSpPr>
        <p:spPr>
          <a:xfrm>
            <a:off x="1752660" y="2062843"/>
            <a:ext cx="4043476" cy="42362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1" name="Google Shape;1241;p22"/>
          <p:cNvSpPr/>
          <p:nvPr/>
        </p:nvSpPr>
        <p:spPr>
          <a:xfrm>
            <a:off x="2095061" y="2225907"/>
            <a:ext cx="984931" cy="13455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2" name="Google Shape;1242;p22"/>
          <p:cNvSpPr/>
          <p:nvPr/>
        </p:nvSpPr>
        <p:spPr>
          <a:xfrm>
            <a:off x="4017670" y="2225907"/>
            <a:ext cx="770355" cy="13455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3" name="Google Shape;1243;p22"/>
          <p:cNvSpPr txBox="1"/>
          <p:nvPr/>
        </p:nvSpPr>
        <p:spPr>
          <a:xfrm>
            <a:off x="1691680" y="2193708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</a:t>
            </a:r>
            <a:endParaRPr/>
          </a:p>
        </p:txBody>
      </p:sp>
      <p:sp>
        <p:nvSpPr>
          <p:cNvPr id="1244" name="Google Shape;1244;p22"/>
          <p:cNvSpPr txBox="1"/>
          <p:nvPr/>
        </p:nvSpPr>
        <p:spPr>
          <a:xfrm>
            <a:off x="3643664" y="2193708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5" name="Google Shape;1245;p22"/>
          <p:cNvSpPr txBox="1"/>
          <p:nvPr/>
        </p:nvSpPr>
        <p:spPr>
          <a:xfrm>
            <a:off x="2071767" y="2206622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/>
          </a:p>
        </p:txBody>
      </p:sp>
      <p:sp>
        <p:nvSpPr>
          <p:cNvPr id="1246" name="Google Shape;1246;p22"/>
          <p:cNvSpPr txBox="1"/>
          <p:nvPr/>
        </p:nvSpPr>
        <p:spPr>
          <a:xfrm>
            <a:off x="4027364" y="2203526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23"/>
          <p:cNvSpPr/>
          <p:nvPr/>
        </p:nvSpPr>
        <p:spPr>
          <a:xfrm>
            <a:off x="36240" y="2846382"/>
            <a:ext cx="1501780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3" name="Google Shape;1253;p23"/>
          <p:cNvGraphicFramePr/>
          <p:nvPr/>
        </p:nvGraphicFramePr>
        <p:xfrm>
          <a:off x="0" y="106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673925"/>
                <a:gridCol w="450125"/>
                <a:gridCol w="1062025"/>
              </a:tblGrid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SS-RC-04-02-02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면접전형관리 면접평가 목록 화면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254" name="Google Shape;1254;p23"/>
          <p:cNvGraphicFramePr/>
          <p:nvPr/>
        </p:nvGraphicFramePr>
        <p:xfrm>
          <a:off x="6444208" y="1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면접평가 대상 지원자 리스트 출력화면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선택된 연도 회차 선택 테이블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.출력된 서류합격 대상 지원자리스트를 특정 키워드를 통한 검색 기능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서류합격 대상자 지원자 조회 테이블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페이징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년도, 과정별 지원자 면접에 관련 평가를 기록하여 리스트를 출력하는 화면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255" name="Google Shape;1255;p23"/>
          <p:cNvSpPr/>
          <p:nvPr/>
        </p:nvSpPr>
        <p:spPr>
          <a:xfrm>
            <a:off x="35496" y="1491630"/>
            <a:ext cx="1502524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6" name="Google Shape;1256;p23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7" name="Google Shape;1257;p23"/>
          <p:cNvSpPr txBox="1"/>
          <p:nvPr/>
        </p:nvSpPr>
        <p:spPr>
          <a:xfrm>
            <a:off x="1634912" y="1545636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58" name="Google Shape;1258;p23"/>
          <p:cNvGrpSpPr/>
          <p:nvPr/>
        </p:nvGrpSpPr>
        <p:grpSpPr>
          <a:xfrm>
            <a:off x="1506136" y="1560358"/>
            <a:ext cx="240772" cy="215444"/>
            <a:chOff x="292829" y="1695755"/>
            <a:chExt cx="240772" cy="287259"/>
          </a:xfrm>
        </p:grpSpPr>
        <p:sp>
          <p:nvSpPr>
            <p:cNvPr id="1259" name="Google Shape;1259;p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0" name="Google Shape;1260;p23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61" name="Google Shape;1261;p23"/>
          <p:cNvSpPr/>
          <p:nvPr/>
        </p:nvSpPr>
        <p:spPr>
          <a:xfrm>
            <a:off x="2122602" y="3759882"/>
            <a:ext cx="259504" cy="173124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2" name="Google Shape;1262;p23"/>
          <p:cNvSpPr txBox="1"/>
          <p:nvPr/>
        </p:nvSpPr>
        <p:spPr>
          <a:xfrm>
            <a:off x="2381812" y="3759882"/>
            <a:ext cx="240177" cy="2308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3" name="Google Shape;1263;p23"/>
          <p:cNvSpPr txBox="1"/>
          <p:nvPr/>
        </p:nvSpPr>
        <p:spPr>
          <a:xfrm>
            <a:off x="2140940" y="3759882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4" name="Google Shape;1264;p23"/>
          <p:cNvSpPr/>
          <p:nvPr/>
        </p:nvSpPr>
        <p:spPr>
          <a:xfrm>
            <a:off x="4584599" y="2517324"/>
            <a:ext cx="765229" cy="14975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5" name="Google Shape;1265;p23"/>
          <p:cNvSpPr/>
          <p:nvPr/>
        </p:nvSpPr>
        <p:spPr>
          <a:xfrm>
            <a:off x="5428903" y="2519337"/>
            <a:ext cx="396813" cy="14975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6" name="Google Shape;1266;p23"/>
          <p:cNvSpPr txBox="1"/>
          <p:nvPr/>
        </p:nvSpPr>
        <p:spPr>
          <a:xfrm>
            <a:off x="5421836" y="2501939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67" name="Google Shape;1267;p23"/>
          <p:cNvGrpSpPr/>
          <p:nvPr/>
        </p:nvGrpSpPr>
        <p:grpSpPr>
          <a:xfrm>
            <a:off x="1524266" y="1933024"/>
            <a:ext cx="240772" cy="215444"/>
            <a:chOff x="292829" y="1695755"/>
            <a:chExt cx="240772" cy="287259"/>
          </a:xfrm>
        </p:grpSpPr>
        <p:sp>
          <p:nvSpPr>
            <p:cNvPr id="1268" name="Google Shape;1268;p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9" name="Google Shape;1269;p23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70" name="Google Shape;1270;p23"/>
          <p:cNvGrpSpPr/>
          <p:nvPr/>
        </p:nvGrpSpPr>
        <p:grpSpPr>
          <a:xfrm>
            <a:off x="1594070" y="2756418"/>
            <a:ext cx="240772" cy="215444"/>
            <a:chOff x="292829" y="1695755"/>
            <a:chExt cx="240772" cy="287259"/>
          </a:xfrm>
        </p:grpSpPr>
        <p:sp>
          <p:nvSpPr>
            <p:cNvPr id="1271" name="Google Shape;1271;p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2" name="Google Shape;1272;p23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73" name="Google Shape;1273;p23"/>
          <p:cNvGrpSpPr/>
          <p:nvPr/>
        </p:nvGrpSpPr>
        <p:grpSpPr>
          <a:xfrm>
            <a:off x="4282460" y="2517743"/>
            <a:ext cx="240772" cy="215444"/>
            <a:chOff x="292829" y="1695755"/>
            <a:chExt cx="240772" cy="287259"/>
          </a:xfrm>
        </p:grpSpPr>
        <p:sp>
          <p:nvSpPr>
            <p:cNvPr id="1274" name="Google Shape;1274;p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5" name="Google Shape;1275;p23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76" name="Google Shape;1276;p23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7" name="Google Shape;1277;p23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8" name="Google Shape;1278;p23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9" name="Google Shape;1279;p23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0" name="Google Shape;1280;p23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281;p23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2" name="Google Shape;1282;p23"/>
          <p:cNvSpPr txBox="1"/>
          <p:nvPr/>
        </p:nvSpPr>
        <p:spPr>
          <a:xfrm>
            <a:off x="425407" y="2837211"/>
            <a:ext cx="1122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3" name="Google Shape;1283;p23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4" name="Google Shape;1284;p23"/>
          <p:cNvSpPr txBox="1"/>
          <p:nvPr/>
        </p:nvSpPr>
        <p:spPr>
          <a:xfrm>
            <a:off x="1655808" y="125375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5" name="Google Shape;1285;p23"/>
          <p:cNvSpPr txBox="1"/>
          <p:nvPr/>
        </p:nvSpPr>
        <p:spPr>
          <a:xfrm>
            <a:off x="2025572" y="125816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6" name="Google Shape;1286;p23"/>
          <p:cNvSpPr txBox="1"/>
          <p:nvPr/>
        </p:nvSpPr>
        <p:spPr>
          <a:xfrm>
            <a:off x="2428144" y="125459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7" name="Google Shape;1287;p23"/>
          <p:cNvSpPr txBox="1"/>
          <p:nvPr/>
        </p:nvSpPr>
        <p:spPr>
          <a:xfrm>
            <a:off x="2811329" y="1254592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8" name="Google Shape;1288;p23"/>
          <p:cNvSpPr txBox="1"/>
          <p:nvPr/>
        </p:nvSpPr>
        <p:spPr>
          <a:xfrm>
            <a:off x="3250915" y="125789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9" name="Google Shape;1289;p23"/>
          <p:cNvSpPr txBox="1"/>
          <p:nvPr/>
        </p:nvSpPr>
        <p:spPr>
          <a:xfrm>
            <a:off x="3615718" y="1261317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0" name="Google Shape;1290;p23"/>
          <p:cNvSpPr txBox="1"/>
          <p:nvPr/>
        </p:nvSpPr>
        <p:spPr>
          <a:xfrm>
            <a:off x="4158442" y="1266150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1" name="Google Shape;1291;p23"/>
          <p:cNvSpPr txBox="1"/>
          <p:nvPr/>
        </p:nvSpPr>
        <p:spPr>
          <a:xfrm>
            <a:off x="4494103" y="126489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292" name="Google Shape;1292;p23"/>
          <p:cNvSpPr txBox="1"/>
          <p:nvPr/>
        </p:nvSpPr>
        <p:spPr>
          <a:xfrm>
            <a:off x="4894217" y="1261317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1293;p23"/>
          <p:cNvSpPr txBox="1"/>
          <p:nvPr/>
        </p:nvSpPr>
        <p:spPr>
          <a:xfrm>
            <a:off x="5310638" y="12656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4" name="Google Shape;1294;p23"/>
          <p:cNvSpPr txBox="1"/>
          <p:nvPr/>
        </p:nvSpPr>
        <p:spPr>
          <a:xfrm>
            <a:off x="5776178" y="1262155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5" name="Google Shape;1295;p23"/>
          <p:cNvSpPr/>
          <p:nvPr/>
        </p:nvSpPr>
        <p:spPr>
          <a:xfrm>
            <a:off x="1752660" y="1950230"/>
            <a:ext cx="4043476" cy="130865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6" name="Google Shape;1296;p23"/>
          <p:cNvSpPr/>
          <p:nvPr/>
        </p:nvSpPr>
        <p:spPr>
          <a:xfrm>
            <a:off x="1752074" y="1946538"/>
            <a:ext cx="381243" cy="13455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7" name="Google Shape;1297;p23"/>
          <p:cNvSpPr/>
          <p:nvPr/>
        </p:nvSpPr>
        <p:spPr>
          <a:xfrm>
            <a:off x="1752660" y="2062843"/>
            <a:ext cx="4043476" cy="42362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8" name="Google Shape;1298;p23"/>
          <p:cNvSpPr/>
          <p:nvPr/>
        </p:nvSpPr>
        <p:spPr>
          <a:xfrm>
            <a:off x="2095061" y="2225907"/>
            <a:ext cx="984931" cy="13455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9" name="Google Shape;1299;p23"/>
          <p:cNvSpPr/>
          <p:nvPr/>
        </p:nvSpPr>
        <p:spPr>
          <a:xfrm>
            <a:off x="4017670" y="2225907"/>
            <a:ext cx="770355" cy="13455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0" name="Google Shape;1300;p23"/>
          <p:cNvSpPr txBox="1"/>
          <p:nvPr/>
        </p:nvSpPr>
        <p:spPr>
          <a:xfrm>
            <a:off x="1691680" y="2193708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</a:t>
            </a:r>
            <a:endParaRPr/>
          </a:p>
        </p:txBody>
      </p:sp>
      <p:sp>
        <p:nvSpPr>
          <p:cNvPr id="1301" name="Google Shape;1301;p23"/>
          <p:cNvSpPr txBox="1"/>
          <p:nvPr/>
        </p:nvSpPr>
        <p:spPr>
          <a:xfrm>
            <a:off x="3643664" y="2193708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02" name="Google Shape;1302;p23"/>
          <p:cNvGraphicFramePr/>
          <p:nvPr/>
        </p:nvGraphicFramePr>
        <p:xfrm>
          <a:off x="1767100" y="24881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976100"/>
                <a:gridCol w="1601700"/>
                <a:gridCol w="1523250"/>
              </a:tblGrid>
              <a:tr h="21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지원자 목록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3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이름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전화번호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이메일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19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홍길동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010-1234-5678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abcd@gmail.com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이순신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010-1236-5869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basdf@naver.com</a:t>
                      </a:r>
                      <a:endParaRPr sz="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장보고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none" cap="none" strike="noStrike"/>
                        <a:t>010-1235-5987</a:t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adf@daum.net</a:t>
                      </a:r>
                      <a:endParaRPr sz="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303" name="Google Shape;1303;p23"/>
          <p:cNvSpPr txBox="1"/>
          <p:nvPr/>
        </p:nvSpPr>
        <p:spPr>
          <a:xfrm>
            <a:off x="2286044" y="2193708"/>
            <a:ext cx="6297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4" name="Google Shape;1304;p23"/>
          <p:cNvSpPr txBox="1"/>
          <p:nvPr/>
        </p:nvSpPr>
        <p:spPr>
          <a:xfrm>
            <a:off x="4302268" y="2206622"/>
            <a:ext cx="6297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05" name="Google Shape;1305;p23"/>
          <p:cNvGrpSpPr/>
          <p:nvPr/>
        </p:nvGrpSpPr>
        <p:grpSpPr>
          <a:xfrm>
            <a:off x="1834842" y="3771422"/>
            <a:ext cx="240772" cy="215444"/>
            <a:chOff x="292829" y="1695755"/>
            <a:chExt cx="240772" cy="287259"/>
          </a:xfrm>
        </p:grpSpPr>
        <p:sp>
          <p:nvSpPr>
            <p:cNvPr id="1306" name="Google Shape;1306;p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7" name="Google Shape;1307;p23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24"/>
          <p:cNvSpPr/>
          <p:nvPr/>
        </p:nvSpPr>
        <p:spPr>
          <a:xfrm>
            <a:off x="1765038" y="2225906"/>
            <a:ext cx="1006762" cy="140926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4" name="Google Shape;1314;p24"/>
          <p:cNvSpPr/>
          <p:nvPr/>
        </p:nvSpPr>
        <p:spPr>
          <a:xfrm>
            <a:off x="36240" y="2846382"/>
            <a:ext cx="1501780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15" name="Google Shape;1315;p24"/>
          <p:cNvGraphicFramePr/>
          <p:nvPr/>
        </p:nvGraphicFramePr>
        <p:xfrm>
          <a:off x="0" y="106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673925"/>
                <a:gridCol w="450125"/>
                <a:gridCol w="1062025"/>
              </a:tblGrid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SS-RC-04-02-03</a:t>
                      </a:r>
                      <a:endParaRPr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면접전형관리 면접평가 목록 화면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316" name="Google Shape;1316;p24"/>
          <p:cNvGraphicFramePr/>
          <p:nvPr/>
        </p:nvGraphicFramePr>
        <p:xfrm>
          <a:off x="6444208" y="1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/>
                        <a:t>면접평가 대상자 지원자 상세보기 화면</a:t>
                      </a:r>
                      <a:endParaRPr sz="600"/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선택된 연도 회차 선택 테이블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지원자 평가 문항 화면 출력 버튼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해당 지원자 면접평가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및 합격/불합격 등록 테이블 출력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년도, 과정별 지원자 면접에 관련 평가를 기록하여 리스트를 출력하는 화면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317" name="Google Shape;1317;p24"/>
          <p:cNvSpPr/>
          <p:nvPr/>
        </p:nvSpPr>
        <p:spPr>
          <a:xfrm>
            <a:off x="35496" y="1491630"/>
            <a:ext cx="1502524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8" name="Google Shape;1318;p24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9" name="Google Shape;1319;p24"/>
          <p:cNvSpPr txBox="1"/>
          <p:nvPr/>
        </p:nvSpPr>
        <p:spPr>
          <a:xfrm>
            <a:off x="1634911" y="1545636"/>
            <a:ext cx="219162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대상자 지원자 상세보기 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20" name="Google Shape;1320;p24"/>
          <p:cNvGrpSpPr/>
          <p:nvPr/>
        </p:nvGrpSpPr>
        <p:grpSpPr>
          <a:xfrm>
            <a:off x="1506136" y="1560358"/>
            <a:ext cx="240772" cy="215444"/>
            <a:chOff x="292829" y="1695755"/>
            <a:chExt cx="240772" cy="287259"/>
          </a:xfrm>
        </p:grpSpPr>
        <p:sp>
          <p:nvSpPr>
            <p:cNvPr id="1321" name="Google Shape;1321;p2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2" name="Google Shape;1322;p24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23" name="Google Shape;1323;p24"/>
          <p:cNvSpPr/>
          <p:nvPr/>
        </p:nvSpPr>
        <p:spPr>
          <a:xfrm>
            <a:off x="5428902" y="3772141"/>
            <a:ext cx="655266" cy="14975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4" name="Google Shape;1324;p24"/>
          <p:cNvSpPr txBox="1"/>
          <p:nvPr/>
        </p:nvSpPr>
        <p:spPr>
          <a:xfrm>
            <a:off x="5453012" y="375988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25" name="Google Shape;1325;p24"/>
          <p:cNvGrpSpPr/>
          <p:nvPr/>
        </p:nvGrpSpPr>
        <p:grpSpPr>
          <a:xfrm>
            <a:off x="1540126" y="2219419"/>
            <a:ext cx="240772" cy="215444"/>
            <a:chOff x="292829" y="1695755"/>
            <a:chExt cx="240772" cy="287259"/>
          </a:xfrm>
        </p:grpSpPr>
        <p:sp>
          <p:nvSpPr>
            <p:cNvPr id="1326" name="Google Shape;1326;p2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7" name="Google Shape;1327;p24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28" name="Google Shape;1328;p24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9" name="Google Shape;1329;p24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0" name="Google Shape;1330;p24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1" name="Google Shape;1331;p24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2" name="Google Shape;1332;p24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3" name="Google Shape;1333;p24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4" name="Google Shape;1334;p24"/>
          <p:cNvSpPr txBox="1"/>
          <p:nvPr/>
        </p:nvSpPr>
        <p:spPr>
          <a:xfrm>
            <a:off x="425407" y="2837211"/>
            <a:ext cx="1122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5" name="Google Shape;1335;p24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6" name="Google Shape;1336;p24"/>
          <p:cNvSpPr txBox="1"/>
          <p:nvPr/>
        </p:nvSpPr>
        <p:spPr>
          <a:xfrm>
            <a:off x="1655808" y="125375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7" name="Google Shape;1337;p24"/>
          <p:cNvSpPr txBox="1"/>
          <p:nvPr/>
        </p:nvSpPr>
        <p:spPr>
          <a:xfrm>
            <a:off x="2025572" y="125816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8" name="Google Shape;1338;p24"/>
          <p:cNvSpPr txBox="1"/>
          <p:nvPr/>
        </p:nvSpPr>
        <p:spPr>
          <a:xfrm>
            <a:off x="2428144" y="125459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9" name="Google Shape;1339;p24"/>
          <p:cNvSpPr txBox="1"/>
          <p:nvPr/>
        </p:nvSpPr>
        <p:spPr>
          <a:xfrm>
            <a:off x="2811329" y="1254592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0" name="Google Shape;1340;p24"/>
          <p:cNvSpPr txBox="1"/>
          <p:nvPr/>
        </p:nvSpPr>
        <p:spPr>
          <a:xfrm>
            <a:off x="3250915" y="125789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1" name="Google Shape;1341;p24"/>
          <p:cNvSpPr txBox="1"/>
          <p:nvPr/>
        </p:nvSpPr>
        <p:spPr>
          <a:xfrm>
            <a:off x="3615718" y="1261317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2" name="Google Shape;1342;p24"/>
          <p:cNvSpPr txBox="1"/>
          <p:nvPr/>
        </p:nvSpPr>
        <p:spPr>
          <a:xfrm>
            <a:off x="4158442" y="1266150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3" name="Google Shape;1343;p24"/>
          <p:cNvSpPr txBox="1"/>
          <p:nvPr/>
        </p:nvSpPr>
        <p:spPr>
          <a:xfrm>
            <a:off x="4494103" y="126489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344" name="Google Shape;1344;p24"/>
          <p:cNvSpPr txBox="1"/>
          <p:nvPr/>
        </p:nvSpPr>
        <p:spPr>
          <a:xfrm>
            <a:off x="4894217" y="1261317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5" name="Google Shape;1345;p24"/>
          <p:cNvSpPr txBox="1"/>
          <p:nvPr/>
        </p:nvSpPr>
        <p:spPr>
          <a:xfrm>
            <a:off x="5310638" y="12656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6" name="Google Shape;1346;p24"/>
          <p:cNvSpPr txBox="1"/>
          <p:nvPr/>
        </p:nvSpPr>
        <p:spPr>
          <a:xfrm>
            <a:off x="5776178" y="1262155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7" name="Google Shape;1347;p24"/>
          <p:cNvSpPr/>
          <p:nvPr/>
        </p:nvSpPr>
        <p:spPr>
          <a:xfrm>
            <a:off x="1763688" y="2364148"/>
            <a:ext cx="4043476" cy="117971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8" name="Google Shape;1348;p24"/>
          <p:cNvSpPr/>
          <p:nvPr/>
        </p:nvSpPr>
        <p:spPr>
          <a:xfrm>
            <a:off x="2771800" y="2225907"/>
            <a:ext cx="843918" cy="13455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9" name="Google Shape;1349;p24"/>
          <p:cNvSpPr txBox="1"/>
          <p:nvPr/>
        </p:nvSpPr>
        <p:spPr>
          <a:xfrm>
            <a:off x="1954672" y="2193708"/>
            <a:ext cx="7939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0" name="Google Shape;1350;p24"/>
          <p:cNvSpPr txBox="1"/>
          <p:nvPr/>
        </p:nvSpPr>
        <p:spPr>
          <a:xfrm>
            <a:off x="2771800" y="2213650"/>
            <a:ext cx="10025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면접평가문항</a:t>
            </a:r>
            <a:endParaRPr/>
          </a:p>
        </p:txBody>
      </p:sp>
      <p:sp>
        <p:nvSpPr>
          <p:cNvPr id="1351" name="Google Shape;1351;p24"/>
          <p:cNvSpPr/>
          <p:nvPr/>
        </p:nvSpPr>
        <p:spPr>
          <a:xfrm>
            <a:off x="2725258" y="3273828"/>
            <a:ext cx="169680" cy="123453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2" name="Google Shape;1352;p24"/>
          <p:cNvSpPr txBox="1"/>
          <p:nvPr/>
        </p:nvSpPr>
        <p:spPr>
          <a:xfrm>
            <a:off x="1961214" y="3231252"/>
            <a:ext cx="88259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합격/불합격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3" name="Google Shape;1353;p24"/>
          <p:cNvSpPr txBox="1"/>
          <p:nvPr/>
        </p:nvSpPr>
        <p:spPr>
          <a:xfrm>
            <a:off x="1954671" y="2482559"/>
            <a:ext cx="6835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접수번호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1354;p24"/>
          <p:cNvSpPr txBox="1"/>
          <p:nvPr/>
        </p:nvSpPr>
        <p:spPr>
          <a:xfrm>
            <a:off x="1944270" y="2668656"/>
            <a:ext cx="6835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5" name="Google Shape;1355;p24"/>
          <p:cNvSpPr txBox="1"/>
          <p:nvPr/>
        </p:nvSpPr>
        <p:spPr>
          <a:xfrm>
            <a:off x="1944270" y="2841780"/>
            <a:ext cx="6835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</a:t>
            </a:r>
            <a:endParaRPr/>
          </a:p>
        </p:txBody>
      </p:sp>
      <p:sp>
        <p:nvSpPr>
          <p:cNvPr id="1356" name="Google Shape;1356;p24"/>
          <p:cNvSpPr txBox="1"/>
          <p:nvPr/>
        </p:nvSpPr>
        <p:spPr>
          <a:xfrm>
            <a:off x="1944270" y="3046698"/>
            <a:ext cx="6835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1357;p24"/>
          <p:cNvSpPr/>
          <p:nvPr/>
        </p:nvSpPr>
        <p:spPr>
          <a:xfrm>
            <a:off x="2585865" y="2486468"/>
            <a:ext cx="3043721" cy="173805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358;p24"/>
          <p:cNvSpPr/>
          <p:nvPr/>
        </p:nvSpPr>
        <p:spPr>
          <a:xfrm>
            <a:off x="2583379" y="2667975"/>
            <a:ext cx="3046207" cy="1784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9" name="Google Shape;1359;p24"/>
          <p:cNvSpPr/>
          <p:nvPr/>
        </p:nvSpPr>
        <p:spPr>
          <a:xfrm>
            <a:off x="2585866" y="2846382"/>
            <a:ext cx="3052717" cy="20031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0" name="Google Shape;1360;p24"/>
          <p:cNvSpPr/>
          <p:nvPr/>
        </p:nvSpPr>
        <p:spPr>
          <a:xfrm>
            <a:off x="2592376" y="3057804"/>
            <a:ext cx="3046207" cy="1784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1" name="Google Shape;1361;p24"/>
          <p:cNvSpPr/>
          <p:nvPr/>
        </p:nvSpPr>
        <p:spPr>
          <a:xfrm>
            <a:off x="1765038" y="1956681"/>
            <a:ext cx="4072296" cy="167354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2" name="Google Shape;1362;p24"/>
          <p:cNvSpPr txBox="1"/>
          <p:nvPr/>
        </p:nvSpPr>
        <p:spPr>
          <a:xfrm>
            <a:off x="1720948" y="1950911"/>
            <a:ext cx="9172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면접결과 정보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3" name="Google Shape;1363;p24"/>
          <p:cNvSpPr/>
          <p:nvPr/>
        </p:nvSpPr>
        <p:spPr>
          <a:xfrm>
            <a:off x="4716016" y="3772718"/>
            <a:ext cx="655266" cy="14975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4" name="Google Shape;1364;p24"/>
          <p:cNvSpPr txBox="1"/>
          <p:nvPr/>
        </p:nvSpPr>
        <p:spPr>
          <a:xfrm>
            <a:off x="4716016" y="376045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평가하기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65" name="Google Shape;1365;p24"/>
          <p:cNvGrpSpPr/>
          <p:nvPr/>
        </p:nvGrpSpPr>
        <p:grpSpPr>
          <a:xfrm>
            <a:off x="4907292" y="3597630"/>
            <a:ext cx="240772" cy="215444"/>
            <a:chOff x="292829" y="1695755"/>
            <a:chExt cx="240772" cy="287259"/>
          </a:xfrm>
        </p:grpSpPr>
        <p:sp>
          <p:nvSpPr>
            <p:cNvPr id="1366" name="Google Shape;1366;p2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7" name="Google Shape;1367;p24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8" name="Google Shape;1368;p24"/>
          <p:cNvGrpSpPr/>
          <p:nvPr/>
        </p:nvGrpSpPr>
        <p:grpSpPr>
          <a:xfrm>
            <a:off x="5627372" y="3597863"/>
            <a:ext cx="240772" cy="215444"/>
            <a:chOff x="292829" y="1695755"/>
            <a:chExt cx="240772" cy="287259"/>
          </a:xfrm>
        </p:grpSpPr>
        <p:sp>
          <p:nvSpPr>
            <p:cNvPr id="1369" name="Google Shape;1369;p2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0" name="Google Shape;1370;p24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6" name="Google Shape;1376;p25"/>
          <p:cNvGraphicFramePr/>
          <p:nvPr/>
        </p:nvGraphicFramePr>
        <p:xfrm>
          <a:off x="48344" y="334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062025"/>
                <a:gridCol w="106202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</a:rPr>
                        <a:t>SS-RC-04-02-04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160610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모집전형&gt;면접평가&gt;학생조회&gt;면접평가문항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면접평가문항 화면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77" name="Google Shape;1377;p25"/>
          <p:cNvSpPr/>
          <p:nvPr/>
        </p:nvSpPr>
        <p:spPr>
          <a:xfrm>
            <a:off x="1596008" y="1329612"/>
            <a:ext cx="4752528" cy="351039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8" name="Google Shape;1378;p25"/>
          <p:cNvGraphicFramePr/>
          <p:nvPr/>
        </p:nvGraphicFramePr>
        <p:xfrm>
          <a:off x="6492552" y="33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504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5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면접평가문항 탭 메뉴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5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면접 평가문항 문제 및 체크된 보기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체크한 보기를 수정할 수 있는 버튼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면접대상자 리스트 화면으로 뒤로가기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34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8007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면접 대상자의 면접 평가문항 화면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379" name="Google Shape;1379;p25"/>
          <p:cNvSpPr/>
          <p:nvPr/>
        </p:nvSpPr>
        <p:spPr>
          <a:xfrm>
            <a:off x="83840" y="1329612"/>
            <a:ext cx="1512168" cy="351039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Google Shape;1380;p25"/>
          <p:cNvSpPr/>
          <p:nvPr/>
        </p:nvSpPr>
        <p:spPr>
          <a:xfrm>
            <a:off x="83840" y="1005576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1" name="Google Shape;1381;p25"/>
          <p:cNvSpPr txBox="1"/>
          <p:nvPr/>
        </p:nvSpPr>
        <p:spPr>
          <a:xfrm>
            <a:off x="1704152" y="109173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2" name="Google Shape;1382;p25"/>
          <p:cNvSpPr txBox="1"/>
          <p:nvPr/>
        </p:nvSpPr>
        <p:spPr>
          <a:xfrm>
            <a:off x="2073916" y="109614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3" name="Google Shape;1383;p25"/>
          <p:cNvSpPr txBox="1"/>
          <p:nvPr/>
        </p:nvSpPr>
        <p:spPr>
          <a:xfrm>
            <a:off x="2476488" y="1092574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4" name="Google Shape;1384;p25"/>
          <p:cNvSpPr txBox="1"/>
          <p:nvPr/>
        </p:nvSpPr>
        <p:spPr>
          <a:xfrm>
            <a:off x="2859673" y="1092574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5" name="Google Shape;1385;p25"/>
          <p:cNvSpPr txBox="1"/>
          <p:nvPr/>
        </p:nvSpPr>
        <p:spPr>
          <a:xfrm>
            <a:off x="3299259" y="109587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6" name="Google Shape;1386;p25"/>
          <p:cNvSpPr txBox="1"/>
          <p:nvPr/>
        </p:nvSpPr>
        <p:spPr>
          <a:xfrm>
            <a:off x="3664062" y="1099300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7" name="Google Shape;1387;p25"/>
          <p:cNvSpPr txBox="1"/>
          <p:nvPr/>
        </p:nvSpPr>
        <p:spPr>
          <a:xfrm>
            <a:off x="4206786" y="1104132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8" name="Google Shape;1388;p25"/>
          <p:cNvSpPr txBox="1"/>
          <p:nvPr/>
        </p:nvSpPr>
        <p:spPr>
          <a:xfrm>
            <a:off x="4542447" y="110287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389" name="Google Shape;1389;p25"/>
          <p:cNvSpPr txBox="1"/>
          <p:nvPr/>
        </p:nvSpPr>
        <p:spPr>
          <a:xfrm>
            <a:off x="4942561" y="1099300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0" name="Google Shape;1390;p25"/>
          <p:cNvSpPr txBox="1"/>
          <p:nvPr/>
        </p:nvSpPr>
        <p:spPr>
          <a:xfrm>
            <a:off x="5358982" y="110365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1" name="Google Shape;1391;p25"/>
          <p:cNvSpPr txBox="1"/>
          <p:nvPr/>
        </p:nvSpPr>
        <p:spPr>
          <a:xfrm>
            <a:off x="5824522" y="1100137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2" name="Google Shape;1392;p25"/>
          <p:cNvSpPr/>
          <p:nvPr/>
        </p:nvSpPr>
        <p:spPr>
          <a:xfrm>
            <a:off x="1596008" y="1329612"/>
            <a:ext cx="4752528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3" name="Google Shape;1393;p25"/>
          <p:cNvSpPr/>
          <p:nvPr/>
        </p:nvSpPr>
        <p:spPr>
          <a:xfrm>
            <a:off x="1749155" y="1581589"/>
            <a:ext cx="4464730" cy="161583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4" name="Google Shape;1394;p25"/>
          <p:cNvSpPr txBox="1"/>
          <p:nvPr/>
        </p:nvSpPr>
        <p:spPr>
          <a:xfrm>
            <a:off x="1845982" y="1568570"/>
            <a:ext cx="113473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 평가문항 조회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5" name="Google Shape;1395;p25"/>
          <p:cNvSpPr txBox="1"/>
          <p:nvPr/>
        </p:nvSpPr>
        <p:spPr>
          <a:xfrm>
            <a:off x="1749156" y="1917608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평가문항1번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6" name="Google Shape;1396;p25"/>
          <p:cNvSpPr txBox="1"/>
          <p:nvPr/>
        </p:nvSpPr>
        <p:spPr>
          <a:xfrm>
            <a:off x="2083246" y="2085696"/>
            <a:ext cx="8325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7" name="Google Shape;1397;p25"/>
          <p:cNvSpPr/>
          <p:nvPr/>
        </p:nvSpPr>
        <p:spPr>
          <a:xfrm>
            <a:off x="2016915" y="2136800"/>
            <a:ext cx="62890" cy="6586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8" name="Google Shape;1398;p25"/>
          <p:cNvSpPr/>
          <p:nvPr/>
        </p:nvSpPr>
        <p:spPr>
          <a:xfrm>
            <a:off x="2924947" y="2161197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9" name="Google Shape;1399;p25"/>
          <p:cNvSpPr txBox="1"/>
          <p:nvPr/>
        </p:nvSpPr>
        <p:spPr>
          <a:xfrm>
            <a:off x="2987824" y="2113336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0" name="Google Shape;1400;p25"/>
          <p:cNvSpPr/>
          <p:nvPr/>
        </p:nvSpPr>
        <p:spPr>
          <a:xfrm>
            <a:off x="3594599" y="2144827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1" name="Google Shape;1401;p25"/>
          <p:cNvSpPr txBox="1"/>
          <p:nvPr/>
        </p:nvSpPr>
        <p:spPr>
          <a:xfrm>
            <a:off x="3627010" y="2096966"/>
            <a:ext cx="12093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2" name="Google Shape;1402;p25"/>
          <p:cNvSpPr txBox="1"/>
          <p:nvPr/>
        </p:nvSpPr>
        <p:spPr>
          <a:xfrm>
            <a:off x="4355977" y="2088939"/>
            <a:ext cx="86899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3" name="Google Shape;1403;p25"/>
          <p:cNvSpPr/>
          <p:nvPr/>
        </p:nvSpPr>
        <p:spPr>
          <a:xfrm>
            <a:off x="4293100" y="2145405"/>
            <a:ext cx="48029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4" name="Google Shape;1404;p25"/>
          <p:cNvSpPr txBox="1"/>
          <p:nvPr/>
        </p:nvSpPr>
        <p:spPr>
          <a:xfrm>
            <a:off x="1740025" y="2216642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2번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5" name="Google Shape;1405;p25"/>
          <p:cNvSpPr txBox="1"/>
          <p:nvPr/>
        </p:nvSpPr>
        <p:spPr>
          <a:xfrm>
            <a:off x="2101580" y="2387974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6" name="Google Shape;1406;p25"/>
          <p:cNvSpPr/>
          <p:nvPr/>
        </p:nvSpPr>
        <p:spPr>
          <a:xfrm>
            <a:off x="2007784" y="2435835"/>
            <a:ext cx="62890" cy="6586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7" name="Google Shape;1407;p25"/>
          <p:cNvSpPr/>
          <p:nvPr/>
        </p:nvSpPr>
        <p:spPr>
          <a:xfrm>
            <a:off x="2915816" y="2460232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8" name="Google Shape;1408;p25"/>
          <p:cNvSpPr txBox="1"/>
          <p:nvPr/>
        </p:nvSpPr>
        <p:spPr>
          <a:xfrm>
            <a:off x="2946555" y="2412371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9" name="Google Shape;1409;p25"/>
          <p:cNvSpPr/>
          <p:nvPr/>
        </p:nvSpPr>
        <p:spPr>
          <a:xfrm>
            <a:off x="3585468" y="2443861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0" name="Google Shape;1410;p25"/>
          <p:cNvSpPr txBox="1"/>
          <p:nvPr/>
        </p:nvSpPr>
        <p:spPr>
          <a:xfrm>
            <a:off x="3617879" y="2396000"/>
            <a:ext cx="12093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1" name="Google Shape;1411;p25"/>
          <p:cNvSpPr txBox="1"/>
          <p:nvPr/>
        </p:nvSpPr>
        <p:spPr>
          <a:xfrm>
            <a:off x="4386793" y="2396579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2" name="Google Shape;1412;p25"/>
          <p:cNvSpPr/>
          <p:nvPr/>
        </p:nvSpPr>
        <p:spPr>
          <a:xfrm>
            <a:off x="4283969" y="2444440"/>
            <a:ext cx="48029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3" name="Google Shape;1413;p25"/>
          <p:cNvSpPr txBox="1"/>
          <p:nvPr/>
        </p:nvSpPr>
        <p:spPr>
          <a:xfrm>
            <a:off x="1741013" y="2540678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3번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4" name="Google Shape;1414;p25"/>
          <p:cNvSpPr txBox="1"/>
          <p:nvPr/>
        </p:nvSpPr>
        <p:spPr>
          <a:xfrm>
            <a:off x="2102568" y="2712010"/>
            <a:ext cx="75710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5" name="Google Shape;1415;p25"/>
          <p:cNvSpPr/>
          <p:nvPr/>
        </p:nvSpPr>
        <p:spPr>
          <a:xfrm>
            <a:off x="2008772" y="2759871"/>
            <a:ext cx="62890" cy="6586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6" name="Google Shape;1416;p25"/>
          <p:cNvSpPr/>
          <p:nvPr/>
        </p:nvSpPr>
        <p:spPr>
          <a:xfrm>
            <a:off x="2916804" y="2784267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7" name="Google Shape;1417;p25"/>
          <p:cNvSpPr txBox="1"/>
          <p:nvPr/>
        </p:nvSpPr>
        <p:spPr>
          <a:xfrm>
            <a:off x="2947543" y="2736406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8" name="Google Shape;1418;p25"/>
          <p:cNvSpPr/>
          <p:nvPr/>
        </p:nvSpPr>
        <p:spPr>
          <a:xfrm>
            <a:off x="3586456" y="2767897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9" name="Google Shape;1419;p25"/>
          <p:cNvSpPr txBox="1"/>
          <p:nvPr/>
        </p:nvSpPr>
        <p:spPr>
          <a:xfrm>
            <a:off x="3618867" y="2720036"/>
            <a:ext cx="9235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0" name="Google Shape;1420;p25"/>
          <p:cNvSpPr txBox="1"/>
          <p:nvPr/>
        </p:nvSpPr>
        <p:spPr>
          <a:xfrm>
            <a:off x="4387781" y="2720615"/>
            <a:ext cx="8371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1" name="Google Shape;1421;p25"/>
          <p:cNvSpPr/>
          <p:nvPr/>
        </p:nvSpPr>
        <p:spPr>
          <a:xfrm>
            <a:off x="4284957" y="2768476"/>
            <a:ext cx="48029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2" name="Google Shape;1422;p25"/>
          <p:cNvSpPr txBox="1"/>
          <p:nvPr/>
        </p:nvSpPr>
        <p:spPr>
          <a:xfrm>
            <a:off x="1740025" y="2864714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4번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3" name="Google Shape;1423;p25"/>
          <p:cNvSpPr txBox="1"/>
          <p:nvPr/>
        </p:nvSpPr>
        <p:spPr>
          <a:xfrm>
            <a:off x="2101580" y="3036046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4" name="Google Shape;1424;p25"/>
          <p:cNvSpPr/>
          <p:nvPr/>
        </p:nvSpPr>
        <p:spPr>
          <a:xfrm>
            <a:off x="2007784" y="3083907"/>
            <a:ext cx="62890" cy="6586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5" name="Google Shape;1425;p25"/>
          <p:cNvSpPr/>
          <p:nvPr/>
        </p:nvSpPr>
        <p:spPr>
          <a:xfrm>
            <a:off x="2915816" y="3108304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6" name="Google Shape;1426;p25"/>
          <p:cNvSpPr txBox="1"/>
          <p:nvPr/>
        </p:nvSpPr>
        <p:spPr>
          <a:xfrm>
            <a:off x="2946555" y="3060443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7" name="Google Shape;1427;p25"/>
          <p:cNvSpPr/>
          <p:nvPr/>
        </p:nvSpPr>
        <p:spPr>
          <a:xfrm>
            <a:off x="3585468" y="3091933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8" name="Google Shape;1428;p25"/>
          <p:cNvSpPr txBox="1"/>
          <p:nvPr/>
        </p:nvSpPr>
        <p:spPr>
          <a:xfrm>
            <a:off x="3617879" y="3044072"/>
            <a:ext cx="12093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9" name="Google Shape;1429;p25"/>
          <p:cNvSpPr txBox="1"/>
          <p:nvPr/>
        </p:nvSpPr>
        <p:spPr>
          <a:xfrm>
            <a:off x="4386793" y="3044651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0" name="Google Shape;1430;p25"/>
          <p:cNvSpPr/>
          <p:nvPr/>
        </p:nvSpPr>
        <p:spPr>
          <a:xfrm>
            <a:off x="4283969" y="3092512"/>
            <a:ext cx="48029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1" name="Google Shape;1431;p25"/>
          <p:cNvSpPr txBox="1"/>
          <p:nvPr/>
        </p:nvSpPr>
        <p:spPr>
          <a:xfrm>
            <a:off x="1741013" y="3188750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5번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2" name="Google Shape;1432;p25"/>
          <p:cNvSpPr txBox="1"/>
          <p:nvPr/>
        </p:nvSpPr>
        <p:spPr>
          <a:xfrm>
            <a:off x="2102568" y="3360082"/>
            <a:ext cx="81324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3" name="Google Shape;1433;p25"/>
          <p:cNvSpPr/>
          <p:nvPr/>
        </p:nvSpPr>
        <p:spPr>
          <a:xfrm>
            <a:off x="2008772" y="3407943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4" name="Google Shape;1434;p25"/>
          <p:cNvSpPr/>
          <p:nvPr/>
        </p:nvSpPr>
        <p:spPr>
          <a:xfrm>
            <a:off x="2916804" y="3432340"/>
            <a:ext cx="62890" cy="6586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5" name="Google Shape;1435;p25"/>
          <p:cNvSpPr txBox="1"/>
          <p:nvPr/>
        </p:nvSpPr>
        <p:spPr>
          <a:xfrm>
            <a:off x="2947543" y="3384479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6" name="Google Shape;1436;p25"/>
          <p:cNvSpPr/>
          <p:nvPr/>
        </p:nvSpPr>
        <p:spPr>
          <a:xfrm>
            <a:off x="3586456" y="3415969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7" name="Google Shape;1437;p25"/>
          <p:cNvSpPr txBox="1"/>
          <p:nvPr/>
        </p:nvSpPr>
        <p:spPr>
          <a:xfrm>
            <a:off x="3618867" y="3368108"/>
            <a:ext cx="9235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8" name="Google Shape;1438;p25"/>
          <p:cNvSpPr txBox="1"/>
          <p:nvPr/>
        </p:nvSpPr>
        <p:spPr>
          <a:xfrm>
            <a:off x="4387781" y="3368687"/>
            <a:ext cx="8371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9" name="Google Shape;1439;p25"/>
          <p:cNvSpPr/>
          <p:nvPr/>
        </p:nvSpPr>
        <p:spPr>
          <a:xfrm>
            <a:off x="4284956" y="3416548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0" name="Google Shape;1440;p25"/>
          <p:cNvSpPr txBox="1"/>
          <p:nvPr/>
        </p:nvSpPr>
        <p:spPr>
          <a:xfrm>
            <a:off x="1740025" y="3512786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6번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1" name="Google Shape;1441;p25"/>
          <p:cNvSpPr txBox="1"/>
          <p:nvPr/>
        </p:nvSpPr>
        <p:spPr>
          <a:xfrm>
            <a:off x="2101580" y="3684118"/>
            <a:ext cx="81423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2" name="Google Shape;1442;p25"/>
          <p:cNvSpPr/>
          <p:nvPr/>
        </p:nvSpPr>
        <p:spPr>
          <a:xfrm>
            <a:off x="2007784" y="3731979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3" name="Google Shape;1443;p25"/>
          <p:cNvSpPr/>
          <p:nvPr/>
        </p:nvSpPr>
        <p:spPr>
          <a:xfrm>
            <a:off x="2915816" y="3756376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4" name="Google Shape;1444;p25"/>
          <p:cNvSpPr txBox="1"/>
          <p:nvPr/>
        </p:nvSpPr>
        <p:spPr>
          <a:xfrm>
            <a:off x="2946555" y="3692144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5" name="Google Shape;1445;p25"/>
          <p:cNvSpPr/>
          <p:nvPr/>
        </p:nvSpPr>
        <p:spPr>
          <a:xfrm>
            <a:off x="3585468" y="3740005"/>
            <a:ext cx="62890" cy="6586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6" name="Google Shape;1446;p25"/>
          <p:cNvSpPr txBox="1"/>
          <p:nvPr/>
        </p:nvSpPr>
        <p:spPr>
          <a:xfrm>
            <a:off x="3617879" y="3692144"/>
            <a:ext cx="8134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7" name="Google Shape;1447;p25"/>
          <p:cNvSpPr txBox="1"/>
          <p:nvPr/>
        </p:nvSpPr>
        <p:spPr>
          <a:xfrm>
            <a:off x="4386793" y="3705876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8" name="Google Shape;1448;p25"/>
          <p:cNvSpPr/>
          <p:nvPr/>
        </p:nvSpPr>
        <p:spPr>
          <a:xfrm>
            <a:off x="4283968" y="3740584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9" name="Google Shape;1449;p25"/>
          <p:cNvSpPr txBox="1"/>
          <p:nvPr/>
        </p:nvSpPr>
        <p:spPr>
          <a:xfrm>
            <a:off x="1740025" y="3819339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7번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0" name="Google Shape;1450;p25"/>
          <p:cNvSpPr txBox="1"/>
          <p:nvPr/>
        </p:nvSpPr>
        <p:spPr>
          <a:xfrm>
            <a:off x="2101580" y="3990671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1" name="Google Shape;1451;p25"/>
          <p:cNvSpPr/>
          <p:nvPr/>
        </p:nvSpPr>
        <p:spPr>
          <a:xfrm>
            <a:off x="2007784" y="4038532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2" name="Google Shape;1452;p25"/>
          <p:cNvSpPr/>
          <p:nvPr/>
        </p:nvSpPr>
        <p:spPr>
          <a:xfrm>
            <a:off x="2915816" y="4062928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3" name="Google Shape;1453;p25"/>
          <p:cNvSpPr txBox="1"/>
          <p:nvPr/>
        </p:nvSpPr>
        <p:spPr>
          <a:xfrm>
            <a:off x="2946555" y="3998697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4" name="Google Shape;1454;p25"/>
          <p:cNvSpPr/>
          <p:nvPr/>
        </p:nvSpPr>
        <p:spPr>
          <a:xfrm>
            <a:off x="3585468" y="4046558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5" name="Google Shape;1455;p25"/>
          <p:cNvSpPr txBox="1"/>
          <p:nvPr/>
        </p:nvSpPr>
        <p:spPr>
          <a:xfrm>
            <a:off x="3617879" y="3998697"/>
            <a:ext cx="67488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6" name="Google Shape;1456;p25"/>
          <p:cNvSpPr txBox="1"/>
          <p:nvPr/>
        </p:nvSpPr>
        <p:spPr>
          <a:xfrm>
            <a:off x="4431366" y="3990671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7" name="Google Shape;1457;p25"/>
          <p:cNvSpPr/>
          <p:nvPr/>
        </p:nvSpPr>
        <p:spPr>
          <a:xfrm>
            <a:off x="4283968" y="4047136"/>
            <a:ext cx="62890" cy="6586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8" name="Google Shape;1458;p25"/>
          <p:cNvSpPr txBox="1"/>
          <p:nvPr/>
        </p:nvSpPr>
        <p:spPr>
          <a:xfrm>
            <a:off x="1740025" y="4143375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8번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9" name="Google Shape;1459;p25"/>
          <p:cNvSpPr txBox="1"/>
          <p:nvPr/>
        </p:nvSpPr>
        <p:spPr>
          <a:xfrm>
            <a:off x="2101580" y="4314707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0" name="Google Shape;1460;p25"/>
          <p:cNvSpPr/>
          <p:nvPr/>
        </p:nvSpPr>
        <p:spPr>
          <a:xfrm>
            <a:off x="2007784" y="4362568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1" name="Google Shape;1461;p25"/>
          <p:cNvSpPr/>
          <p:nvPr/>
        </p:nvSpPr>
        <p:spPr>
          <a:xfrm>
            <a:off x="2915816" y="4386964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2" name="Google Shape;1462;p25"/>
          <p:cNvSpPr txBox="1"/>
          <p:nvPr/>
        </p:nvSpPr>
        <p:spPr>
          <a:xfrm>
            <a:off x="2946555" y="4322733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3" name="Google Shape;1463;p25"/>
          <p:cNvSpPr/>
          <p:nvPr/>
        </p:nvSpPr>
        <p:spPr>
          <a:xfrm>
            <a:off x="3585468" y="4370594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4" name="Google Shape;1464;p25"/>
          <p:cNvSpPr txBox="1"/>
          <p:nvPr/>
        </p:nvSpPr>
        <p:spPr>
          <a:xfrm>
            <a:off x="3635896" y="4322733"/>
            <a:ext cx="61381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5" name="Google Shape;1465;p25"/>
          <p:cNvSpPr txBox="1"/>
          <p:nvPr/>
        </p:nvSpPr>
        <p:spPr>
          <a:xfrm>
            <a:off x="4426007" y="4322733"/>
            <a:ext cx="89854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6" name="Google Shape;1466;p25"/>
          <p:cNvSpPr/>
          <p:nvPr/>
        </p:nvSpPr>
        <p:spPr>
          <a:xfrm>
            <a:off x="4283968" y="4371172"/>
            <a:ext cx="62890" cy="65861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7" name="Google Shape;1467;p25"/>
          <p:cNvSpPr/>
          <p:nvPr/>
        </p:nvSpPr>
        <p:spPr>
          <a:xfrm>
            <a:off x="5110006" y="4677984"/>
            <a:ext cx="398099" cy="16201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68" name="Google Shape;1468;p25"/>
          <p:cNvGrpSpPr/>
          <p:nvPr/>
        </p:nvGrpSpPr>
        <p:grpSpPr>
          <a:xfrm>
            <a:off x="4860032" y="4689818"/>
            <a:ext cx="240772" cy="215444"/>
            <a:chOff x="290448" y="1693374"/>
            <a:chExt cx="240772" cy="287259"/>
          </a:xfrm>
        </p:grpSpPr>
        <p:sp>
          <p:nvSpPr>
            <p:cNvPr id="1469" name="Google Shape;1469;p2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0" name="Google Shape;1470;p25"/>
            <p:cNvSpPr txBox="1"/>
            <p:nvPr/>
          </p:nvSpPr>
          <p:spPr>
            <a:xfrm>
              <a:off x="290448" y="1693374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71" name="Google Shape;1471;p25"/>
          <p:cNvSpPr txBox="1"/>
          <p:nvPr/>
        </p:nvSpPr>
        <p:spPr>
          <a:xfrm>
            <a:off x="5420576" y="2054624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2" name="Google Shape;1472;p25"/>
          <p:cNvSpPr/>
          <p:nvPr/>
        </p:nvSpPr>
        <p:spPr>
          <a:xfrm>
            <a:off x="5364088" y="2108630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3" name="Google Shape;1473;p25"/>
          <p:cNvSpPr txBox="1"/>
          <p:nvPr/>
        </p:nvSpPr>
        <p:spPr>
          <a:xfrm>
            <a:off x="5418561" y="2375375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4" name="Google Shape;1474;p25"/>
          <p:cNvSpPr/>
          <p:nvPr/>
        </p:nvSpPr>
        <p:spPr>
          <a:xfrm>
            <a:off x="5362073" y="2429381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5" name="Google Shape;1475;p25"/>
          <p:cNvSpPr txBox="1"/>
          <p:nvPr/>
        </p:nvSpPr>
        <p:spPr>
          <a:xfrm>
            <a:off x="5418561" y="2687106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6" name="Google Shape;1476;p25"/>
          <p:cNvSpPr/>
          <p:nvPr/>
        </p:nvSpPr>
        <p:spPr>
          <a:xfrm>
            <a:off x="5362073" y="2741112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7" name="Google Shape;1477;p25"/>
          <p:cNvSpPr txBox="1"/>
          <p:nvPr/>
        </p:nvSpPr>
        <p:spPr>
          <a:xfrm>
            <a:off x="5418561" y="3036046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8" name="Google Shape;1478;p25"/>
          <p:cNvSpPr/>
          <p:nvPr/>
        </p:nvSpPr>
        <p:spPr>
          <a:xfrm>
            <a:off x="5362073" y="3090052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9" name="Google Shape;1479;p25"/>
          <p:cNvSpPr txBox="1"/>
          <p:nvPr/>
        </p:nvSpPr>
        <p:spPr>
          <a:xfrm>
            <a:off x="5418561" y="3368108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0" name="Google Shape;1480;p25"/>
          <p:cNvSpPr/>
          <p:nvPr/>
        </p:nvSpPr>
        <p:spPr>
          <a:xfrm>
            <a:off x="5362073" y="3422114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1" name="Google Shape;1481;p25"/>
          <p:cNvSpPr txBox="1"/>
          <p:nvPr/>
        </p:nvSpPr>
        <p:spPr>
          <a:xfrm>
            <a:off x="5418561" y="3728306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2" name="Google Shape;1482;p25"/>
          <p:cNvSpPr/>
          <p:nvPr/>
        </p:nvSpPr>
        <p:spPr>
          <a:xfrm>
            <a:off x="5362073" y="3782312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3" name="Google Shape;1483;p25"/>
          <p:cNvSpPr txBox="1"/>
          <p:nvPr/>
        </p:nvSpPr>
        <p:spPr>
          <a:xfrm>
            <a:off x="5418561" y="4047998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4" name="Google Shape;1484;p25"/>
          <p:cNvSpPr/>
          <p:nvPr/>
        </p:nvSpPr>
        <p:spPr>
          <a:xfrm>
            <a:off x="5362073" y="4102003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5" name="Google Shape;1485;p25"/>
          <p:cNvSpPr txBox="1"/>
          <p:nvPr/>
        </p:nvSpPr>
        <p:spPr>
          <a:xfrm>
            <a:off x="5418561" y="4322733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6" name="Google Shape;1486;p25"/>
          <p:cNvSpPr/>
          <p:nvPr/>
        </p:nvSpPr>
        <p:spPr>
          <a:xfrm>
            <a:off x="5362073" y="4376739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7" name="Google Shape;1487;p25"/>
          <p:cNvSpPr/>
          <p:nvPr/>
        </p:nvSpPr>
        <p:spPr>
          <a:xfrm>
            <a:off x="5592379" y="4677984"/>
            <a:ext cx="612376" cy="16201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8" name="Google Shape;1488;p25"/>
          <p:cNvSpPr txBox="1"/>
          <p:nvPr/>
        </p:nvSpPr>
        <p:spPr>
          <a:xfrm>
            <a:off x="1704153" y="1765277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접수번호 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9" name="Google Shape;1489;p25"/>
          <p:cNvSpPr txBox="1"/>
          <p:nvPr/>
        </p:nvSpPr>
        <p:spPr>
          <a:xfrm>
            <a:off x="2957428" y="1766287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 면접번호 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0" name="Google Shape;1490;p25"/>
          <p:cNvSpPr txBox="1"/>
          <p:nvPr/>
        </p:nvSpPr>
        <p:spPr>
          <a:xfrm>
            <a:off x="33576" y="1873549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1" name="Google Shape;1491;p25"/>
          <p:cNvSpPr txBox="1"/>
          <p:nvPr/>
        </p:nvSpPr>
        <p:spPr>
          <a:xfrm>
            <a:off x="33576" y="145437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2" name="Google Shape;1492;p25"/>
          <p:cNvSpPr txBox="1"/>
          <p:nvPr/>
        </p:nvSpPr>
        <p:spPr>
          <a:xfrm>
            <a:off x="33576" y="166212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3" name="Google Shape;1493;p25"/>
          <p:cNvSpPr txBox="1"/>
          <p:nvPr/>
        </p:nvSpPr>
        <p:spPr>
          <a:xfrm>
            <a:off x="33576" y="2071174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4" name="Google Shape;1494;p25"/>
          <p:cNvSpPr txBox="1"/>
          <p:nvPr/>
        </p:nvSpPr>
        <p:spPr>
          <a:xfrm>
            <a:off x="33576" y="2259769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5" name="Google Shape;1495;p25"/>
          <p:cNvSpPr txBox="1"/>
          <p:nvPr/>
        </p:nvSpPr>
        <p:spPr>
          <a:xfrm>
            <a:off x="33576" y="244678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6" name="Google Shape;1496;p25"/>
          <p:cNvSpPr/>
          <p:nvPr/>
        </p:nvSpPr>
        <p:spPr>
          <a:xfrm>
            <a:off x="90461" y="2627828"/>
            <a:ext cx="1501781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7" name="Google Shape;1497;p25"/>
          <p:cNvSpPr txBox="1"/>
          <p:nvPr/>
        </p:nvSpPr>
        <p:spPr>
          <a:xfrm>
            <a:off x="35496" y="262966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8" name="Google Shape;1498;p25"/>
          <p:cNvSpPr txBox="1"/>
          <p:nvPr/>
        </p:nvSpPr>
        <p:spPr>
          <a:xfrm>
            <a:off x="33577" y="281595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99" name="Google Shape;1499;p25"/>
          <p:cNvGrpSpPr/>
          <p:nvPr/>
        </p:nvGrpSpPr>
        <p:grpSpPr>
          <a:xfrm>
            <a:off x="1676806" y="2071172"/>
            <a:ext cx="240772" cy="215444"/>
            <a:chOff x="290448" y="1693374"/>
            <a:chExt cx="240772" cy="287259"/>
          </a:xfrm>
        </p:grpSpPr>
        <p:sp>
          <p:nvSpPr>
            <p:cNvPr id="1500" name="Google Shape;1500;p2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1" name="Google Shape;1501;p25"/>
            <p:cNvSpPr txBox="1"/>
            <p:nvPr/>
          </p:nvSpPr>
          <p:spPr>
            <a:xfrm>
              <a:off x="290448" y="1693374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02" name="Google Shape;1502;p25"/>
          <p:cNvSpPr/>
          <p:nvPr/>
        </p:nvSpPr>
        <p:spPr>
          <a:xfrm>
            <a:off x="2709885" y="1437625"/>
            <a:ext cx="1006762" cy="146247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3" name="Google Shape;1503;p25"/>
          <p:cNvSpPr txBox="1"/>
          <p:nvPr/>
        </p:nvSpPr>
        <p:spPr>
          <a:xfrm>
            <a:off x="2763455" y="1428735"/>
            <a:ext cx="10025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면접평가문항</a:t>
            </a:r>
            <a:endParaRPr/>
          </a:p>
        </p:txBody>
      </p:sp>
      <p:sp>
        <p:nvSpPr>
          <p:cNvPr id="1504" name="Google Shape;1504;p25"/>
          <p:cNvSpPr/>
          <p:nvPr/>
        </p:nvSpPr>
        <p:spPr>
          <a:xfrm>
            <a:off x="1763689" y="1437624"/>
            <a:ext cx="946197" cy="143965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5" name="Google Shape;1505;p25"/>
          <p:cNvSpPr txBox="1"/>
          <p:nvPr/>
        </p:nvSpPr>
        <p:spPr>
          <a:xfrm>
            <a:off x="1803046" y="1426518"/>
            <a:ext cx="7939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06" name="Google Shape;1506;p25"/>
          <p:cNvGrpSpPr/>
          <p:nvPr/>
        </p:nvGrpSpPr>
        <p:grpSpPr>
          <a:xfrm>
            <a:off x="3577528" y="1422288"/>
            <a:ext cx="240772" cy="215444"/>
            <a:chOff x="290448" y="1693374"/>
            <a:chExt cx="240772" cy="287259"/>
          </a:xfrm>
        </p:grpSpPr>
        <p:sp>
          <p:nvSpPr>
            <p:cNvPr id="1507" name="Google Shape;1507;p2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8" name="Google Shape;1508;p25"/>
            <p:cNvSpPr txBox="1"/>
            <p:nvPr/>
          </p:nvSpPr>
          <p:spPr>
            <a:xfrm>
              <a:off x="290448" y="1693374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4" name="Google Shape;1514;p26"/>
          <p:cNvGraphicFramePr/>
          <p:nvPr/>
        </p:nvGraphicFramePr>
        <p:xfrm>
          <a:off x="48344" y="334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062025"/>
                <a:gridCol w="106202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</a:rPr>
                        <a:t>SS-RC-04-02-05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160610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모집전형&gt;면접평가&gt;학생조회&gt;면접평가문항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면접평가문항 화면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515" name="Google Shape;1515;p26"/>
          <p:cNvSpPr/>
          <p:nvPr/>
        </p:nvSpPr>
        <p:spPr>
          <a:xfrm>
            <a:off x="1596008" y="1329612"/>
            <a:ext cx="4752528" cy="351039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16" name="Google Shape;1516;p26"/>
          <p:cNvGraphicFramePr/>
          <p:nvPr/>
        </p:nvGraphicFramePr>
        <p:xfrm>
          <a:off x="6492552" y="33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504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5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면접평가문항 탭 메뉴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5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면접 평가문항 문제 및 체크된 보기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체크한 보기를 수정할 수 있는 버튼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면접대상자 리스트 화면으로 뒤로가기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34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8007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면접 대상자의 면접 평가문항 화면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517" name="Google Shape;1517;p26"/>
          <p:cNvSpPr/>
          <p:nvPr/>
        </p:nvSpPr>
        <p:spPr>
          <a:xfrm>
            <a:off x="83840" y="1329612"/>
            <a:ext cx="1512168" cy="351039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8" name="Google Shape;1518;p26"/>
          <p:cNvSpPr/>
          <p:nvPr/>
        </p:nvSpPr>
        <p:spPr>
          <a:xfrm>
            <a:off x="83840" y="1005576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9" name="Google Shape;1519;p26"/>
          <p:cNvSpPr txBox="1"/>
          <p:nvPr/>
        </p:nvSpPr>
        <p:spPr>
          <a:xfrm>
            <a:off x="1704152" y="109173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0" name="Google Shape;1520;p26"/>
          <p:cNvSpPr txBox="1"/>
          <p:nvPr/>
        </p:nvSpPr>
        <p:spPr>
          <a:xfrm>
            <a:off x="2073916" y="109614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1" name="Google Shape;1521;p26"/>
          <p:cNvSpPr txBox="1"/>
          <p:nvPr/>
        </p:nvSpPr>
        <p:spPr>
          <a:xfrm>
            <a:off x="2476488" y="1092574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2" name="Google Shape;1522;p26"/>
          <p:cNvSpPr txBox="1"/>
          <p:nvPr/>
        </p:nvSpPr>
        <p:spPr>
          <a:xfrm>
            <a:off x="2859673" y="1092574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3" name="Google Shape;1523;p26"/>
          <p:cNvSpPr txBox="1"/>
          <p:nvPr/>
        </p:nvSpPr>
        <p:spPr>
          <a:xfrm>
            <a:off x="3299259" y="109587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4" name="Google Shape;1524;p26"/>
          <p:cNvSpPr txBox="1"/>
          <p:nvPr/>
        </p:nvSpPr>
        <p:spPr>
          <a:xfrm>
            <a:off x="3664062" y="1099300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5" name="Google Shape;1525;p26"/>
          <p:cNvSpPr txBox="1"/>
          <p:nvPr/>
        </p:nvSpPr>
        <p:spPr>
          <a:xfrm>
            <a:off x="4206786" y="1104132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6" name="Google Shape;1526;p26"/>
          <p:cNvSpPr txBox="1"/>
          <p:nvPr/>
        </p:nvSpPr>
        <p:spPr>
          <a:xfrm>
            <a:off x="4542447" y="110287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527" name="Google Shape;1527;p26"/>
          <p:cNvSpPr txBox="1"/>
          <p:nvPr/>
        </p:nvSpPr>
        <p:spPr>
          <a:xfrm>
            <a:off x="4942561" y="1099300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8" name="Google Shape;1528;p26"/>
          <p:cNvSpPr txBox="1"/>
          <p:nvPr/>
        </p:nvSpPr>
        <p:spPr>
          <a:xfrm>
            <a:off x="5358982" y="110365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9" name="Google Shape;1529;p26"/>
          <p:cNvSpPr txBox="1"/>
          <p:nvPr/>
        </p:nvSpPr>
        <p:spPr>
          <a:xfrm>
            <a:off x="5824522" y="1100137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0" name="Google Shape;1530;p26"/>
          <p:cNvSpPr/>
          <p:nvPr/>
        </p:nvSpPr>
        <p:spPr>
          <a:xfrm>
            <a:off x="1596008" y="1329612"/>
            <a:ext cx="4752528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1" name="Google Shape;1531;p26"/>
          <p:cNvSpPr/>
          <p:nvPr/>
        </p:nvSpPr>
        <p:spPr>
          <a:xfrm>
            <a:off x="1749155" y="1581589"/>
            <a:ext cx="4464730" cy="161583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2" name="Google Shape;1532;p26"/>
          <p:cNvSpPr txBox="1"/>
          <p:nvPr/>
        </p:nvSpPr>
        <p:spPr>
          <a:xfrm>
            <a:off x="1845982" y="1568570"/>
            <a:ext cx="113473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 평가문항 등록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3" name="Google Shape;1533;p26"/>
          <p:cNvSpPr txBox="1"/>
          <p:nvPr/>
        </p:nvSpPr>
        <p:spPr>
          <a:xfrm>
            <a:off x="1749156" y="1917608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평가문항1번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4" name="Google Shape;1534;p26"/>
          <p:cNvSpPr txBox="1"/>
          <p:nvPr/>
        </p:nvSpPr>
        <p:spPr>
          <a:xfrm>
            <a:off x="2083246" y="2085696"/>
            <a:ext cx="8325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5" name="Google Shape;1535;p26"/>
          <p:cNvSpPr/>
          <p:nvPr/>
        </p:nvSpPr>
        <p:spPr>
          <a:xfrm>
            <a:off x="2016915" y="2136800"/>
            <a:ext cx="62890" cy="6586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6" name="Google Shape;1536;p26"/>
          <p:cNvSpPr/>
          <p:nvPr/>
        </p:nvSpPr>
        <p:spPr>
          <a:xfrm>
            <a:off x="2924947" y="2161197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7" name="Google Shape;1537;p26"/>
          <p:cNvSpPr txBox="1"/>
          <p:nvPr/>
        </p:nvSpPr>
        <p:spPr>
          <a:xfrm>
            <a:off x="2987824" y="2113336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8" name="Google Shape;1538;p26"/>
          <p:cNvSpPr/>
          <p:nvPr/>
        </p:nvSpPr>
        <p:spPr>
          <a:xfrm>
            <a:off x="3594599" y="2144827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9" name="Google Shape;1539;p26"/>
          <p:cNvSpPr txBox="1"/>
          <p:nvPr/>
        </p:nvSpPr>
        <p:spPr>
          <a:xfrm>
            <a:off x="3627010" y="2096966"/>
            <a:ext cx="12093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0" name="Google Shape;1540;p26"/>
          <p:cNvSpPr txBox="1"/>
          <p:nvPr/>
        </p:nvSpPr>
        <p:spPr>
          <a:xfrm>
            <a:off x="4355977" y="2088939"/>
            <a:ext cx="86899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1" name="Google Shape;1541;p26"/>
          <p:cNvSpPr/>
          <p:nvPr/>
        </p:nvSpPr>
        <p:spPr>
          <a:xfrm>
            <a:off x="4293100" y="2145405"/>
            <a:ext cx="48029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2" name="Google Shape;1542;p26"/>
          <p:cNvSpPr txBox="1"/>
          <p:nvPr/>
        </p:nvSpPr>
        <p:spPr>
          <a:xfrm>
            <a:off x="1740025" y="2216642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2번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3" name="Google Shape;1543;p26"/>
          <p:cNvSpPr txBox="1"/>
          <p:nvPr/>
        </p:nvSpPr>
        <p:spPr>
          <a:xfrm>
            <a:off x="2101580" y="2387974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4" name="Google Shape;1544;p26"/>
          <p:cNvSpPr/>
          <p:nvPr/>
        </p:nvSpPr>
        <p:spPr>
          <a:xfrm>
            <a:off x="2007784" y="2435835"/>
            <a:ext cx="62890" cy="6586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5" name="Google Shape;1545;p26"/>
          <p:cNvSpPr/>
          <p:nvPr/>
        </p:nvSpPr>
        <p:spPr>
          <a:xfrm>
            <a:off x="2915816" y="2460232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6" name="Google Shape;1546;p26"/>
          <p:cNvSpPr txBox="1"/>
          <p:nvPr/>
        </p:nvSpPr>
        <p:spPr>
          <a:xfrm>
            <a:off x="2946555" y="2412371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7" name="Google Shape;1547;p26"/>
          <p:cNvSpPr/>
          <p:nvPr/>
        </p:nvSpPr>
        <p:spPr>
          <a:xfrm>
            <a:off x="3585468" y="2443861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8" name="Google Shape;1548;p26"/>
          <p:cNvSpPr txBox="1"/>
          <p:nvPr/>
        </p:nvSpPr>
        <p:spPr>
          <a:xfrm>
            <a:off x="3617879" y="2396000"/>
            <a:ext cx="12093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9" name="Google Shape;1549;p26"/>
          <p:cNvSpPr txBox="1"/>
          <p:nvPr/>
        </p:nvSpPr>
        <p:spPr>
          <a:xfrm>
            <a:off x="4386793" y="2396579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0" name="Google Shape;1550;p26"/>
          <p:cNvSpPr/>
          <p:nvPr/>
        </p:nvSpPr>
        <p:spPr>
          <a:xfrm>
            <a:off x="4283969" y="2444440"/>
            <a:ext cx="48029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1" name="Google Shape;1551;p26"/>
          <p:cNvSpPr txBox="1"/>
          <p:nvPr/>
        </p:nvSpPr>
        <p:spPr>
          <a:xfrm>
            <a:off x="1741013" y="2540678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3번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2" name="Google Shape;1552;p26"/>
          <p:cNvSpPr txBox="1"/>
          <p:nvPr/>
        </p:nvSpPr>
        <p:spPr>
          <a:xfrm>
            <a:off x="2102568" y="2712010"/>
            <a:ext cx="75710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3" name="Google Shape;1553;p26"/>
          <p:cNvSpPr/>
          <p:nvPr/>
        </p:nvSpPr>
        <p:spPr>
          <a:xfrm>
            <a:off x="2008772" y="2759871"/>
            <a:ext cx="62890" cy="6586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4" name="Google Shape;1554;p26"/>
          <p:cNvSpPr/>
          <p:nvPr/>
        </p:nvSpPr>
        <p:spPr>
          <a:xfrm>
            <a:off x="2916804" y="2784267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5" name="Google Shape;1555;p26"/>
          <p:cNvSpPr txBox="1"/>
          <p:nvPr/>
        </p:nvSpPr>
        <p:spPr>
          <a:xfrm>
            <a:off x="2947543" y="2736406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6" name="Google Shape;1556;p26"/>
          <p:cNvSpPr/>
          <p:nvPr/>
        </p:nvSpPr>
        <p:spPr>
          <a:xfrm>
            <a:off x="3586456" y="2767897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7" name="Google Shape;1557;p26"/>
          <p:cNvSpPr txBox="1"/>
          <p:nvPr/>
        </p:nvSpPr>
        <p:spPr>
          <a:xfrm>
            <a:off x="3618867" y="2720036"/>
            <a:ext cx="9235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8" name="Google Shape;1558;p26"/>
          <p:cNvSpPr txBox="1"/>
          <p:nvPr/>
        </p:nvSpPr>
        <p:spPr>
          <a:xfrm>
            <a:off x="4387781" y="2720615"/>
            <a:ext cx="8371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9" name="Google Shape;1559;p26"/>
          <p:cNvSpPr/>
          <p:nvPr/>
        </p:nvSpPr>
        <p:spPr>
          <a:xfrm>
            <a:off x="4284957" y="2768476"/>
            <a:ext cx="48029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0" name="Google Shape;1560;p26"/>
          <p:cNvSpPr txBox="1"/>
          <p:nvPr/>
        </p:nvSpPr>
        <p:spPr>
          <a:xfrm>
            <a:off x="1740025" y="2864714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4번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1" name="Google Shape;1561;p26"/>
          <p:cNvSpPr txBox="1"/>
          <p:nvPr/>
        </p:nvSpPr>
        <p:spPr>
          <a:xfrm>
            <a:off x="2101580" y="3036046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2" name="Google Shape;1562;p26"/>
          <p:cNvSpPr/>
          <p:nvPr/>
        </p:nvSpPr>
        <p:spPr>
          <a:xfrm>
            <a:off x="2007784" y="3083907"/>
            <a:ext cx="62890" cy="6586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3" name="Google Shape;1563;p26"/>
          <p:cNvSpPr/>
          <p:nvPr/>
        </p:nvSpPr>
        <p:spPr>
          <a:xfrm>
            <a:off x="2915816" y="3108304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4" name="Google Shape;1564;p26"/>
          <p:cNvSpPr txBox="1"/>
          <p:nvPr/>
        </p:nvSpPr>
        <p:spPr>
          <a:xfrm>
            <a:off x="2946555" y="3060443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5" name="Google Shape;1565;p26"/>
          <p:cNvSpPr/>
          <p:nvPr/>
        </p:nvSpPr>
        <p:spPr>
          <a:xfrm>
            <a:off x="3585468" y="3091933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6" name="Google Shape;1566;p26"/>
          <p:cNvSpPr txBox="1"/>
          <p:nvPr/>
        </p:nvSpPr>
        <p:spPr>
          <a:xfrm>
            <a:off x="3617879" y="3044072"/>
            <a:ext cx="12093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7" name="Google Shape;1567;p26"/>
          <p:cNvSpPr txBox="1"/>
          <p:nvPr/>
        </p:nvSpPr>
        <p:spPr>
          <a:xfrm>
            <a:off x="4386793" y="3044651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8" name="Google Shape;1568;p26"/>
          <p:cNvSpPr/>
          <p:nvPr/>
        </p:nvSpPr>
        <p:spPr>
          <a:xfrm>
            <a:off x="4283969" y="3092512"/>
            <a:ext cx="48029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9" name="Google Shape;1569;p26"/>
          <p:cNvSpPr txBox="1"/>
          <p:nvPr/>
        </p:nvSpPr>
        <p:spPr>
          <a:xfrm>
            <a:off x="1741013" y="3188750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5번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0" name="Google Shape;1570;p26"/>
          <p:cNvSpPr txBox="1"/>
          <p:nvPr/>
        </p:nvSpPr>
        <p:spPr>
          <a:xfrm>
            <a:off x="2102568" y="3360082"/>
            <a:ext cx="81324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1" name="Google Shape;1571;p26"/>
          <p:cNvSpPr/>
          <p:nvPr/>
        </p:nvSpPr>
        <p:spPr>
          <a:xfrm>
            <a:off x="2008772" y="3407943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2" name="Google Shape;1572;p26"/>
          <p:cNvSpPr/>
          <p:nvPr/>
        </p:nvSpPr>
        <p:spPr>
          <a:xfrm>
            <a:off x="2916804" y="3432340"/>
            <a:ext cx="62890" cy="6586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3" name="Google Shape;1573;p26"/>
          <p:cNvSpPr txBox="1"/>
          <p:nvPr/>
        </p:nvSpPr>
        <p:spPr>
          <a:xfrm>
            <a:off x="2947543" y="3384479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4" name="Google Shape;1574;p26"/>
          <p:cNvSpPr/>
          <p:nvPr/>
        </p:nvSpPr>
        <p:spPr>
          <a:xfrm>
            <a:off x="3586456" y="3415969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5" name="Google Shape;1575;p26"/>
          <p:cNvSpPr txBox="1"/>
          <p:nvPr/>
        </p:nvSpPr>
        <p:spPr>
          <a:xfrm>
            <a:off x="3618867" y="3368108"/>
            <a:ext cx="9235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6" name="Google Shape;1576;p26"/>
          <p:cNvSpPr txBox="1"/>
          <p:nvPr/>
        </p:nvSpPr>
        <p:spPr>
          <a:xfrm>
            <a:off x="4387781" y="3368687"/>
            <a:ext cx="8371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7" name="Google Shape;1577;p26"/>
          <p:cNvSpPr/>
          <p:nvPr/>
        </p:nvSpPr>
        <p:spPr>
          <a:xfrm>
            <a:off x="4284956" y="3416548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8" name="Google Shape;1578;p26"/>
          <p:cNvSpPr txBox="1"/>
          <p:nvPr/>
        </p:nvSpPr>
        <p:spPr>
          <a:xfrm>
            <a:off x="1740025" y="3512786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6번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9" name="Google Shape;1579;p26"/>
          <p:cNvSpPr txBox="1"/>
          <p:nvPr/>
        </p:nvSpPr>
        <p:spPr>
          <a:xfrm>
            <a:off x="2101580" y="3684118"/>
            <a:ext cx="81423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0" name="Google Shape;1580;p26"/>
          <p:cNvSpPr/>
          <p:nvPr/>
        </p:nvSpPr>
        <p:spPr>
          <a:xfrm>
            <a:off x="2007784" y="3731979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1" name="Google Shape;1581;p26"/>
          <p:cNvSpPr/>
          <p:nvPr/>
        </p:nvSpPr>
        <p:spPr>
          <a:xfrm>
            <a:off x="2915816" y="3756376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2" name="Google Shape;1582;p26"/>
          <p:cNvSpPr txBox="1"/>
          <p:nvPr/>
        </p:nvSpPr>
        <p:spPr>
          <a:xfrm>
            <a:off x="2946555" y="3692144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3" name="Google Shape;1583;p26"/>
          <p:cNvSpPr/>
          <p:nvPr/>
        </p:nvSpPr>
        <p:spPr>
          <a:xfrm>
            <a:off x="3585468" y="3740005"/>
            <a:ext cx="62890" cy="6586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4" name="Google Shape;1584;p26"/>
          <p:cNvSpPr txBox="1"/>
          <p:nvPr/>
        </p:nvSpPr>
        <p:spPr>
          <a:xfrm>
            <a:off x="3617879" y="3692144"/>
            <a:ext cx="8134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5" name="Google Shape;1585;p26"/>
          <p:cNvSpPr txBox="1"/>
          <p:nvPr/>
        </p:nvSpPr>
        <p:spPr>
          <a:xfrm>
            <a:off x="4386793" y="3705876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6" name="Google Shape;1586;p26"/>
          <p:cNvSpPr/>
          <p:nvPr/>
        </p:nvSpPr>
        <p:spPr>
          <a:xfrm>
            <a:off x="4283968" y="3740584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7" name="Google Shape;1587;p26"/>
          <p:cNvSpPr txBox="1"/>
          <p:nvPr/>
        </p:nvSpPr>
        <p:spPr>
          <a:xfrm>
            <a:off x="1740025" y="3819339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7번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8" name="Google Shape;1588;p26"/>
          <p:cNvSpPr txBox="1"/>
          <p:nvPr/>
        </p:nvSpPr>
        <p:spPr>
          <a:xfrm>
            <a:off x="2101580" y="3990671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9" name="Google Shape;1589;p26"/>
          <p:cNvSpPr/>
          <p:nvPr/>
        </p:nvSpPr>
        <p:spPr>
          <a:xfrm>
            <a:off x="2007784" y="4038532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0" name="Google Shape;1590;p26"/>
          <p:cNvSpPr/>
          <p:nvPr/>
        </p:nvSpPr>
        <p:spPr>
          <a:xfrm>
            <a:off x="2915816" y="4062928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1" name="Google Shape;1591;p26"/>
          <p:cNvSpPr txBox="1"/>
          <p:nvPr/>
        </p:nvSpPr>
        <p:spPr>
          <a:xfrm>
            <a:off x="2946555" y="3998697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2" name="Google Shape;1592;p26"/>
          <p:cNvSpPr/>
          <p:nvPr/>
        </p:nvSpPr>
        <p:spPr>
          <a:xfrm>
            <a:off x="3585468" y="4046558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3" name="Google Shape;1593;p26"/>
          <p:cNvSpPr txBox="1"/>
          <p:nvPr/>
        </p:nvSpPr>
        <p:spPr>
          <a:xfrm>
            <a:off x="3617879" y="3998697"/>
            <a:ext cx="67488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4" name="Google Shape;1594;p26"/>
          <p:cNvSpPr txBox="1"/>
          <p:nvPr/>
        </p:nvSpPr>
        <p:spPr>
          <a:xfrm>
            <a:off x="4431366" y="3990671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5" name="Google Shape;1595;p26"/>
          <p:cNvSpPr/>
          <p:nvPr/>
        </p:nvSpPr>
        <p:spPr>
          <a:xfrm>
            <a:off x="4283968" y="4047136"/>
            <a:ext cx="62890" cy="6586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6" name="Google Shape;1596;p26"/>
          <p:cNvSpPr txBox="1"/>
          <p:nvPr/>
        </p:nvSpPr>
        <p:spPr>
          <a:xfrm>
            <a:off x="1740025" y="4143375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8번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7" name="Google Shape;1597;p26"/>
          <p:cNvSpPr txBox="1"/>
          <p:nvPr/>
        </p:nvSpPr>
        <p:spPr>
          <a:xfrm>
            <a:off x="2101580" y="4314707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8" name="Google Shape;1598;p26"/>
          <p:cNvSpPr/>
          <p:nvPr/>
        </p:nvSpPr>
        <p:spPr>
          <a:xfrm>
            <a:off x="2007784" y="4362568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9" name="Google Shape;1599;p26"/>
          <p:cNvSpPr/>
          <p:nvPr/>
        </p:nvSpPr>
        <p:spPr>
          <a:xfrm>
            <a:off x="2915816" y="4386964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0" name="Google Shape;1600;p26"/>
          <p:cNvSpPr txBox="1"/>
          <p:nvPr/>
        </p:nvSpPr>
        <p:spPr>
          <a:xfrm>
            <a:off x="2946555" y="4322733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1" name="Google Shape;1601;p26"/>
          <p:cNvSpPr/>
          <p:nvPr/>
        </p:nvSpPr>
        <p:spPr>
          <a:xfrm>
            <a:off x="3585468" y="4370594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2" name="Google Shape;1602;p26"/>
          <p:cNvSpPr txBox="1"/>
          <p:nvPr/>
        </p:nvSpPr>
        <p:spPr>
          <a:xfrm>
            <a:off x="3635896" y="4322733"/>
            <a:ext cx="61381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3" name="Google Shape;1603;p26"/>
          <p:cNvSpPr txBox="1"/>
          <p:nvPr/>
        </p:nvSpPr>
        <p:spPr>
          <a:xfrm>
            <a:off x="4426007" y="4322733"/>
            <a:ext cx="89854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4" name="Google Shape;1604;p26"/>
          <p:cNvSpPr/>
          <p:nvPr/>
        </p:nvSpPr>
        <p:spPr>
          <a:xfrm>
            <a:off x="4283968" y="4371172"/>
            <a:ext cx="62890" cy="6586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5" name="Google Shape;1605;p26"/>
          <p:cNvSpPr/>
          <p:nvPr/>
        </p:nvSpPr>
        <p:spPr>
          <a:xfrm>
            <a:off x="5110006" y="4677984"/>
            <a:ext cx="398099" cy="16201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06" name="Google Shape;1606;p26"/>
          <p:cNvGrpSpPr/>
          <p:nvPr/>
        </p:nvGrpSpPr>
        <p:grpSpPr>
          <a:xfrm>
            <a:off x="4860032" y="4689818"/>
            <a:ext cx="240772" cy="215444"/>
            <a:chOff x="290448" y="1693374"/>
            <a:chExt cx="240772" cy="287259"/>
          </a:xfrm>
        </p:grpSpPr>
        <p:sp>
          <p:nvSpPr>
            <p:cNvPr id="1607" name="Google Shape;1607;p2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8" name="Google Shape;1608;p26"/>
            <p:cNvSpPr txBox="1"/>
            <p:nvPr/>
          </p:nvSpPr>
          <p:spPr>
            <a:xfrm>
              <a:off x="290448" y="1693374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09" name="Google Shape;1609;p26"/>
          <p:cNvSpPr txBox="1"/>
          <p:nvPr/>
        </p:nvSpPr>
        <p:spPr>
          <a:xfrm>
            <a:off x="5420576" y="2054624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0" name="Google Shape;1610;p26"/>
          <p:cNvSpPr/>
          <p:nvPr/>
        </p:nvSpPr>
        <p:spPr>
          <a:xfrm>
            <a:off x="5364088" y="2108630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1" name="Google Shape;1611;p26"/>
          <p:cNvSpPr txBox="1"/>
          <p:nvPr/>
        </p:nvSpPr>
        <p:spPr>
          <a:xfrm>
            <a:off x="5418561" y="2375375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2" name="Google Shape;1612;p26"/>
          <p:cNvSpPr/>
          <p:nvPr/>
        </p:nvSpPr>
        <p:spPr>
          <a:xfrm>
            <a:off x="5362073" y="2429381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3" name="Google Shape;1613;p26"/>
          <p:cNvSpPr txBox="1"/>
          <p:nvPr/>
        </p:nvSpPr>
        <p:spPr>
          <a:xfrm>
            <a:off x="5418561" y="2687106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4" name="Google Shape;1614;p26"/>
          <p:cNvSpPr/>
          <p:nvPr/>
        </p:nvSpPr>
        <p:spPr>
          <a:xfrm>
            <a:off x="5362073" y="2741112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5" name="Google Shape;1615;p26"/>
          <p:cNvSpPr txBox="1"/>
          <p:nvPr/>
        </p:nvSpPr>
        <p:spPr>
          <a:xfrm>
            <a:off x="5418561" y="3036046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6" name="Google Shape;1616;p26"/>
          <p:cNvSpPr/>
          <p:nvPr/>
        </p:nvSpPr>
        <p:spPr>
          <a:xfrm>
            <a:off x="5362073" y="3090052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7" name="Google Shape;1617;p26"/>
          <p:cNvSpPr txBox="1"/>
          <p:nvPr/>
        </p:nvSpPr>
        <p:spPr>
          <a:xfrm>
            <a:off x="5418561" y="3368108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8" name="Google Shape;1618;p26"/>
          <p:cNvSpPr/>
          <p:nvPr/>
        </p:nvSpPr>
        <p:spPr>
          <a:xfrm>
            <a:off x="5362073" y="3422114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9" name="Google Shape;1619;p26"/>
          <p:cNvSpPr txBox="1"/>
          <p:nvPr/>
        </p:nvSpPr>
        <p:spPr>
          <a:xfrm>
            <a:off x="5418561" y="3728306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0" name="Google Shape;1620;p26"/>
          <p:cNvSpPr/>
          <p:nvPr/>
        </p:nvSpPr>
        <p:spPr>
          <a:xfrm>
            <a:off x="5362073" y="3782312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1" name="Google Shape;1621;p26"/>
          <p:cNvSpPr txBox="1"/>
          <p:nvPr/>
        </p:nvSpPr>
        <p:spPr>
          <a:xfrm>
            <a:off x="5418561" y="4047998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2" name="Google Shape;1622;p26"/>
          <p:cNvSpPr/>
          <p:nvPr/>
        </p:nvSpPr>
        <p:spPr>
          <a:xfrm>
            <a:off x="5362073" y="4102003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3" name="Google Shape;1623;p26"/>
          <p:cNvSpPr txBox="1"/>
          <p:nvPr/>
        </p:nvSpPr>
        <p:spPr>
          <a:xfrm>
            <a:off x="5418561" y="4322733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4" name="Google Shape;1624;p26"/>
          <p:cNvSpPr/>
          <p:nvPr/>
        </p:nvSpPr>
        <p:spPr>
          <a:xfrm>
            <a:off x="5362073" y="4376739"/>
            <a:ext cx="62890" cy="6586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5" name="Google Shape;1625;p26"/>
          <p:cNvSpPr/>
          <p:nvPr/>
        </p:nvSpPr>
        <p:spPr>
          <a:xfrm>
            <a:off x="5592379" y="4677984"/>
            <a:ext cx="612376" cy="16201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6" name="Google Shape;1626;p26"/>
          <p:cNvSpPr txBox="1"/>
          <p:nvPr/>
        </p:nvSpPr>
        <p:spPr>
          <a:xfrm>
            <a:off x="1704153" y="1765277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접수번호 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7" name="Google Shape;1627;p26"/>
          <p:cNvSpPr txBox="1"/>
          <p:nvPr/>
        </p:nvSpPr>
        <p:spPr>
          <a:xfrm>
            <a:off x="2957428" y="1766287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 면접번호 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8" name="Google Shape;1628;p26"/>
          <p:cNvSpPr txBox="1"/>
          <p:nvPr/>
        </p:nvSpPr>
        <p:spPr>
          <a:xfrm>
            <a:off x="33576" y="1873549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9" name="Google Shape;1629;p26"/>
          <p:cNvSpPr txBox="1"/>
          <p:nvPr/>
        </p:nvSpPr>
        <p:spPr>
          <a:xfrm>
            <a:off x="33576" y="145437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0" name="Google Shape;1630;p26"/>
          <p:cNvSpPr txBox="1"/>
          <p:nvPr/>
        </p:nvSpPr>
        <p:spPr>
          <a:xfrm>
            <a:off x="33576" y="166212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1" name="Google Shape;1631;p26"/>
          <p:cNvSpPr txBox="1"/>
          <p:nvPr/>
        </p:nvSpPr>
        <p:spPr>
          <a:xfrm>
            <a:off x="33576" y="2071174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2" name="Google Shape;1632;p26"/>
          <p:cNvSpPr txBox="1"/>
          <p:nvPr/>
        </p:nvSpPr>
        <p:spPr>
          <a:xfrm>
            <a:off x="33576" y="2259769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3" name="Google Shape;1633;p26"/>
          <p:cNvSpPr txBox="1"/>
          <p:nvPr/>
        </p:nvSpPr>
        <p:spPr>
          <a:xfrm>
            <a:off x="33576" y="244678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4" name="Google Shape;1634;p26"/>
          <p:cNvSpPr/>
          <p:nvPr/>
        </p:nvSpPr>
        <p:spPr>
          <a:xfrm>
            <a:off x="90461" y="2627828"/>
            <a:ext cx="1501781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5" name="Google Shape;1635;p26"/>
          <p:cNvSpPr txBox="1"/>
          <p:nvPr/>
        </p:nvSpPr>
        <p:spPr>
          <a:xfrm>
            <a:off x="33576" y="262966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6" name="Google Shape;1636;p26"/>
          <p:cNvSpPr txBox="1"/>
          <p:nvPr/>
        </p:nvSpPr>
        <p:spPr>
          <a:xfrm>
            <a:off x="33577" y="281595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37" name="Google Shape;1637;p26"/>
          <p:cNvGrpSpPr/>
          <p:nvPr/>
        </p:nvGrpSpPr>
        <p:grpSpPr>
          <a:xfrm>
            <a:off x="1676806" y="2071172"/>
            <a:ext cx="240772" cy="215444"/>
            <a:chOff x="290448" y="1693374"/>
            <a:chExt cx="240772" cy="287259"/>
          </a:xfrm>
        </p:grpSpPr>
        <p:sp>
          <p:nvSpPr>
            <p:cNvPr id="1638" name="Google Shape;1638;p2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9" name="Google Shape;1639;p26"/>
            <p:cNvSpPr txBox="1"/>
            <p:nvPr/>
          </p:nvSpPr>
          <p:spPr>
            <a:xfrm>
              <a:off x="290448" y="1693374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27"/>
          <p:cNvSpPr/>
          <p:nvPr/>
        </p:nvSpPr>
        <p:spPr>
          <a:xfrm>
            <a:off x="53262" y="3062406"/>
            <a:ext cx="1494403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46" name="Google Shape;1646;p27"/>
          <p:cNvGraphicFramePr/>
          <p:nvPr/>
        </p:nvGraphicFramePr>
        <p:xfrm>
          <a:off x="9247" y="20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SS-RC-05-00-01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160610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2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  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면접전형관리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최종합격자 지원자 리스트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647" name="Google Shape;1647;p27"/>
          <p:cNvGraphicFramePr/>
          <p:nvPr/>
        </p:nvGraphicFramePr>
        <p:xfrm>
          <a:off x="6443663" y="2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면접평가 목록 버튼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면접평가 메인화면 홈 버튼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년도, 몇 회차 리스트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지원자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중 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면접 합격자, 예비 합격자 목록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페이징 (이전, 현재, 다음) 버튼 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일괄 합격 여부 및 취소 상태를 저장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년도, 회차별로 면접 합격자를 확인 및 합격, 예비 등록을 할 수 있는 화면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648" name="Google Shape;1648;p27"/>
          <p:cNvSpPr/>
          <p:nvPr/>
        </p:nvSpPr>
        <p:spPr>
          <a:xfrm>
            <a:off x="35496" y="1491630"/>
            <a:ext cx="1512169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9" name="Google Shape;1649;p27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0" name="Google Shape;1650;p27"/>
          <p:cNvSpPr txBox="1"/>
          <p:nvPr/>
        </p:nvSpPr>
        <p:spPr>
          <a:xfrm>
            <a:off x="1634912" y="1545636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51" name="Google Shape;1651;p27"/>
          <p:cNvGrpSpPr/>
          <p:nvPr/>
        </p:nvGrpSpPr>
        <p:grpSpPr>
          <a:xfrm>
            <a:off x="1506136" y="1560358"/>
            <a:ext cx="240772" cy="215444"/>
            <a:chOff x="292829" y="1695755"/>
            <a:chExt cx="240772" cy="287259"/>
          </a:xfrm>
        </p:grpSpPr>
        <p:sp>
          <p:nvSpPr>
            <p:cNvPr id="1652" name="Google Shape;1652;p2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3" name="Google Shape;1653;p27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54" name="Google Shape;1654;p27"/>
          <p:cNvSpPr/>
          <p:nvPr/>
        </p:nvSpPr>
        <p:spPr>
          <a:xfrm>
            <a:off x="2079194" y="4439155"/>
            <a:ext cx="259504" cy="173124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5" name="Google Shape;1655;p27"/>
          <p:cNvSpPr txBox="1"/>
          <p:nvPr/>
        </p:nvSpPr>
        <p:spPr>
          <a:xfrm>
            <a:off x="2338404" y="4439155"/>
            <a:ext cx="240177" cy="2308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6" name="Google Shape;1656;p27"/>
          <p:cNvSpPr txBox="1"/>
          <p:nvPr/>
        </p:nvSpPr>
        <p:spPr>
          <a:xfrm>
            <a:off x="2097532" y="4439155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7" name="Google Shape;1657;p27"/>
          <p:cNvGraphicFramePr/>
          <p:nvPr/>
        </p:nvGraphicFramePr>
        <p:xfrm>
          <a:off x="1714548" y="22678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29725"/>
                <a:gridCol w="915575"/>
                <a:gridCol w="864100"/>
                <a:gridCol w="576075"/>
                <a:gridCol w="648075"/>
                <a:gridCol w="7932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이름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전화번호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이메일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면접 점수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면접 합격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최종합격 여부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5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62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7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5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Malgun Gothic"/>
                        <a:buNone/>
                      </a:pPr>
                      <a:r>
                        <a:rPr lang="ko-KR" sz="500"/>
                        <a:t>XXX-XXXX-XXXX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XXX@XXX.COM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O/X</a:t>
                      </a:r>
                      <a:endParaRPr sz="5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658" name="Google Shape;1658;p27"/>
          <p:cNvSpPr/>
          <p:nvPr/>
        </p:nvSpPr>
        <p:spPr>
          <a:xfrm>
            <a:off x="5451300" y="4450979"/>
            <a:ext cx="438646" cy="16086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9" name="Google Shape;1659;p27"/>
          <p:cNvSpPr txBox="1"/>
          <p:nvPr/>
        </p:nvSpPr>
        <p:spPr>
          <a:xfrm>
            <a:off x="5464427" y="4438720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60" name="Google Shape;1660;p27"/>
          <p:cNvGrpSpPr/>
          <p:nvPr/>
        </p:nvGrpSpPr>
        <p:grpSpPr>
          <a:xfrm>
            <a:off x="1617286" y="1745850"/>
            <a:ext cx="240772" cy="215444"/>
            <a:chOff x="292829" y="1695755"/>
            <a:chExt cx="240772" cy="287259"/>
          </a:xfrm>
        </p:grpSpPr>
        <p:sp>
          <p:nvSpPr>
            <p:cNvPr id="1661" name="Google Shape;1661;p2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2" name="Google Shape;1662;p27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63" name="Google Shape;1663;p27"/>
          <p:cNvGrpSpPr/>
          <p:nvPr/>
        </p:nvGrpSpPr>
        <p:grpSpPr>
          <a:xfrm>
            <a:off x="5149132" y="4464592"/>
            <a:ext cx="240772" cy="215444"/>
            <a:chOff x="292829" y="1695755"/>
            <a:chExt cx="240772" cy="287259"/>
          </a:xfrm>
        </p:grpSpPr>
        <p:sp>
          <p:nvSpPr>
            <p:cNvPr id="1664" name="Google Shape;1664;p2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5" name="Google Shape;1665;p27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66" name="Google Shape;1666;p27"/>
          <p:cNvGrpSpPr/>
          <p:nvPr/>
        </p:nvGrpSpPr>
        <p:grpSpPr>
          <a:xfrm>
            <a:off x="1769319" y="4462394"/>
            <a:ext cx="240772" cy="215444"/>
            <a:chOff x="292829" y="1695755"/>
            <a:chExt cx="240772" cy="287259"/>
          </a:xfrm>
        </p:grpSpPr>
        <p:sp>
          <p:nvSpPr>
            <p:cNvPr id="1667" name="Google Shape;1667;p2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8" name="Google Shape;1668;p27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69" name="Google Shape;1669;p27"/>
          <p:cNvGrpSpPr/>
          <p:nvPr/>
        </p:nvGrpSpPr>
        <p:grpSpPr>
          <a:xfrm>
            <a:off x="21378" y="3085023"/>
            <a:ext cx="240772" cy="215444"/>
            <a:chOff x="292829" y="1695755"/>
            <a:chExt cx="240772" cy="287259"/>
          </a:xfrm>
        </p:grpSpPr>
        <p:sp>
          <p:nvSpPr>
            <p:cNvPr id="1670" name="Google Shape;1670;p2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1" name="Google Shape;1671;p27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72" name="Google Shape;1672;p27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3" name="Google Shape;1673;p27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4" name="Google Shape;1674;p27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5" name="Google Shape;1675;p27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6" name="Google Shape;1676;p27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7" name="Google Shape;1677;p27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8" name="Google Shape;1678;p27"/>
          <p:cNvSpPr txBox="1"/>
          <p:nvPr/>
        </p:nvSpPr>
        <p:spPr>
          <a:xfrm>
            <a:off x="35496" y="28372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9" name="Google Shape;1679;p27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0" name="Google Shape;1680;p27"/>
          <p:cNvSpPr txBox="1"/>
          <p:nvPr/>
        </p:nvSpPr>
        <p:spPr>
          <a:xfrm>
            <a:off x="1655808" y="125375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1" name="Google Shape;1681;p27"/>
          <p:cNvSpPr txBox="1"/>
          <p:nvPr/>
        </p:nvSpPr>
        <p:spPr>
          <a:xfrm>
            <a:off x="2025572" y="125816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2" name="Google Shape;1682;p27"/>
          <p:cNvSpPr txBox="1"/>
          <p:nvPr/>
        </p:nvSpPr>
        <p:spPr>
          <a:xfrm>
            <a:off x="2428144" y="125459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3" name="Google Shape;1683;p27"/>
          <p:cNvSpPr txBox="1"/>
          <p:nvPr/>
        </p:nvSpPr>
        <p:spPr>
          <a:xfrm>
            <a:off x="2811329" y="1254592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4" name="Google Shape;1684;p27"/>
          <p:cNvSpPr txBox="1"/>
          <p:nvPr/>
        </p:nvSpPr>
        <p:spPr>
          <a:xfrm>
            <a:off x="3250915" y="125789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5" name="Google Shape;1685;p27"/>
          <p:cNvSpPr txBox="1"/>
          <p:nvPr/>
        </p:nvSpPr>
        <p:spPr>
          <a:xfrm>
            <a:off x="3615718" y="1261317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6" name="Google Shape;1686;p27"/>
          <p:cNvSpPr txBox="1"/>
          <p:nvPr/>
        </p:nvSpPr>
        <p:spPr>
          <a:xfrm>
            <a:off x="4158442" y="1266150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7" name="Google Shape;1687;p27"/>
          <p:cNvSpPr txBox="1"/>
          <p:nvPr/>
        </p:nvSpPr>
        <p:spPr>
          <a:xfrm>
            <a:off x="4494103" y="126489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688" name="Google Shape;1688;p27"/>
          <p:cNvSpPr txBox="1"/>
          <p:nvPr/>
        </p:nvSpPr>
        <p:spPr>
          <a:xfrm>
            <a:off x="4894217" y="1261317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9" name="Google Shape;1689;p27"/>
          <p:cNvSpPr txBox="1"/>
          <p:nvPr/>
        </p:nvSpPr>
        <p:spPr>
          <a:xfrm>
            <a:off x="5310638" y="12656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0" name="Google Shape;1690;p27"/>
          <p:cNvSpPr txBox="1"/>
          <p:nvPr/>
        </p:nvSpPr>
        <p:spPr>
          <a:xfrm>
            <a:off x="5776178" y="1262155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1" name="Google Shape;1691;p27"/>
          <p:cNvSpPr/>
          <p:nvPr/>
        </p:nvSpPr>
        <p:spPr>
          <a:xfrm>
            <a:off x="1547665" y="1491630"/>
            <a:ext cx="4752527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92" name="Google Shape;1692;p27"/>
          <p:cNvGrpSpPr/>
          <p:nvPr/>
        </p:nvGrpSpPr>
        <p:grpSpPr>
          <a:xfrm>
            <a:off x="1643809" y="2153014"/>
            <a:ext cx="240772" cy="215444"/>
            <a:chOff x="292829" y="1695755"/>
            <a:chExt cx="240772" cy="287259"/>
          </a:xfrm>
        </p:grpSpPr>
        <p:sp>
          <p:nvSpPr>
            <p:cNvPr id="1693" name="Google Shape;1693;p2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4" name="Google Shape;1694;p27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695" name="Google Shape;1695;p27"/>
          <p:cNvGraphicFramePr/>
          <p:nvPr/>
        </p:nvGraphicFramePr>
        <p:xfrm>
          <a:off x="1731503" y="18558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1464125"/>
                <a:gridCol w="2770675"/>
              </a:tblGrid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년도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회차</a:t>
                      </a:r>
                      <a:endParaRPr sz="500"/>
                    </a:p>
                  </a:txBody>
                  <a:tcPr marT="34300" marB="34300" marR="91450" marL="91450"/>
                </a:tc>
              </a:tr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XXXX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XX</a:t>
                      </a:r>
                      <a:endParaRPr sz="5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28"/>
          <p:cNvSpPr/>
          <p:nvPr/>
        </p:nvSpPr>
        <p:spPr>
          <a:xfrm>
            <a:off x="53262" y="3062406"/>
            <a:ext cx="1494403" cy="211422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02" name="Google Shape;1702;p28"/>
          <p:cNvGraphicFramePr/>
          <p:nvPr/>
        </p:nvGraphicFramePr>
        <p:xfrm>
          <a:off x="9247" y="20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SS-RC-05-00-02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160610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2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  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면접전형관리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최종합격자 지원자 상세 정보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703" name="Google Shape;1703;p28"/>
          <p:cNvGraphicFramePr/>
          <p:nvPr/>
        </p:nvGraphicFramePr>
        <p:xfrm>
          <a:off x="6443663" y="2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지원자 상세 정보 탭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버튼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지원자 상세 정보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합격 등록 및 취소 버튼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전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화면으로 돌아가기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지원자의 정보를 상세하게 볼 수 있게 하는 화면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704" name="Google Shape;1704;p28"/>
          <p:cNvSpPr/>
          <p:nvPr/>
        </p:nvSpPr>
        <p:spPr>
          <a:xfrm>
            <a:off x="35496" y="1491630"/>
            <a:ext cx="1512169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5" name="Google Shape;1705;p28"/>
          <p:cNvSpPr/>
          <p:nvPr/>
        </p:nvSpPr>
        <p:spPr>
          <a:xfrm>
            <a:off x="35496" y="1167594"/>
            <a:ext cx="6264696" cy="32403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6" name="Google Shape;1706;p28"/>
          <p:cNvSpPr txBox="1"/>
          <p:nvPr/>
        </p:nvSpPr>
        <p:spPr>
          <a:xfrm>
            <a:off x="1634912" y="1545636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07" name="Google Shape;1707;p28"/>
          <p:cNvGrpSpPr/>
          <p:nvPr/>
        </p:nvGrpSpPr>
        <p:grpSpPr>
          <a:xfrm>
            <a:off x="1543851" y="2238895"/>
            <a:ext cx="240772" cy="215444"/>
            <a:chOff x="292829" y="1695755"/>
            <a:chExt cx="240772" cy="287259"/>
          </a:xfrm>
        </p:grpSpPr>
        <p:sp>
          <p:nvSpPr>
            <p:cNvPr id="1708" name="Google Shape;1708;p2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9" name="Google Shape;1709;p28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10" name="Google Shape;1710;p28"/>
          <p:cNvGrpSpPr/>
          <p:nvPr/>
        </p:nvGrpSpPr>
        <p:grpSpPr>
          <a:xfrm>
            <a:off x="5323108" y="4470079"/>
            <a:ext cx="655656" cy="230832"/>
            <a:chOff x="5451298" y="5918293"/>
            <a:chExt cx="438648" cy="307776"/>
          </a:xfrm>
        </p:grpSpPr>
        <p:sp>
          <p:nvSpPr>
            <p:cNvPr id="1711" name="Google Shape;1711;p28"/>
            <p:cNvSpPr/>
            <p:nvPr/>
          </p:nvSpPr>
          <p:spPr>
            <a:xfrm>
              <a:off x="5451300" y="5934639"/>
              <a:ext cx="438646" cy="21448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5451298" y="5918293"/>
              <a:ext cx="438647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뒤로가기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13" name="Google Shape;1713;p28"/>
          <p:cNvGrpSpPr/>
          <p:nvPr/>
        </p:nvGrpSpPr>
        <p:grpSpPr>
          <a:xfrm>
            <a:off x="1535422" y="1892761"/>
            <a:ext cx="240772" cy="215444"/>
            <a:chOff x="292829" y="1695755"/>
            <a:chExt cx="240772" cy="287259"/>
          </a:xfrm>
        </p:grpSpPr>
        <p:sp>
          <p:nvSpPr>
            <p:cNvPr id="1714" name="Google Shape;1714;p2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5" name="Google Shape;1715;p28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16" name="Google Shape;1716;p28"/>
          <p:cNvSpPr txBox="1"/>
          <p:nvPr/>
        </p:nvSpPr>
        <p:spPr>
          <a:xfrm>
            <a:off x="35496" y="265433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7" name="Google Shape;1717;p28"/>
          <p:cNvSpPr txBox="1"/>
          <p:nvPr/>
        </p:nvSpPr>
        <p:spPr>
          <a:xfrm>
            <a:off x="35496" y="208109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8" name="Google Shape;1718;p28"/>
          <p:cNvSpPr txBox="1"/>
          <p:nvPr/>
        </p:nvSpPr>
        <p:spPr>
          <a:xfrm>
            <a:off x="35496" y="166192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9" name="Google Shape;1719;p28"/>
          <p:cNvSpPr txBox="1"/>
          <p:nvPr/>
        </p:nvSpPr>
        <p:spPr>
          <a:xfrm>
            <a:off x="35496" y="186967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0" name="Google Shape;1720;p28"/>
          <p:cNvSpPr txBox="1"/>
          <p:nvPr/>
        </p:nvSpPr>
        <p:spPr>
          <a:xfrm>
            <a:off x="35496" y="22787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1" name="Google Shape;1721;p28"/>
          <p:cNvSpPr txBox="1"/>
          <p:nvPr/>
        </p:nvSpPr>
        <p:spPr>
          <a:xfrm>
            <a:off x="35496" y="2467315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2" name="Google Shape;1722;p28"/>
          <p:cNvSpPr txBox="1"/>
          <p:nvPr/>
        </p:nvSpPr>
        <p:spPr>
          <a:xfrm>
            <a:off x="35496" y="28372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3" name="Google Shape;1723;p28"/>
          <p:cNvSpPr txBox="1"/>
          <p:nvPr/>
        </p:nvSpPr>
        <p:spPr>
          <a:xfrm>
            <a:off x="35497" y="3023503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4" name="Google Shape;1724;p28"/>
          <p:cNvSpPr txBox="1"/>
          <p:nvPr/>
        </p:nvSpPr>
        <p:spPr>
          <a:xfrm>
            <a:off x="1655808" y="125375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5" name="Google Shape;1725;p28"/>
          <p:cNvSpPr txBox="1"/>
          <p:nvPr/>
        </p:nvSpPr>
        <p:spPr>
          <a:xfrm>
            <a:off x="2025572" y="125816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6" name="Google Shape;1726;p28"/>
          <p:cNvSpPr txBox="1"/>
          <p:nvPr/>
        </p:nvSpPr>
        <p:spPr>
          <a:xfrm>
            <a:off x="2428144" y="1254592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7" name="Google Shape;1727;p28"/>
          <p:cNvSpPr txBox="1"/>
          <p:nvPr/>
        </p:nvSpPr>
        <p:spPr>
          <a:xfrm>
            <a:off x="2811329" y="1254592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8" name="Google Shape;1728;p28"/>
          <p:cNvSpPr txBox="1"/>
          <p:nvPr/>
        </p:nvSpPr>
        <p:spPr>
          <a:xfrm>
            <a:off x="3250915" y="125789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9" name="Google Shape;1729;p28"/>
          <p:cNvSpPr txBox="1"/>
          <p:nvPr/>
        </p:nvSpPr>
        <p:spPr>
          <a:xfrm>
            <a:off x="3615718" y="1261317"/>
            <a:ext cx="62869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0" name="Google Shape;1730;p28"/>
          <p:cNvSpPr txBox="1"/>
          <p:nvPr/>
        </p:nvSpPr>
        <p:spPr>
          <a:xfrm>
            <a:off x="4158442" y="1266150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1" name="Google Shape;1731;p28"/>
          <p:cNvSpPr txBox="1"/>
          <p:nvPr/>
        </p:nvSpPr>
        <p:spPr>
          <a:xfrm>
            <a:off x="4494103" y="126489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732" name="Google Shape;1732;p28"/>
          <p:cNvSpPr txBox="1"/>
          <p:nvPr/>
        </p:nvSpPr>
        <p:spPr>
          <a:xfrm>
            <a:off x="4894217" y="1261317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3" name="Google Shape;1733;p28"/>
          <p:cNvSpPr txBox="1"/>
          <p:nvPr/>
        </p:nvSpPr>
        <p:spPr>
          <a:xfrm>
            <a:off x="5310638" y="12656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4" name="Google Shape;1734;p28"/>
          <p:cNvSpPr txBox="1"/>
          <p:nvPr/>
        </p:nvSpPr>
        <p:spPr>
          <a:xfrm>
            <a:off x="5776178" y="1262155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5" name="Google Shape;1735;p28"/>
          <p:cNvSpPr/>
          <p:nvPr/>
        </p:nvSpPr>
        <p:spPr>
          <a:xfrm>
            <a:off x="1547665" y="1491630"/>
            <a:ext cx="4752527" cy="334837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36" name="Google Shape;1736;p28"/>
          <p:cNvGraphicFramePr/>
          <p:nvPr/>
        </p:nvGraphicFramePr>
        <p:xfrm>
          <a:off x="1724428" y="2036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608250"/>
                <a:gridCol w="936100"/>
                <a:gridCol w="820125"/>
                <a:gridCol w="935150"/>
                <a:gridCol w="935150"/>
              </a:tblGrid>
              <a:tr h="1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기초정보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과정 인지도 설문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선수 지식 평가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사전 인성 평가</a:t>
                      </a:r>
                      <a:endParaRPr sz="5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/>
                        <a:t>면접 평가</a:t>
                      </a:r>
                      <a:endParaRPr sz="5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pSp>
        <p:nvGrpSpPr>
          <p:cNvPr id="1737" name="Google Shape;1737;p28"/>
          <p:cNvGrpSpPr/>
          <p:nvPr/>
        </p:nvGrpSpPr>
        <p:grpSpPr>
          <a:xfrm>
            <a:off x="4741574" y="4470079"/>
            <a:ext cx="438646" cy="230832"/>
            <a:chOff x="4868308" y="5927413"/>
            <a:chExt cx="438646" cy="307776"/>
          </a:xfrm>
        </p:grpSpPr>
        <p:sp>
          <p:nvSpPr>
            <p:cNvPr id="1738" name="Google Shape;1738;p28"/>
            <p:cNvSpPr/>
            <p:nvPr/>
          </p:nvSpPr>
          <p:spPr>
            <a:xfrm>
              <a:off x="4868308" y="5943759"/>
              <a:ext cx="438646" cy="21448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9" name="Google Shape;1739;p28"/>
            <p:cNvSpPr txBox="1"/>
            <p:nvPr/>
          </p:nvSpPr>
          <p:spPr>
            <a:xfrm>
              <a:off x="4881435" y="5927413"/>
              <a:ext cx="424280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합격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40" name="Google Shape;1740;p28"/>
          <p:cNvGrpSpPr/>
          <p:nvPr/>
        </p:nvGrpSpPr>
        <p:grpSpPr>
          <a:xfrm>
            <a:off x="1735075" y="2319688"/>
            <a:ext cx="4231219" cy="1971355"/>
            <a:chOff x="1735074" y="3092917"/>
            <a:chExt cx="4231219" cy="2628473"/>
          </a:xfrm>
        </p:grpSpPr>
        <p:sp>
          <p:nvSpPr>
            <p:cNvPr id="1741" name="Google Shape;1741;p28"/>
            <p:cNvSpPr/>
            <p:nvPr/>
          </p:nvSpPr>
          <p:spPr>
            <a:xfrm>
              <a:off x="1735074" y="3092917"/>
              <a:ext cx="4231219" cy="262847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42" name="Google Shape;1742;p28"/>
            <p:cNvGrpSpPr/>
            <p:nvPr/>
          </p:nvGrpSpPr>
          <p:grpSpPr>
            <a:xfrm>
              <a:off x="2672387" y="3425311"/>
              <a:ext cx="1529422" cy="233478"/>
              <a:chOff x="2782982" y="3191847"/>
              <a:chExt cx="1529422" cy="233478"/>
            </a:xfrm>
          </p:grpSpPr>
          <p:sp>
            <p:nvSpPr>
              <p:cNvPr id="1743" name="Google Shape;1743;p28"/>
              <p:cNvSpPr/>
              <p:nvPr/>
            </p:nvSpPr>
            <p:spPr>
              <a:xfrm>
                <a:off x="2782982" y="3191847"/>
                <a:ext cx="701330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접수번호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4" name="Google Shape;1744;p28"/>
              <p:cNvSpPr/>
              <p:nvPr/>
            </p:nvSpPr>
            <p:spPr>
              <a:xfrm>
                <a:off x="3484312" y="3197713"/>
                <a:ext cx="828092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45" name="Google Shape;1745;p28"/>
            <p:cNvGrpSpPr/>
            <p:nvPr/>
          </p:nvGrpSpPr>
          <p:grpSpPr>
            <a:xfrm>
              <a:off x="4202130" y="3428251"/>
              <a:ext cx="1529422" cy="230538"/>
              <a:chOff x="2782982" y="3197713"/>
              <a:chExt cx="1529422" cy="230538"/>
            </a:xfrm>
          </p:grpSpPr>
          <p:sp>
            <p:nvSpPr>
              <p:cNvPr id="1746" name="Google Shape;1746;p28"/>
              <p:cNvSpPr/>
              <p:nvPr/>
            </p:nvSpPr>
            <p:spPr>
              <a:xfrm>
                <a:off x="2782982" y="3200639"/>
                <a:ext cx="701330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이름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7" name="Google Shape;1747;p28"/>
              <p:cNvSpPr/>
              <p:nvPr/>
            </p:nvSpPr>
            <p:spPr>
              <a:xfrm>
                <a:off x="3484312" y="3197713"/>
                <a:ext cx="828092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48" name="Google Shape;1748;p28"/>
            <p:cNvGrpSpPr/>
            <p:nvPr/>
          </p:nvGrpSpPr>
          <p:grpSpPr>
            <a:xfrm>
              <a:off x="2672708" y="4040235"/>
              <a:ext cx="1713049" cy="228071"/>
              <a:chOff x="2782982" y="3200180"/>
              <a:chExt cx="1535856" cy="228071"/>
            </a:xfrm>
          </p:grpSpPr>
          <p:sp>
            <p:nvSpPr>
              <p:cNvPr id="1749" name="Google Shape;1749;p28"/>
              <p:cNvSpPr/>
              <p:nvPr/>
            </p:nvSpPr>
            <p:spPr>
              <a:xfrm>
                <a:off x="2782982" y="3200639"/>
                <a:ext cx="763080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주민등록번호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0" name="Google Shape;1750;p28"/>
              <p:cNvSpPr/>
              <p:nvPr/>
            </p:nvSpPr>
            <p:spPr>
              <a:xfrm>
                <a:off x="3546062" y="3200180"/>
                <a:ext cx="772776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51" name="Google Shape;1751;p28"/>
            <p:cNvGrpSpPr/>
            <p:nvPr/>
          </p:nvGrpSpPr>
          <p:grpSpPr>
            <a:xfrm>
              <a:off x="4201809" y="3655863"/>
              <a:ext cx="1529422" cy="233478"/>
              <a:chOff x="2782982" y="3200639"/>
              <a:chExt cx="1529422" cy="233478"/>
            </a:xfrm>
          </p:grpSpPr>
          <p:sp>
            <p:nvSpPr>
              <p:cNvPr id="1752" name="Google Shape;1752;p28"/>
              <p:cNvSpPr/>
              <p:nvPr/>
            </p:nvSpPr>
            <p:spPr>
              <a:xfrm>
                <a:off x="2782982" y="3200639"/>
                <a:ext cx="701330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비밀번호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3" name="Google Shape;1753;p28"/>
              <p:cNvSpPr/>
              <p:nvPr/>
            </p:nvSpPr>
            <p:spPr>
              <a:xfrm>
                <a:off x="3484312" y="3206505"/>
                <a:ext cx="828092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54" name="Google Shape;1754;p28"/>
            <p:cNvGrpSpPr/>
            <p:nvPr/>
          </p:nvGrpSpPr>
          <p:grpSpPr>
            <a:xfrm>
              <a:off x="2674227" y="3655863"/>
              <a:ext cx="1527903" cy="233464"/>
              <a:chOff x="2782982" y="3191847"/>
              <a:chExt cx="1527903" cy="233464"/>
            </a:xfrm>
          </p:grpSpPr>
          <p:sp>
            <p:nvSpPr>
              <p:cNvPr id="1755" name="Google Shape;1755;p28"/>
              <p:cNvSpPr/>
              <p:nvPr/>
            </p:nvSpPr>
            <p:spPr>
              <a:xfrm>
                <a:off x="2782982" y="3191847"/>
                <a:ext cx="701330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아이디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6" name="Google Shape;1756;p28"/>
              <p:cNvSpPr/>
              <p:nvPr/>
            </p:nvSpPr>
            <p:spPr>
              <a:xfrm>
                <a:off x="3482793" y="3197699"/>
                <a:ext cx="828092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757" name="Google Shape;1757;p28"/>
          <p:cNvGrpSpPr/>
          <p:nvPr/>
        </p:nvGrpSpPr>
        <p:grpSpPr>
          <a:xfrm>
            <a:off x="4486513" y="4415447"/>
            <a:ext cx="240772" cy="215444"/>
            <a:chOff x="292829" y="1695755"/>
            <a:chExt cx="240772" cy="287259"/>
          </a:xfrm>
        </p:grpSpPr>
        <p:sp>
          <p:nvSpPr>
            <p:cNvPr id="1758" name="Google Shape;1758;p2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9" name="Google Shape;1759;p28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60" name="Google Shape;1760;p28"/>
          <p:cNvGrpSpPr/>
          <p:nvPr/>
        </p:nvGrpSpPr>
        <p:grpSpPr>
          <a:xfrm>
            <a:off x="5131459" y="4389286"/>
            <a:ext cx="240772" cy="215444"/>
            <a:chOff x="292829" y="1695755"/>
            <a:chExt cx="240772" cy="287259"/>
          </a:xfrm>
        </p:grpSpPr>
        <p:sp>
          <p:nvSpPr>
            <p:cNvPr id="1761" name="Google Shape;1761;p2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2" name="Google Shape;1762;p28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3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인트로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SS-RC-01-00-01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로그인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홈페이지 첫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2" name="Google Shape;112;p3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아이디 입력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비밀번호 입력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클릭 시 로그인되며 메인 홈으로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회원 가입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로그인을 해야 메인 홈으로 넘어갈 수 있다.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아이디와 비밀번호를 입력한 후 여행 시작을 눌러 로그인한다.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계정이 없다면 회원 가입버튼을 누르고 회원 가입을 누르면 회원 가입을 할 수 있는 팝업창이 뜬다.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descr="C:\Users\PC-14\Downloads\[Hello, World!] 첫 화면.jpg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700" y="1025359"/>
            <a:ext cx="5688632" cy="3751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3"/>
          <p:cNvGrpSpPr/>
          <p:nvPr/>
        </p:nvGrpSpPr>
        <p:grpSpPr>
          <a:xfrm>
            <a:off x="179512" y="2427839"/>
            <a:ext cx="240772" cy="324050"/>
            <a:chOff x="292829" y="1695755"/>
            <a:chExt cx="240772" cy="287259"/>
          </a:xfrm>
        </p:grpSpPr>
        <p:sp>
          <p:nvSpPr>
            <p:cNvPr id="115" name="Google Shape;115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174894" y="2779681"/>
            <a:ext cx="240772" cy="216157"/>
            <a:chOff x="292829" y="1695755"/>
            <a:chExt cx="240772" cy="191616"/>
          </a:xfrm>
        </p:grpSpPr>
        <p:sp>
          <p:nvSpPr>
            <p:cNvPr id="118" name="Google Shape;118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174894" y="3213469"/>
            <a:ext cx="240772" cy="216158"/>
            <a:chOff x="292829" y="1695754"/>
            <a:chExt cx="240772" cy="191617"/>
          </a:xfrm>
        </p:grpSpPr>
        <p:sp>
          <p:nvSpPr>
            <p:cNvPr id="121" name="Google Shape;121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292829" y="1695754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3" name="Google Shape;123;p3"/>
          <p:cNvGrpSpPr/>
          <p:nvPr/>
        </p:nvGrpSpPr>
        <p:grpSpPr>
          <a:xfrm>
            <a:off x="173162" y="3507854"/>
            <a:ext cx="240772" cy="216157"/>
            <a:chOff x="292829" y="1695755"/>
            <a:chExt cx="240772" cy="191616"/>
          </a:xfrm>
        </p:grpSpPr>
        <p:sp>
          <p:nvSpPr>
            <p:cNvPr id="124" name="Google Shape;124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8" name="Google Shape;1768;p29"/>
          <p:cNvGraphicFramePr/>
          <p:nvPr/>
        </p:nvGraphicFramePr>
        <p:xfrm>
          <a:off x="9247" y="20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전체상품목록페이지</a:t>
                      </a:r>
                      <a:endParaRPr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전체상품 페이지</a:t>
                      </a:r>
                      <a:endParaRPr/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2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  </a:t>
                      </a:r>
                      <a:r>
                        <a:rPr b="1" lang="ko-KR" sz="800">
                          <a:solidFill>
                            <a:srgbClr val="0C0C0C"/>
                          </a:solidFill>
                        </a:rPr>
                        <a:t>전체 상품 목록 페이지</a:t>
                      </a:r>
                      <a:endParaRPr b="1" sz="8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id="1769" name="Google Shape;17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50" y="836723"/>
            <a:ext cx="6138863" cy="3852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0" name="Google Shape;1770;p29"/>
          <p:cNvGrpSpPr/>
          <p:nvPr/>
        </p:nvGrpSpPr>
        <p:grpSpPr>
          <a:xfrm>
            <a:off x="9262" y="2091080"/>
            <a:ext cx="240900" cy="216085"/>
            <a:chOff x="292829" y="1695755"/>
            <a:chExt cx="240900" cy="191548"/>
          </a:xfrm>
        </p:grpSpPr>
        <p:sp>
          <p:nvSpPr>
            <p:cNvPr id="1771" name="Google Shape;1771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2" name="Google Shape;1772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73" name="Google Shape;1773;p29"/>
          <p:cNvGrpSpPr/>
          <p:nvPr/>
        </p:nvGrpSpPr>
        <p:grpSpPr>
          <a:xfrm>
            <a:off x="9262" y="2355655"/>
            <a:ext cx="240900" cy="216085"/>
            <a:chOff x="292829" y="1695755"/>
            <a:chExt cx="240900" cy="191548"/>
          </a:xfrm>
        </p:grpSpPr>
        <p:sp>
          <p:nvSpPr>
            <p:cNvPr id="1774" name="Google Shape;1774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5" name="Google Shape;1775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76" name="Google Shape;1776;p29"/>
          <p:cNvGrpSpPr/>
          <p:nvPr/>
        </p:nvGrpSpPr>
        <p:grpSpPr>
          <a:xfrm>
            <a:off x="9262" y="2591405"/>
            <a:ext cx="240900" cy="216085"/>
            <a:chOff x="292829" y="1695755"/>
            <a:chExt cx="240900" cy="191548"/>
          </a:xfrm>
        </p:grpSpPr>
        <p:sp>
          <p:nvSpPr>
            <p:cNvPr id="1777" name="Google Shape;1777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8" name="Google Shape;1778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79" name="Google Shape;1779;p29"/>
          <p:cNvGrpSpPr/>
          <p:nvPr/>
        </p:nvGrpSpPr>
        <p:grpSpPr>
          <a:xfrm>
            <a:off x="9262" y="2864355"/>
            <a:ext cx="240900" cy="216085"/>
            <a:chOff x="292829" y="1695755"/>
            <a:chExt cx="240900" cy="191548"/>
          </a:xfrm>
        </p:grpSpPr>
        <p:sp>
          <p:nvSpPr>
            <p:cNvPr id="1780" name="Google Shape;1780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1" name="Google Shape;1781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82" name="Google Shape;1782;p29"/>
          <p:cNvGrpSpPr/>
          <p:nvPr/>
        </p:nvGrpSpPr>
        <p:grpSpPr>
          <a:xfrm>
            <a:off x="9262" y="3091730"/>
            <a:ext cx="240900" cy="216085"/>
            <a:chOff x="292829" y="1695755"/>
            <a:chExt cx="240900" cy="191548"/>
          </a:xfrm>
        </p:grpSpPr>
        <p:sp>
          <p:nvSpPr>
            <p:cNvPr id="1783" name="Google Shape;1783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4" name="Google Shape;1784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85" name="Google Shape;1785;p29"/>
          <p:cNvGrpSpPr/>
          <p:nvPr/>
        </p:nvGrpSpPr>
        <p:grpSpPr>
          <a:xfrm>
            <a:off x="9262" y="3364680"/>
            <a:ext cx="240900" cy="216085"/>
            <a:chOff x="292829" y="1695755"/>
            <a:chExt cx="240900" cy="191548"/>
          </a:xfrm>
        </p:grpSpPr>
        <p:sp>
          <p:nvSpPr>
            <p:cNvPr id="1786" name="Google Shape;1786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7" name="Google Shape;1787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88" name="Google Shape;1788;p29"/>
          <p:cNvGrpSpPr/>
          <p:nvPr/>
        </p:nvGrpSpPr>
        <p:grpSpPr>
          <a:xfrm>
            <a:off x="9262" y="3637630"/>
            <a:ext cx="240900" cy="216085"/>
            <a:chOff x="292829" y="1695755"/>
            <a:chExt cx="240900" cy="191548"/>
          </a:xfrm>
        </p:grpSpPr>
        <p:sp>
          <p:nvSpPr>
            <p:cNvPr id="1789" name="Google Shape;1789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0" name="Google Shape;1790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91" name="Google Shape;1791;p29"/>
          <p:cNvGrpSpPr/>
          <p:nvPr/>
        </p:nvGrpSpPr>
        <p:grpSpPr>
          <a:xfrm>
            <a:off x="9262" y="3887792"/>
            <a:ext cx="240900" cy="216085"/>
            <a:chOff x="292829" y="1695755"/>
            <a:chExt cx="240900" cy="191548"/>
          </a:xfrm>
        </p:grpSpPr>
        <p:sp>
          <p:nvSpPr>
            <p:cNvPr id="1792" name="Google Shape;1792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3" name="Google Shape;1793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94" name="Google Shape;1794;p29"/>
          <p:cNvGrpSpPr/>
          <p:nvPr/>
        </p:nvGrpSpPr>
        <p:grpSpPr>
          <a:xfrm>
            <a:off x="9262" y="4149342"/>
            <a:ext cx="240900" cy="216085"/>
            <a:chOff x="292829" y="1695755"/>
            <a:chExt cx="240900" cy="191548"/>
          </a:xfrm>
        </p:grpSpPr>
        <p:sp>
          <p:nvSpPr>
            <p:cNvPr id="1795" name="Google Shape;1795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6" name="Google Shape;1796;p2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97" name="Google Shape;1797;p29"/>
          <p:cNvGrpSpPr/>
          <p:nvPr/>
        </p:nvGrpSpPr>
        <p:grpSpPr>
          <a:xfrm>
            <a:off x="9250" y="4410899"/>
            <a:ext cx="307200" cy="216079"/>
            <a:chOff x="292817" y="1695761"/>
            <a:chExt cx="307200" cy="191542"/>
          </a:xfrm>
        </p:grpSpPr>
        <p:sp>
          <p:nvSpPr>
            <p:cNvPr id="1798" name="Google Shape;1798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9" name="Google Shape;1799;p29"/>
            <p:cNvSpPr txBox="1"/>
            <p:nvPr/>
          </p:nvSpPr>
          <p:spPr>
            <a:xfrm>
              <a:off x="292817" y="1695761"/>
              <a:ext cx="307200" cy="1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6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00" name="Google Shape;1800;p29"/>
          <p:cNvGrpSpPr/>
          <p:nvPr/>
        </p:nvGrpSpPr>
        <p:grpSpPr>
          <a:xfrm>
            <a:off x="2857100" y="1737974"/>
            <a:ext cx="307200" cy="216079"/>
            <a:chOff x="292817" y="1695761"/>
            <a:chExt cx="307200" cy="191542"/>
          </a:xfrm>
        </p:grpSpPr>
        <p:sp>
          <p:nvSpPr>
            <p:cNvPr id="1801" name="Google Shape;1801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2" name="Google Shape;1802;p29"/>
            <p:cNvSpPr txBox="1"/>
            <p:nvPr/>
          </p:nvSpPr>
          <p:spPr>
            <a:xfrm>
              <a:off x="292817" y="1695761"/>
              <a:ext cx="307200" cy="1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endParaRPr sz="6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03" name="Google Shape;1803;p29"/>
          <p:cNvGrpSpPr/>
          <p:nvPr/>
        </p:nvGrpSpPr>
        <p:grpSpPr>
          <a:xfrm>
            <a:off x="5913300" y="1701224"/>
            <a:ext cx="307200" cy="216079"/>
            <a:chOff x="292817" y="1695761"/>
            <a:chExt cx="307200" cy="191542"/>
          </a:xfrm>
        </p:grpSpPr>
        <p:sp>
          <p:nvSpPr>
            <p:cNvPr id="1804" name="Google Shape;1804;p2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5" name="Google Shape;1805;p29"/>
            <p:cNvSpPr txBox="1"/>
            <p:nvPr/>
          </p:nvSpPr>
          <p:spPr>
            <a:xfrm>
              <a:off x="292817" y="1695761"/>
              <a:ext cx="307200" cy="1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</a:t>
              </a:r>
              <a:endParaRPr sz="6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806" name="Google Shape;1806;p29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강원도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경기도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충청북도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충청남도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경상북도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경상남도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전라북도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전라남도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제주도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울릉도</a:t>
                      </a: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 지역의 전체 상품이 보이는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전주의 상세정보로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무주의 상세정보로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27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6454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. 전체 지역 리스트 중 원하는 도를 클릭하면 도안에 속한 지역들의 목록들이 나온다.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. 원하는 지역을 클릭하면 그 지역의 상세정보 및 결제 페이지가 나오는         화면으로 이동한다.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4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회원가입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SS-RC-01-00-02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로그인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홈페이지 첫 화면 &gt; 회원가입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31" name="Google Shape;131;p4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아이디 입력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중복체크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비밀번호 입력 및 비밀번호 확인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이름 입력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생년월일 입력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이메일 입력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휴대폰 번호 입력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검색 버튼 클릭 시 우편번호를 검색하는 팝업창이 뜨고 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우편번호 검색 가능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상세 주소 입력 필드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선호하는 지역 선택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선호하는 여행 컨셉 선택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취소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회원가입 완료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입력하지 않은 항목이 있을 경우 뜨는 경고창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27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6454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아이디를 입력하고 중복체크를 한다.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비밀번호를 입력하고 비밀번호 확인 항목에 입력한 비밀번호와 완전히 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일치하는 문자열을 다시 한 번 입력한다.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기타 필수 항목을 모두 입력한 후에 회원가입 버튼을 눌러 완료한다.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필수 항목을 기입하지 않을 경우 입력하라는 경고창이 뜬다.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descr="C:\Users\PC-14\Downloads\[Hello, World!] 첫 화면.jpg"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700" y="1025359"/>
            <a:ext cx="5688632" cy="3751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4"/>
          <p:cNvGrpSpPr/>
          <p:nvPr/>
        </p:nvGrpSpPr>
        <p:grpSpPr>
          <a:xfrm>
            <a:off x="2555776" y="1421250"/>
            <a:ext cx="240772" cy="216157"/>
            <a:chOff x="292829" y="1695755"/>
            <a:chExt cx="240772" cy="191616"/>
          </a:xfrm>
        </p:grpSpPr>
        <p:sp>
          <p:nvSpPr>
            <p:cNvPr id="134" name="Google Shape;134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C:\Users\PC-14\Downloads\[Hello, World!] Untitled 5.jpg" id="136" name="Google Shape;136;p4"/>
          <p:cNvPicPr preferRelativeResize="0"/>
          <p:nvPr/>
        </p:nvPicPr>
        <p:blipFill rotWithShape="1">
          <a:blip r:embed="rId4">
            <a:alphaModFix/>
          </a:blip>
          <a:srcRect b="5350" l="33745" r="17633" t="5060"/>
          <a:stretch/>
        </p:blipFill>
        <p:spPr>
          <a:xfrm>
            <a:off x="2399059" y="1133218"/>
            <a:ext cx="3037037" cy="3590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4"/>
          <p:cNvGrpSpPr/>
          <p:nvPr/>
        </p:nvGrpSpPr>
        <p:grpSpPr>
          <a:xfrm>
            <a:off x="2569128" y="1355354"/>
            <a:ext cx="240772" cy="324050"/>
            <a:chOff x="292829" y="1695755"/>
            <a:chExt cx="240772" cy="287259"/>
          </a:xfrm>
        </p:grpSpPr>
        <p:sp>
          <p:nvSpPr>
            <p:cNvPr id="138" name="Google Shape;138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292829" y="1695755"/>
              <a:ext cx="240772" cy="287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4639390" y="1205093"/>
            <a:ext cx="240772" cy="216157"/>
            <a:chOff x="292829" y="1695755"/>
            <a:chExt cx="240772" cy="191616"/>
          </a:xfrm>
        </p:grpSpPr>
        <p:sp>
          <p:nvSpPr>
            <p:cNvPr id="141" name="Google Shape;141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3" name="Google Shape;143;p4"/>
          <p:cNvGrpSpPr/>
          <p:nvPr/>
        </p:nvGrpSpPr>
        <p:grpSpPr>
          <a:xfrm>
            <a:off x="2569128" y="1562832"/>
            <a:ext cx="240772" cy="216157"/>
            <a:chOff x="292829" y="1695755"/>
            <a:chExt cx="240772" cy="191616"/>
          </a:xfrm>
        </p:grpSpPr>
        <p:sp>
          <p:nvSpPr>
            <p:cNvPr id="144" name="Google Shape;144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2569128" y="1972350"/>
            <a:ext cx="240772" cy="216157"/>
            <a:chOff x="292829" y="1695755"/>
            <a:chExt cx="240772" cy="191616"/>
          </a:xfrm>
        </p:grpSpPr>
        <p:sp>
          <p:nvSpPr>
            <p:cNvPr id="147" name="Google Shape;147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9" name="Google Shape;149;p4"/>
          <p:cNvGrpSpPr/>
          <p:nvPr/>
        </p:nvGrpSpPr>
        <p:grpSpPr>
          <a:xfrm>
            <a:off x="2569128" y="2181440"/>
            <a:ext cx="240772" cy="216157"/>
            <a:chOff x="292829" y="1695755"/>
            <a:chExt cx="240772" cy="191616"/>
          </a:xfrm>
        </p:grpSpPr>
        <p:sp>
          <p:nvSpPr>
            <p:cNvPr id="150" name="Google Shape;150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2" name="Google Shape;152;p4"/>
          <p:cNvGrpSpPr/>
          <p:nvPr/>
        </p:nvGrpSpPr>
        <p:grpSpPr>
          <a:xfrm>
            <a:off x="2569128" y="2389945"/>
            <a:ext cx="240772" cy="216157"/>
            <a:chOff x="292829" y="1695755"/>
            <a:chExt cx="240772" cy="191616"/>
          </a:xfrm>
        </p:grpSpPr>
        <p:sp>
          <p:nvSpPr>
            <p:cNvPr id="153" name="Google Shape;153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5" name="Google Shape;155;p4"/>
          <p:cNvGrpSpPr/>
          <p:nvPr/>
        </p:nvGrpSpPr>
        <p:grpSpPr>
          <a:xfrm>
            <a:off x="2577210" y="2602222"/>
            <a:ext cx="240772" cy="216157"/>
            <a:chOff x="292829" y="1695755"/>
            <a:chExt cx="240772" cy="191616"/>
          </a:xfrm>
        </p:grpSpPr>
        <p:sp>
          <p:nvSpPr>
            <p:cNvPr id="156" name="Google Shape;156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8" name="Google Shape;158;p4"/>
          <p:cNvGrpSpPr/>
          <p:nvPr/>
        </p:nvGrpSpPr>
        <p:grpSpPr>
          <a:xfrm>
            <a:off x="4644008" y="2664368"/>
            <a:ext cx="240772" cy="216157"/>
            <a:chOff x="292829" y="1695755"/>
            <a:chExt cx="240772" cy="191616"/>
          </a:xfrm>
        </p:grpSpPr>
        <p:sp>
          <p:nvSpPr>
            <p:cNvPr id="159" name="Google Shape;159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1" name="Google Shape;161;p4"/>
          <p:cNvGrpSpPr/>
          <p:nvPr/>
        </p:nvGrpSpPr>
        <p:grpSpPr>
          <a:xfrm>
            <a:off x="2570860" y="3052158"/>
            <a:ext cx="240772" cy="216157"/>
            <a:chOff x="292829" y="1695755"/>
            <a:chExt cx="240772" cy="191616"/>
          </a:xfrm>
        </p:grpSpPr>
        <p:sp>
          <p:nvSpPr>
            <p:cNvPr id="162" name="Google Shape;162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4" name="Google Shape;164;p4"/>
          <p:cNvGrpSpPr/>
          <p:nvPr/>
        </p:nvGrpSpPr>
        <p:grpSpPr>
          <a:xfrm>
            <a:off x="2551472" y="3522182"/>
            <a:ext cx="358476" cy="216157"/>
            <a:chOff x="292829" y="1695755"/>
            <a:chExt cx="296876" cy="191616"/>
          </a:xfrm>
        </p:grpSpPr>
        <p:sp>
          <p:nvSpPr>
            <p:cNvPr id="165" name="Google Shape;165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292829" y="1695755"/>
              <a:ext cx="296876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6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6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7" name="Google Shape;167;p4"/>
          <p:cNvGrpSpPr/>
          <p:nvPr/>
        </p:nvGrpSpPr>
        <p:grpSpPr>
          <a:xfrm>
            <a:off x="2543076" y="3775177"/>
            <a:ext cx="290464" cy="216157"/>
            <a:chOff x="285152" y="1695755"/>
            <a:chExt cx="240551" cy="191616"/>
          </a:xfrm>
        </p:grpSpPr>
        <p:sp>
          <p:nvSpPr>
            <p:cNvPr id="168" name="Google Shape;168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285152" y="1695755"/>
              <a:ext cx="240551" cy="185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6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endParaRPr sz="76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2652597" y="4208354"/>
            <a:ext cx="290464" cy="216157"/>
            <a:chOff x="285152" y="1695755"/>
            <a:chExt cx="240551" cy="191616"/>
          </a:xfrm>
        </p:grpSpPr>
        <p:sp>
          <p:nvSpPr>
            <p:cNvPr id="171" name="Google Shape;171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285152" y="1695755"/>
              <a:ext cx="240551" cy="185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6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</a:t>
              </a:r>
              <a:endParaRPr sz="76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3" name="Google Shape;173;p4"/>
          <p:cNvSpPr/>
          <p:nvPr/>
        </p:nvSpPr>
        <p:spPr>
          <a:xfrm>
            <a:off x="4302438" y="4248612"/>
            <a:ext cx="637409" cy="18925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538CD5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800">
              <a:solidFill>
                <a:srgbClr val="538CD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4" name="Google Shape;174;p4"/>
          <p:cNvGrpSpPr/>
          <p:nvPr/>
        </p:nvGrpSpPr>
        <p:grpSpPr>
          <a:xfrm>
            <a:off x="4158025" y="4237127"/>
            <a:ext cx="290464" cy="216157"/>
            <a:chOff x="285152" y="1695755"/>
            <a:chExt cx="240551" cy="191616"/>
          </a:xfrm>
        </p:grpSpPr>
        <p:sp>
          <p:nvSpPr>
            <p:cNvPr id="175" name="Google Shape;175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285152" y="1695755"/>
              <a:ext cx="240551" cy="185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6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13</a:t>
              </a:r>
              <a:endParaRPr sz="76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C:\Users\PC-14\Downloads\[Hello, World!] 회원가입.jpg" id="177" name="Google Shape;177;p4"/>
          <p:cNvPicPr preferRelativeResize="0"/>
          <p:nvPr/>
        </p:nvPicPr>
        <p:blipFill rotWithShape="1">
          <a:blip r:embed="rId5">
            <a:alphaModFix/>
          </a:blip>
          <a:srcRect b="61522" l="2102" r="63930" t="16059"/>
          <a:stretch/>
        </p:blipFill>
        <p:spPr>
          <a:xfrm>
            <a:off x="539552" y="1086857"/>
            <a:ext cx="1926493" cy="7800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4"/>
          <p:cNvCxnSpPr/>
          <p:nvPr/>
        </p:nvCxnSpPr>
        <p:spPr>
          <a:xfrm>
            <a:off x="2267744" y="1866909"/>
            <a:ext cx="1890281" cy="2368347"/>
          </a:xfrm>
          <a:prstGeom prst="straightConnector1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9" name="Google Shape;179;p4"/>
          <p:cNvGrpSpPr/>
          <p:nvPr/>
        </p:nvGrpSpPr>
        <p:grpSpPr>
          <a:xfrm>
            <a:off x="467544" y="1086857"/>
            <a:ext cx="290464" cy="216157"/>
            <a:chOff x="285152" y="1695755"/>
            <a:chExt cx="240551" cy="191616"/>
          </a:xfrm>
        </p:grpSpPr>
        <p:sp>
          <p:nvSpPr>
            <p:cNvPr id="180" name="Google Shape;180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285152" y="1695755"/>
              <a:ext cx="240551" cy="185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6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14</a:t>
              </a:r>
              <a:endParaRPr sz="76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5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메인화면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SS-RC-02-00-01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메인 화면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홈페이지 메인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87" name="Google Shape;187;p5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 게시판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홍보 게시판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이벤트 게시판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공지사항 페이지로 이동</a:t>
                      </a:r>
                      <a:endParaRPr/>
                    </a:p>
                  </a:txBody>
                  <a:tcPr marT="34300" marB="34300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검색창으로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찜목록으로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마이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전체 여행 상품 목록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해당 상품의 상세정보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버튼을 클릭해서 다음 목록 조회 가능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메인홈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게시판 버튼을 클릭하면 각 게시판으로 이동할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돋보기 버튼을 클릭하면 검색창으로, 하트 버튼을 클릭하면 찜목록으로,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사람 버튼을 클릭하면 마이페이지로 이동할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여행 시작을 누르면 전체 여행 상품 목록 페이지로 이동할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TOP10여행지를 누르면 TOP10여행지 목록이 있는 페이지로 이동할 수 있으며 화면을 슬라이드하거나 화살표를 클릭하면 다음 여행지를 볼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188" name="Google Shape;1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702" y="1025359"/>
            <a:ext cx="5688625" cy="3751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5"/>
          <p:cNvGrpSpPr/>
          <p:nvPr/>
        </p:nvGrpSpPr>
        <p:grpSpPr>
          <a:xfrm>
            <a:off x="870321" y="1607197"/>
            <a:ext cx="240900" cy="216162"/>
            <a:chOff x="292829" y="1695755"/>
            <a:chExt cx="240900" cy="191616"/>
          </a:xfrm>
        </p:grpSpPr>
        <p:sp>
          <p:nvSpPr>
            <p:cNvPr id="190" name="Google Shape;190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2" name="Google Shape;192;p5"/>
          <p:cNvGrpSpPr/>
          <p:nvPr/>
        </p:nvGrpSpPr>
        <p:grpSpPr>
          <a:xfrm>
            <a:off x="1883156" y="1607200"/>
            <a:ext cx="240900" cy="216162"/>
            <a:chOff x="292829" y="1695755"/>
            <a:chExt cx="240900" cy="191616"/>
          </a:xfrm>
        </p:grpSpPr>
        <p:sp>
          <p:nvSpPr>
            <p:cNvPr id="193" name="Google Shape;193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5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5" name="Google Shape;195;p5"/>
          <p:cNvGrpSpPr/>
          <p:nvPr/>
        </p:nvGrpSpPr>
        <p:grpSpPr>
          <a:xfrm>
            <a:off x="3224348" y="1607188"/>
            <a:ext cx="240772" cy="216163"/>
            <a:chOff x="292829" y="1695754"/>
            <a:chExt cx="240772" cy="191617"/>
          </a:xfrm>
        </p:grpSpPr>
        <p:sp>
          <p:nvSpPr>
            <p:cNvPr id="196" name="Google Shape;196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292829" y="1695754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4298666" y="1607189"/>
            <a:ext cx="240772" cy="216162"/>
            <a:chOff x="292829" y="1695755"/>
            <a:chExt cx="240772" cy="191616"/>
          </a:xfrm>
        </p:grpSpPr>
        <p:sp>
          <p:nvSpPr>
            <p:cNvPr id="199" name="Google Shape;199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1" name="Google Shape;201;p5"/>
          <p:cNvGrpSpPr/>
          <p:nvPr/>
        </p:nvGrpSpPr>
        <p:grpSpPr>
          <a:xfrm>
            <a:off x="3907530" y="960812"/>
            <a:ext cx="240900" cy="216085"/>
            <a:chOff x="292829" y="1695755"/>
            <a:chExt cx="240900" cy="191548"/>
          </a:xfrm>
        </p:grpSpPr>
        <p:sp>
          <p:nvSpPr>
            <p:cNvPr id="202" name="Google Shape;202;p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4" name="Google Shape;204;p5"/>
          <p:cNvGrpSpPr/>
          <p:nvPr/>
        </p:nvGrpSpPr>
        <p:grpSpPr>
          <a:xfrm>
            <a:off x="5273725" y="3935498"/>
            <a:ext cx="355591" cy="215580"/>
            <a:chOff x="292829" y="1707907"/>
            <a:chExt cx="343500" cy="191100"/>
          </a:xfrm>
        </p:grpSpPr>
        <p:sp>
          <p:nvSpPr>
            <p:cNvPr id="205" name="Google Shape;205;p5"/>
            <p:cNvSpPr/>
            <p:nvPr/>
          </p:nvSpPr>
          <p:spPr>
            <a:xfrm>
              <a:off x="324705" y="1719609"/>
              <a:ext cx="2325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5"/>
            <p:cNvSpPr txBox="1"/>
            <p:nvPr/>
          </p:nvSpPr>
          <p:spPr>
            <a:xfrm>
              <a:off x="292829" y="1707907"/>
              <a:ext cx="3435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7" name="Google Shape;207;p5"/>
          <p:cNvGrpSpPr/>
          <p:nvPr/>
        </p:nvGrpSpPr>
        <p:grpSpPr>
          <a:xfrm>
            <a:off x="3465117" y="960768"/>
            <a:ext cx="240900" cy="216085"/>
            <a:chOff x="292829" y="1695755"/>
            <a:chExt cx="240900" cy="191548"/>
          </a:xfrm>
        </p:grpSpPr>
        <p:sp>
          <p:nvSpPr>
            <p:cNvPr id="208" name="Google Shape;208;p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5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" name="Google Shape;210;p5"/>
          <p:cNvGrpSpPr/>
          <p:nvPr/>
        </p:nvGrpSpPr>
        <p:grpSpPr>
          <a:xfrm>
            <a:off x="4419092" y="960768"/>
            <a:ext cx="240900" cy="216085"/>
            <a:chOff x="292829" y="1695755"/>
            <a:chExt cx="240900" cy="191548"/>
          </a:xfrm>
        </p:grpSpPr>
        <p:sp>
          <p:nvSpPr>
            <p:cNvPr id="211" name="Google Shape;211;p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5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" name="Google Shape;213;p5"/>
          <p:cNvGrpSpPr/>
          <p:nvPr/>
        </p:nvGrpSpPr>
        <p:grpSpPr>
          <a:xfrm>
            <a:off x="4814417" y="960768"/>
            <a:ext cx="240900" cy="216085"/>
            <a:chOff x="292829" y="1695755"/>
            <a:chExt cx="240900" cy="191548"/>
          </a:xfrm>
        </p:grpSpPr>
        <p:sp>
          <p:nvSpPr>
            <p:cNvPr id="214" name="Google Shape;214;p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5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6" name="Google Shape;216;p5"/>
          <p:cNvGrpSpPr/>
          <p:nvPr/>
        </p:nvGrpSpPr>
        <p:grpSpPr>
          <a:xfrm>
            <a:off x="276317" y="3794293"/>
            <a:ext cx="240900" cy="216085"/>
            <a:chOff x="292829" y="1695755"/>
            <a:chExt cx="240900" cy="191548"/>
          </a:xfrm>
        </p:grpSpPr>
        <p:sp>
          <p:nvSpPr>
            <p:cNvPr id="217" name="Google Shape;217;p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6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자주 묻는 질문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SS-RC-03-00-01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문의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문의 게시판 &gt; 자주 묻는 질문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24" name="Google Shape;224;p6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고객 정보 관리 목록 조회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주문 내역 목록 조회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내가 쓴 리뷰 목록 조회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찜목록 조회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내 정보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내 정보 수정 화면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마일리지 관련 내용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방문한 여행지 목록 출력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포인트 내역 조회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회원탈퇴 확인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마이페이지(고객, VIP)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고객과 VIP의 본인 정보나 지난 활동 내역등을 확인할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내 마일리지 확인과 사용내역을 확인할 수 있다.</a:t>
                      </a:r>
                      <a:endParaRPr sz="6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방문한 여행지 목록과 내용을 확인할 수 있다.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내가 쓴 리뷰 목록과 내용을 확인할 수 있다.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rgbClr val="0C0C0C"/>
                          </a:solidFill>
                        </a:rPr>
                        <a:t>내가 선택한 찜목록을 확인할 수 있다.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225" name="Google Shape;2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88" y="1129070"/>
            <a:ext cx="6139409" cy="35335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6"/>
          <p:cNvGrpSpPr/>
          <p:nvPr/>
        </p:nvGrpSpPr>
        <p:grpSpPr>
          <a:xfrm>
            <a:off x="1883151" y="1725565"/>
            <a:ext cx="240900" cy="216085"/>
            <a:chOff x="292829" y="1695755"/>
            <a:chExt cx="240900" cy="191548"/>
          </a:xfrm>
        </p:grpSpPr>
        <p:sp>
          <p:nvSpPr>
            <p:cNvPr id="227" name="Google Shape;227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p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9" name="Google Shape;229;p6"/>
          <p:cNvGrpSpPr/>
          <p:nvPr/>
        </p:nvGrpSpPr>
        <p:grpSpPr>
          <a:xfrm>
            <a:off x="3065646" y="1725566"/>
            <a:ext cx="240900" cy="216085"/>
            <a:chOff x="292829" y="1695755"/>
            <a:chExt cx="240900" cy="191548"/>
          </a:xfrm>
        </p:grpSpPr>
        <p:sp>
          <p:nvSpPr>
            <p:cNvPr id="230" name="Google Shape;230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p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2" name="Google Shape;232;p6"/>
          <p:cNvGrpSpPr/>
          <p:nvPr/>
        </p:nvGrpSpPr>
        <p:grpSpPr>
          <a:xfrm>
            <a:off x="4163671" y="1725574"/>
            <a:ext cx="240900" cy="216086"/>
            <a:chOff x="292829" y="1695754"/>
            <a:chExt cx="240900" cy="191549"/>
          </a:xfrm>
        </p:grpSpPr>
        <p:sp>
          <p:nvSpPr>
            <p:cNvPr id="233" name="Google Shape;233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p6"/>
            <p:cNvSpPr txBox="1"/>
            <p:nvPr/>
          </p:nvSpPr>
          <p:spPr>
            <a:xfrm>
              <a:off x="292829" y="1695754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5" name="Google Shape;235;p6"/>
          <p:cNvGrpSpPr/>
          <p:nvPr/>
        </p:nvGrpSpPr>
        <p:grpSpPr>
          <a:xfrm>
            <a:off x="5413277" y="1725569"/>
            <a:ext cx="240900" cy="216085"/>
            <a:chOff x="292829" y="1695755"/>
            <a:chExt cx="240900" cy="191548"/>
          </a:xfrm>
        </p:grpSpPr>
        <p:sp>
          <p:nvSpPr>
            <p:cNvPr id="236" name="Google Shape;236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p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8" name="Google Shape;238;p6"/>
          <p:cNvGrpSpPr/>
          <p:nvPr/>
        </p:nvGrpSpPr>
        <p:grpSpPr>
          <a:xfrm>
            <a:off x="946699" y="2744845"/>
            <a:ext cx="240900" cy="216085"/>
            <a:chOff x="292829" y="1695755"/>
            <a:chExt cx="240900" cy="191548"/>
          </a:xfrm>
        </p:grpSpPr>
        <p:sp>
          <p:nvSpPr>
            <p:cNvPr id="239" name="Google Shape;239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" name="Google Shape;240;p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1" name="Google Shape;241;p6"/>
          <p:cNvGrpSpPr/>
          <p:nvPr/>
        </p:nvGrpSpPr>
        <p:grpSpPr>
          <a:xfrm>
            <a:off x="946699" y="3020545"/>
            <a:ext cx="240900" cy="216085"/>
            <a:chOff x="292829" y="1695755"/>
            <a:chExt cx="240900" cy="191548"/>
          </a:xfrm>
        </p:grpSpPr>
        <p:sp>
          <p:nvSpPr>
            <p:cNvPr id="242" name="Google Shape;242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p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4" name="Google Shape;244;p6"/>
          <p:cNvGrpSpPr/>
          <p:nvPr/>
        </p:nvGrpSpPr>
        <p:grpSpPr>
          <a:xfrm>
            <a:off x="946699" y="3296245"/>
            <a:ext cx="240900" cy="216085"/>
            <a:chOff x="292829" y="1695755"/>
            <a:chExt cx="240900" cy="191548"/>
          </a:xfrm>
        </p:grpSpPr>
        <p:sp>
          <p:nvSpPr>
            <p:cNvPr id="245" name="Google Shape;245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p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7" name="Google Shape;247;p6"/>
          <p:cNvGrpSpPr/>
          <p:nvPr/>
        </p:nvGrpSpPr>
        <p:grpSpPr>
          <a:xfrm>
            <a:off x="946699" y="3571945"/>
            <a:ext cx="240900" cy="216085"/>
            <a:chOff x="292829" y="1695755"/>
            <a:chExt cx="240900" cy="191548"/>
          </a:xfrm>
        </p:grpSpPr>
        <p:sp>
          <p:nvSpPr>
            <p:cNvPr id="248" name="Google Shape;248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0" name="Google Shape;250;p6"/>
          <p:cNvGrpSpPr/>
          <p:nvPr/>
        </p:nvGrpSpPr>
        <p:grpSpPr>
          <a:xfrm>
            <a:off x="946699" y="3847645"/>
            <a:ext cx="240900" cy="216085"/>
            <a:chOff x="292829" y="1695755"/>
            <a:chExt cx="240900" cy="191548"/>
          </a:xfrm>
        </p:grpSpPr>
        <p:sp>
          <p:nvSpPr>
            <p:cNvPr id="251" name="Google Shape;251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2" name="Google Shape;252;p6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3" name="Google Shape;253;p6"/>
          <p:cNvGrpSpPr/>
          <p:nvPr/>
        </p:nvGrpSpPr>
        <p:grpSpPr>
          <a:xfrm>
            <a:off x="906350" y="4137050"/>
            <a:ext cx="321600" cy="215580"/>
            <a:chOff x="252480" y="1707903"/>
            <a:chExt cx="321600" cy="191100"/>
          </a:xfrm>
        </p:grpSpPr>
        <p:sp>
          <p:nvSpPr>
            <p:cNvPr id="254" name="Google Shape;254;p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252480" y="1707903"/>
              <a:ext cx="3216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bfe6c63a2a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00" y="1055875"/>
            <a:ext cx="5580150" cy="36801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1" name="Google Shape;261;gbfe6c63a2a_2_9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자주 묻는 질문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SS-RC-03-00-01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문의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문의 게시판 &gt; 자주 묻는 질문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62" name="Google Shape;262;gbfe6c63a2a_2_9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자주 묻는 질문 영역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클릭 시 내가 한 질문 목록으로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키워드를 검색하여 해당 키워드를 포함한 게시글 조회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게시글을 클릭하여 해당 게시글의 내용 및 답변 확인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 작성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 게시판 페이지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자주 묻는 질문 영역으로 자주 묻는 질문 목록을 확인할 수 있다.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제목을 클릭하여 해당 게시글의 내용 및 답변을 확인할 수 있고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내가 궁금한 것에 대한 사항이 없을 경우 직접 문의글 작성하기 버튼을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클릭하여 직접 문의글을 작성할 수 있다.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263" name="Google Shape;263;gbfe6c63a2a_2_9"/>
          <p:cNvGrpSpPr/>
          <p:nvPr/>
        </p:nvGrpSpPr>
        <p:grpSpPr>
          <a:xfrm>
            <a:off x="252076" y="1795953"/>
            <a:ext cx="240900" cy="216085"/>
            <a:chOff x="292829" y="1695755"/>
            <a:chExt cx="240900" cy="191548"/>
          </a:xfrm>
        </p:grpSpPr>
        <p:sp>
          <p:nvSpPr>
            <p:cNvPr id="264" name="Google Shape;264;gbfe6c63a2a_2_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gbfe6c63a2a_2_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6" name="Google Shape;266;gbfe6c63a2a_2_9"/>
          <p:cNvGrpSpPr/>
          <p:nvPr/>
        </p:nvGrpSpPr>
        <p:grpSpPr>
          <a:xfrm>
            <a:off x="1126384" y="1795953"/>
            <a:ext cx="240900" cy="216085"/>
            <a:chOff x="292829" y="1695755"/>
            <a:chExt cx="240900" cy="191548"/>
          </a:xfrm>
        </p:grpSpPr>
        <p:sp>
          <p:nvSpPr>
            <p:cNvPr id="267" name="Google Shape;267;gbfe6c63a2a_2_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gbfe6c63a2a_2_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9" name="Google Shape;269;gbfe6c63a2a_2_9"/>
          <p:cNvGrpSpPr/>
          <p:nvPr/>
        </p:nvGrpSpPr>
        <p:grpSpPr>
          <a:xfrm>
            <a:off x="3690546" y="1876199"/>
            <a:ext cx="240900" cy="216086"/>
            <a:chOff x="292829" y="1695754"/>
            <a:chExt cx="240900" cy="191549"/>
          </a:xfrm>
        </p:grpSpPr>
        <p:sp>
          <p:nvSpPr>
            <p:cNvPr id="270" name="Google Shape;270;gbfe6c63a2a_2_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gbfe6c63a2a_2_9"/>
            <p:cNvSpPr txBox="1"/>
            <p:nvPr/>
          </p:nvSpPr>
          <p:spPr>
            <a:xfrm>
              <a:off x="292829" y="1695754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2" name="Google Shape;272;gbfe6c63a2a_2_9"/>
          <p:cNvGrpSpPr/>
          <p:nvPr/>
        </p:nvGrpSpPr>
        <p:grpSpPr>
          <a:xfrm>
            <a:off x="2564252" y="2463706"/>
            <a:ext cx="240900" cy="216085"/>
            <a:chOff x="292829" y="1695755"/>
            <a:chExt cx="240900" cy="191548"/>
          </a:xfrm>
        </p:grpSpPr>
        <p:sp>
          <p:nvSpPr>
            <p:cNvPr id="273" name="Google Shape;273;gbfe6c63a2a_2_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" name="Google Shape;274;gbfe6c63a2a_2_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5" name="Google Shape;275;gbfe6c63a2a_2_9"/>
          <p:cNvGrpSpPr/>
          <p:nvPr/>
        </p:nvGrpSpPr>
        <p:grpSpPr>
          <a:xfrm>
            <a:off x="3498374" y="4138145"/>
            <a:ext cx="240900" cy="216085"/>
            <a:chOff x="292829" y="1695755"/>
            <a:chExt cx="240900" cy="191548"/>
          </a:xfrm>
        </p:grpSpPr>
        <p:sp>
          <p:nvSpPr>
            <p:cNvPr id="276" name="Google Shape;276;gbfe6c63a2a_2_9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7" name="Google Shape;277;gbfe6c63a2a_2_9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13" y="1158650"/>
            <a:ext cx="5453362" cy="354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3" name="Google Shape;283;p7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내 질문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SS-RC-02-00-02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문의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문의 게시판 &gt; 내 질문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84" name="Google Shape;284;p7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클릭 시 자주 묻는 질문 영역 목록으로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내가 한 질문 목록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클릭 시 해당 게시글의 내용 확인 가능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 게시글의 상태 확인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 작성 페이지로 이동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 게시판 페이지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내 질문 영역으로 내가 작성한 문의글을 확인할 수 있다.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제목을 클릭하여 해당 게시글의 내용 및 답변(답변 완료 게시글의 경우)을 확인할 수 있다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추가로 문의할 내용이 있는 경우 새 문의글 작성하기 버튼을 클릭하여 직접 문의글을 작성할 수 있다.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285" name="Google Shape;285;p7"/>
          <p:cNvGrpSpPr/>
          <p:nvPr/>
        </p:nvGrpSpPr>
        <p:grpSpPr>
          <a:xfrm>
            <a:off x="237392" y="1993118"/>
            <a:ext cx="247260" cy="218480"/>
            <a:chOff x="292829" y="1695755"/>
            <a:chExt cx="240900" cy="191616"/>
          </a:xfrm>
        </p:grpSpPr>
        <p:sp>
          <p:nvSpPr>
            <p:cNvPr id="286" name="Google Shape;286;p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p7"/>
            <p:cNvSpPr txBox="1"/>
            <p:nvPr/>
          </p:nvSpPr>
          <p:spPr>
            <a:xfrm>
              <a:off x="292829" y="1695755"/>
              <a:ext cx="2409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8" name="Google Shape;288;p7"/>
          <p:cNvGrpSpPr/>
          <p:nvPr/>
        </p:nvGrpSpPr>
        <p:grpSpPr>
          <a:xfrm>
            <a:off x="1109659" y="1922569"/>
            <a:ext cx="247260" cy="218480"/>
            <a:chOff x="292829" y="1695755"/>
            <a:chExt cx="240900" cy="191616"/>
          </a:xfrm>
        </p:grpSpPr>
        <p:sp>
          <p:nvSpPr>
            <p:cNvPr id="289" name="Google Shape;289;p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0" name="Google Shape;290;p7"/>
            <p:cNvSpPr txBox="1"/>
            <p:nvPr/>
          </p:nvSpPr>
          <p:spPr>
            <a:xfrm>
              <a:off x="292829" y="1695755"/>
              <a:ext cx="2409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1" name="Google Shape;291;p7"/>
          <p:cNvGrpSpPr/>
          <p:nvPr/>
        </p:nvGrpSpPr>
        <p:grpSpPr>
          <a:xfrm>
            <a:off x="2483294" y="2508551"/>
            <a:ext cx="247260" cy="218482"/>
            <a:chOff x="292829" y="1695754"/>
            <a:chExt cx="240900" cy="191617"/>
          </a:xfrm>
        </p:grpSpPr>
        <p:sp>
          <p:nvSpPr>
            <p:cNvPr id="292" name="Google Shape;292;p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" name="Google Shape;293;p7"/>
            <p:cNvSpPr txBox="1"/>
            <p:nvPr/>
          </p:nvSpPr>
          <p:spPr>
            <a:xfrm>
              <a:off x="292829" y="1695754"/>
              <a:ext cx="2409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4" name="Google Shape;294;p7"/>
          <p:cNvGrpSpPr/>
          <p:nvPr/>
        </p:nvGrpSpPr>
        <p:grpSpPr>
          <a:xfrm>
            <a:off x="4893850" y="2508548"/>
            <a:ext cx="247260" cy="218480"/>
            <a:chOff x="292829" y="1695755"/>
            <a:chExt cx="240900" cy="191616"/>
          </a:xfrm>
        </p:grpSpPr>
        <p:sp>
          <p:nvSpPr>
            <p:cNvPr id="295" name="Google Shape;295;p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7"/>
            <p:cNvSpPr txBox="1"/>
            <p:nvPr/>
          </p:nvSpPr>
          <p:spPr>
            <a:xfrm>
              <a:off x="292829" y="1695755"/>
              <a:ext cx="2409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7" name="Google Shape;297;p7"/>
          <p:cNvGrpSpPr/>
          <p:nvPr/>
        </p:nvGrpSpPr>
        <p:grpSpPr>
          <a:xfrm>
            <a:off x="3450803" y="4024114"/>
            <a:ext cx="247260" cy="218480"/>
            <a:chOff x="292829" y="1695755"/>
            <a:chExt cx="240900" cy="191616"/>
          </a:xfrm>
        </p:grpSpPr>
        <p:sp>
          <p:nvSpPr>
            <p:cNvPr id="298" name="Google Shape;298;p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9" name="Google Shape;299;p7"/>
            <p:cNvSpPr txBox="1"/>
            <p:nvPr/>
          </p:nvSpPr>
          <p:spPr>
            <a:xfrm>
              <a:off x="292829" y="1695755"/>
              <a:ext cx="2409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00" y="1124350"/>
            <a:ext cx="5320750" cy="35090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5" name="Google Shape;305;p8"/>
          <p:cNvGraphicFramePr/>
          <p:nvPr/>
        </p:nvGraphicFramePr>
        <p:xfrm>
          <a:off x="0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{9350B223-F4E4-4987-BA88-1133CC79BBA1}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문의글 작성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SS-RC-02-00-03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문의 게시판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문의 게시판 &gt; 문의글 작성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06" name="Google Shape;306;p8"/>
          <p:cNvGraphicFramePr/>
          <p:nvPr/>
        </p:nvGraphicFramePr>
        <p:xfrm>
          <a:off x="6444208" y="51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{BD65E6E7-9CC6-4EA5-B8C9-471CEFE3BABC}</a:tableStyleId>
              </a:tblPr>
              <a:tblGrid>
                <a:gridCol w="432050"/>
                <a:gridCol w="2183900"/>
              </a:tblGrid>
              <a:tr h="262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카테고리 선택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지금 로그인되어 있는 계정의 이름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 제목 입력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문의글을 작성하는 당시의 날짜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 내용 입력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9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 입력 취소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5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 입력 완료 버튼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</a:tr>
              <a:tr h="311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947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 게시판 페이지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 작성 영역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카테고리를 선택하고 제목 및 내용을 입력한 후 확인 버튼을 클릭하면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C0C0C"/>
                          </a:solidFill>
                        </a:rPr>
                        <a:t>문의글을 게시할 수 있다.</a:t>
                      </a:r>
                      <a:endParaRPr sz="6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307" name="Google Shape;307;p8"/>
          <p:cNvGrpSpPr/>
          <p:nvPr/>
        </p:nvGrpSpPr>
        <p:grpSpPr>
          <a:xfrm>
            <a:off x="937851" y="2233422"/>
            <a:ext cx="240900" cy="216162"/>
            <a:chOff x="292829" y="1695755"/>
            <a:chExt cx="240900" cy="191616"/>
          </a:xfrm>
        </p:grpSpPr>
        <p:sp>
          <p:nvSpPr>
            <p:cNvPr id="308" name="Google Shape;308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9" name="Google Shape;309;p8"/>
            <p:cNvSpPr txBox="1"/>
            <p:nvPr/>
          </p:nvSpPr>
          <p:spPr>
            <a:xfrm>
              <a:off x="292829" y="1695755"/>
              <a:ext cx="240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0" name="Google Shape;310;p8"/>
          <p:cNvGrpSpPr/>
          <p:nvPr/>
        </p:nvGrpSpPr>
        <p:grpSpPr>
          <a:xfrm>
            <a:off x="3386615" y="2237982"/>
            <a:ext cx="240772" cy="216162"/>
            <a:chOff x="292829" y="1695755"/>
            <a:chExt cx="240772" cy="191616"/>
          </a:xfrm>
        </p:grpSpPr>
        <p:sp>
          <p:nvSpPr>
            <p:cNvPr id="311" name="Google Shape;311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2" name="Google Shape;312;p8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3" name="Google Shape;313;p8"/>
          <p:cNvGrpSpPr/>
          <p:nvPr/>
        </p:nvGrpSpPr>
        <p:grpSpPr>
          <a:xfrm>
            <a:off x="937851" y="2487802"/>
            <a:ext cx="240772" cy="216163"/>
            <a:chOff x="292829" y="1695754"/>
            <a:chExt cx="240772" cy="191617"/>
          </a:xfrm>
        </p:grpSpPr>
        <p:sp>
          <p:nvSpPr>
            <p:cNvPr id="314" name="Google Shape;314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" name="Google Shape;315;p8"/>
            <p:cNvSpPr txBox="1"/>
            <p:nvPr/>
          </p:nvSpPr>
          <p:spPr>
            <a:xfrm>
              <a:off x="292829" y="1695754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6" name="Google Shape;316;p8"/>
          <p:cNvGrpSpPr/>
          <p:nvPr/>
        </p:nvGrpSpPr>
        <p:grpSpPr>
          <a:xfrm>
            <a:off x="3381997" y="2447012"/>
            <a:ext cx="240772" cy="216162"/>
            <a:chOff x="292829" y="1695755"/>
            <a:chExt cx="240772" cy="191616"/>
          </a:xfrm>
        </p:grpSpPr>
        <p:sp>
          <p:nvSpPr>
            <p:cNvPr id="317" name="Google Shape;317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8" name="Google Shape;318;p8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9" name="Google Shape;319;p8"/>
          <p:cNvGrpSpPr/>
          <p:nvPr/>
        </p:nvGrpSpPr>
        <p:grpSpPr>
          <a:xfrm>
            <a:off x="371385" y="2878199"/>
            <a:ext cx="240772" cy="216162"/>
            <a:chOff x="292829" y="1695755"/>
            <a:chExt cx="240772" cy="191616"/>
          </a:xfrm>
        </p:grpSpPr>
        <p:sp>
          <p:nvSpPr>
            <p:cNvPr id="320" name="Google Shape;320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1" name="Google Shape;321;p8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2" name="Google Shape;322;p8"/>
          <p:cNvGrpSpPr/>
          <p:nvPr/>
        </p:nvGrpSpPr>
        <p:grpSpPr>
          <a:xfrm>
            <a:off x="3692137" y="4240995"/>
            <a:ext cx="240772" cy="216162"/>
            <a:chOff x="292829" y="1695755"/>
            <a:chExt cx="240772" cy="191616"/>
          </a:xfrm>
        </p:grpSpPr>
        <p:sp>
          <p:nvSpPr>
            <p:cNvPr id="323" name="Google Shape;323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4" name="Google Shape;324;p8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5" name="Google Shape;325;p8"/>
          <p:cNvGrpSpPr/>
          <p:nvPr/>
        </p:nvGrpSpPr>
        <p:grpSpPr>
          <a:xfrm>
            <a:off x="4490575" y="4252369"/>
            <a:ext cx="240772" cy="216162"/>
            <a:chOff x="292829" y="1695755"/>
            <a:chExt cx="240772" cy="191616"/>
          </a:xfrm>
        </p:grpSpPr>
        <p:sp>
          <p:nvSpPr>
            <p:cNvPr id="326" name="Google Shape;326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7" name="Google Shape;327;p8"/>
            <p:cNvSpPr txBox="1"/>
            <p:nvPr/>
          </p:nvSpPr>
          <p:spPr>
            <a:xfrm>
              <a:off x="292829" y="1695755"/>
              <a:ext cx="240772" cy="190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2016-02-22T11:51:01Z</dcterms:created>
  <dc:creator>AutoBVT</dc:creator>
</cp:coreProperties>
</file>