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7" r:id="rId79"/>
    <p:sldMasterId id="2147483808" r:id="rId81"/>
    <p:sldMasterId id="2147483809" r:id="rId83"/>
    <p:sldMasterId id="2147483810" r:id="rId85"/>
    <p:sldMasterId id="2147483811" r:id="rId87"/>
    <p:sldMasterId id="2147483812" r:id="rId89"/>
    <p:sldMasterId id="2147483813" r:id="rId91"/>
  </p:sldMasterIdLst>
  <p:sldIdLst>
    <p:sldId id="257" r:id="rId93"/>
    <p:sldId id="276" r:id="rId94"/>
    <p:sldId id="277" r:id="rId95"/>
    <p:sldId id="278" r:id="rId96"/>
    <p:sldId id="279" r:id="rId97"/>
    <p:sldId id="280" r:id="rId98"/>
    <p:sldId id="281" r:id="rId99"/>
    <p:sldId id="260" r:id="rId100"/>
    <p:sldId id="264" r:id="rId101"/>
    <p:sldId id="265" r:id="rId102"/>
    <p:sldId id="266" r:id="rId103"/>
    <p:sldId id="267" r:id="rId104"/>
    <p:sldId id="268" r:id="rId105"/>
    <p:sldId id="270" r:id="rId106"/>
    <p:sldId id="271" r:id="rId107"/>
    <p:sldId id="272" r:id="rId108"/>
    <p:sldId id="269" r:id="rId109"/>
    <p:sldId id="273" r:id="rId110"/>
    <p:sldId id="274" r:id="rId111"/>
    <p:sldId id="275" r:id="rId1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34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9" Type="http://schemas.openxmlformats.org/officeDocument/2006/relationships/slideMaster" Target="slideMasters/slideMaster1.xml"></Relationship><Relationship Id="rId80" Type="http://schemas.openxmlformats.org/officeDocument/2006/relationships/theme" Target="theme/theme1.xml"></Relationship><Relationship Id="rId81" Type="http://schemas.openxmlformats.org/officeDocument/2006/relationships/slideMaster" Target="slideMasters/slideMaster2.xml"></Relationship><Relationship Id="rId83" Type="http://schemas.openxmlformats.org/officeDocument/2006/relationships/slideMaster" Target="slideMasters/slideMaster3.xml"></Relationship><Relationship Id="rId85" Type="http://schemas.openxmlformats.org/officeDocument/2006/relationships/slideMaster" Target="slideMasters/slideMaster4.xml"></Relationship><Relationship Id="rId87" Type="http://schemas.openxmlformats.org/officeDocument/2006/relationships/slideMaster" Target="slideMasters/slideMaster5.xml"></Relationship><Relationship Id="rId89" Type="http://schemas.openxmlformats.org/officeDocument/2006/relationships/slideMaster" Target="slideMasters/slideMaster6.xml"></Relationship><Relationship Id="rId91" Type="http://schemas.openxmlformats.org/officeDocument/2006/relationships/slideMaster" Target="slideMasters/slideMaster7.xml"></Relationship><Relationship Id="rId93" Type="http://schemas.openxmlformats.org/officeDocument/2006/relationships/slide" Target="slides/slide1.xml"></Relationship><Relationship Id="rId94" Type="http://schemas.openxmlformats.org/officeDocument/2006/relationships/slide" Target="slides/slide2.xml"></Relationship><Relationship Id="rId95" Type="http://schemas.openxmlformats.org/officeDocument/2006/relationships/slide" Target="slides/slide3.xml"></Relationship><Relationship Id="rId96" Type="http://schemas.openxmlformats.org/officeDocument/2006/relationships/slide" Target="slides/slide4.xml"></Relationship><Relationship Id="rId97" Type="http://schemas.openxmlformats.org/officeDocument/2006/relationships/slide" Target="slides/slide5.xml"></Relationship><Relationship Id="rId98" Type="http://schemas.openxmlformats.org/officeDocument/2006/relationships/slide" Target="slides/slide6.xml"></Relationship><Relationship Id="rId99" Type="http://schemas.openxmlformats.org/officeDocument/2006/relationships/slide" Target="slides/slide7.xml"></Relationship><Relationship Id="rId100" Type="http://schemas.openxmlformats.org/officeDocument/2006/relationships/slide" Target="slides/slide8.xml"></Relationship><Relationship Id="rId101" Type="http://schemas.openxmlformats.org/officeDocument/2006/relationships/slide" Target="slides/slide9.xml"></Relationship><Relationship Id="rId102" Type="http://schemas.openxmlformats.org/officeDocument/2006/relationships/slide" Target="slides/slide10.xml"></Relationship><Relationship Id="rId103" Type="http://schemas.openxmlformats.org/officeDocument/2006/relationships/slide" Target="slides/slide11.xml"></Relationship><Relationship Id="rId104" Type="http://schemas.openxmlformats.org/officeDocument/2006/relationships/slide" Target="slides/slide12.xml"></Relationship><Relationship Id="rId105" Type="http://schemas.openxmlformats.org/officeDocument/2006/relationships/slide" Target="slides/slide13.xml"></Relationship><Relationship Id="rId106" Type="http://schemas.openxmlformats.org/officeDocument/2006/relationships/slide" Target="slides/slide14.xml"></Relationship><Relationship Id="rId107" Type="http://schemas.openxmlformats.org/officeDocument/2006/relationships/slide" Target="slides/slide15.xml"></Relationship><Relationship Id="rId108" Type="http://schemas.openxmlformats.org/officeDocument/2006/relationships/slide" Target="slides/slide16.xml"></Relationship><Relationship Id="rId109" Type="http://schemas.openxmlformats.org/officeDocument/2006/relationships/slide" Target="slides/slide17.xml"></Relationship><Relationship Id="rId110" Type="http://schemas.openxmlformats.org/officeDocument/2006/relationships/slide" Target="slides/slide18.xml"></Relationship><Relationship Id="rId111" Type="http://schemas.openxmlformats.org/officeDocument/2006/relationships/slide" Target="slides/slide19.xml"></Relationship><Relationship Id="rId112" Type="http://schemas.openxmlformats.org/officeDocument/2006/relationships/slide" Target="slides/slide20.xml"></Relationship><Relationship Id="rId113" Type="http://schemas.openxmlformats.org/officeDocument/2006/relationships/viewProps" Target="viewProps.xml"></Relationship><Relationship Id="rId11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6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77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802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7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142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107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theme" Target="../theme/theme7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2020-12-01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948396465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4276057476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4276062303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686646947015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039646953798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110616961765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535726975189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02537868044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38937872248.png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965567899585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3389982013.png"></Relationship><Relationship Id="rId3" Type="http://schemas.openxmlformats.org/officeDocument/2006/relationships/image" Target="../media/fImage101969992140.png"></Relationship><Relationship Id="rId4" Type="http://schemas.openxmlformats.org/officeDocument/2006/relationships/image" Target="../media/fImage1038910006328.png"></Relationship><Relationship Id="rId5" Type="http://schemas.openxmlformats.org/officeDocument/2006/relationships/image" Target="../media/fImage1006910014652.png"></Relationship><Relationship Id="rId6" Type="http://schemas.openxmlformats.org/officeDocument/2006/relationships/image" Target="../media/fImage1018910027476.png"></Relationship><Relationship Id="rId7" Type="http://schemas.openxmlformats.org/officeDocument/2006/relationships/slideLayout" Target="../slideLayouts/slideLayout13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3467315253179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302078062088.jpeg"></Relationship><Relationship Id="rId4" Type="http://schemas.openxmlformats.org/officeDocument/2006/relationships/slideLayout" Target="../slideLayouts/slideLayout3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815912997015.png"></Relationship><Relationship Id="rId3" Type="http://schemas.openxmlformats.org/officeDocument/2006/relationships/image" Target="../media/fImage4815913013798.png"></Relationship><Relationship Id="rId4" Type="http://schemas.openxmlformats.org/officeDocument/2006/relationships/slideLayout" Target="../slideLayouts/slideLayout46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7.xml"></Relationship><Relationship Id="rId2" Type="http://schemas.openxmlformats.org/officeDocument/2006/relationships/image" Target="../media/fImage989713981765.png"></Relationship><Relationship Id="rId3" Type="http://schemas.openxmlformats.org/officeDocument/2006/relationships/image" Target="../media/fImage13517113995189.png"></Relationship><Relationship Id="rId4" Type="http://schemas.openxmlformats.org/officeDocument/2006/relationships/image" Target="../media/fImage728414008044.png"></Relationship><Relationship Id="rId5" Type="http://schemas.openxmlformats.org/officeDocument/2006/relationships/image" Target="../media/fImage14612614012248.png"></Relationship><Relationship Id="rId6" Type="http://schemas.openxmlformats.org/officeDocument/2006/relationships/image" Target="../media/fImage5866714029585.png"></Relationship><Relationship Id="rId7" Type="http://schemas.openxmlformats.org/officeDocument/2006/relationships/image" Target="../media/fImage692114033179.png"></Relationship><Relationship Id="rId8" Type="http://schemas.openxmlformats.org/officeDocument/2006/relationships/image" Target="../media/fImage869214044523.png"></Relationship><Relationship Id="rId9" Type="http://schemas.openxmlformats.org/officeDocument/2006/relationships/image" Target="../media/fImage439981405275.png"></Relationship><Relationship Id="rId10" Type="http://schemas.openxmlformats.org/officeDocument/2006/relationships/image" Target="../media/fImage1188814069878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385515061638.png"></Relationship><Relationship Id="rId3" Type="http://schemas.openxmlformats.org/officeDocument/2006/relationships/slideLayout" Target="../slideLayouts/slideLayout68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219772322013.jpeg"></Relationship><Relationship Id="rId2" Type="http://schemas.openxmlformats.org/officeDocument/2006/relationships/image" Target="../media/fImage255522982140.png"></Relationship><Relationship Id="rId3" Type="http://schemas.openxmlformats.org/officeDocument/2006/relationships/image" Target="../media/fImage113883006328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A4C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30500" y="1397635"/>
            <a:ext cx="6730365" cy="4057015"/>
            <a:chOff x="2730500" y="1397635"/>
            <a:chExt cx="6730365" cy="4057015"/>
          </a:xfrm>
        </p:grpSpPr>
        <p:sp>
          <p:nvSpPr>
            <p:cNvPr id="6" name="사각형: 둥근 위쪽 모서리 5"/>
            <p:cNvSpPr>
              <a:spLocks/>
            </p:cNvSpPr>
            <p:nvPr/>
          </p:nvSpPr>
          <p:spPr>
            <a:xfrm rot="0">
              <a:off x="2730500" y="1823085"/>
              <a:ext cx="6731635" cy="363283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000" i="1" b="1">
                  <a:solidFill>
                    <a:srgbClr val="0A4C96"/>
                  </a:solidFill>
                </a:rPr>
                <a:t>PPT PRESENTATION </a:t>
              </a:r>
              <a:endParaRPr lang="ko-KR" altLang="en-US" sz="4000" i="1" b="1">
                <a:solidFill>
                  <a:srgbClr val="0A4C96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0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Enjoy your stylish business and campus life with </a:t>
              </a:r>
              <a:r>
                <a:rPr lang="ko-KR" altLang="ko-KR" sz="105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DDIT</a:t>
              </a:r>
              <a:endParaRPr lang="ko-KR" altLang="en-US" sz="1050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5" name="사각형: 둥근 위쪽 모서리 4"/>
            <p:cNvSpPr>
              <a:spLocks/>
            </p:cNvSpPr>
            <p:nvPr/>
          </p:nvSpPr>
          <p:spPr>
            <a:xfrm rot="0">
              <a:off x="2730500" y="1397635"/>
              <a:ext cx="6731635" cy="65468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en-US" sz="1400">
                  <a:solidFill>
                    <a:srgbClr val="FFFFFF"/>
                  </a:solidFill>
                </a:rPr>
                <a:t>대덕인재개발원 중간프로젝트 </a:t>
              </a:r>
              <a:r>
                <a:rPr lang="en-US" altLang="ko-KR" sz="1400">
                  <a:solidFill>
                    <a:srgbClr val="FFFFFF"/>
                  </a:solidFill>
                </a:rPr>
                <a:t> </a:t>
              </a:r>
              <a:r>
                <a:rPr lang="ko-KR" altLang="en-US" sz="1400" b="1">
                  <a:solidFill>
                    <a:srgbClr val="FFFFFF"/>
                  </a:solidFill>
                </a:rPr>
                <a:t>4조</a:t>
              </a:r>
              <a:endParaRPr lang="ko-KR" altLang="en-US" sz="1400" b="1">
                <a:solidFill>
                  <a:srgbClr val="FFFFFF"/>
                </a:solidFill>
              </a:endParaRP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rot="0">
              <a:off x="2730500" y="2045335"/>
              <a:ext cx="6731635" cy="127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/>
            <p:cNvSpPr>
              <a:spLocks/>
            </p:cNvSpPr>
            <p:nvPr/>
          </p:nvSpPr>
          <p:spPr>
            <a:xfrm rot="10800000">
              <a:off x="8963025" y="4904740"/>
              <a:ext cx="499745" cy="551180"/>
            </a:xfrm>
            <a:custGeom>
              <a:gdLst>
                <a:gd fmla="*/ 1021897 w 1021899" name="TX0"/>
                <a:gd fmla="*/ 0 h 1021899" name="TY0"/>
                <a:gd fmla="*/ 1021897 w 1021899" name="TX1"/>
                <a:gd fmla="*/ 895044 h 1021899" name="TY1"/>
                <a:gd fmla="*/ 895044 w 1021899" name="TX2"/>
                <a:gd fmla="*/ 1021897 h 1021899" name="TY2"/>
                <a:gd fmla="*/ 0 w 1021899" name="TX3"/>
                <a:gd fmla="*/ 1021897 h 1021899" name="TY3"/>
                <a:gd fmla="*/ 1021897 w 1021899" name="TX4"/>
                <a:gd fmla="*/ 0 h 102189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9" h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58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C576103-B7E7-4FAA-9889-D202360192AE}"/>
              </a:ext>
            </a:extLst>
          </p:cNvPr>
          <p:cNvGrpSpPr/>
          <p:nvPr/>
        </p:nvGrpSpPr>
        <p:grpSpPr>
          <a:xfrm>
            <a:off x="2943225" y="1490345"/>
            <a:ext cx="1146175" cy="414020"/>
            <a:chOff x="2943225" y="1490345"/>
            <a:chExt cx="1146175" cy="414020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6AEE7B9C-531C-4BA6-B822-DFEC5BBCC6E6}"/>
                </a:ext>
              </a:extLst>
            </p:cNvPr>
            <p:cNvSpPr/>
            <p:nvPr/>
          </p:nvSpPr>
          <p:spPr>
            <a:xfrm>
              <a:off x="2943225" y="1609090"/>
              <a:ext cx="295275" cy="295275"/>
            </a:xfrm>
            <a:prstGeom prst="ellipse">
              <a:avLst/>
            </a:prstGeom>
            <a:solidFill>
              <a:srgbClr val="F0F7FF"/>
            </a:solidFill>
            <a:ln w="19050">
              <a:solidFill>
                <a:srgbClr val="3E9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다리꼴 7">
              <a:extLst>
                <a:ext uri="{FF2B5EF4-FFF2-40B4-BE49-F238E27FC236}">
                  <a16:creationId xmlns="" xmlns:a16="http://schemas.microsoft.com/office/drawing/2014/main" id="{7013B98D-D68D-4ABE-A319-E476A18E1E7A}"/>
                </a:ext>
              </a:extLst>
            </p:cNvPr>
            <p:cNvSpPr/>
            <p:nvPr/>
          </p:nvSpPr>
          <p:spPr>
            <a:xfrm rot="9000000">
              <a:off x="2996565" y="1588770"/>
              <a:ext cx="65405" cy="230505"/>
            </a:xfrm>
            <a:prstGeom prst="trapezoid">
              <a:avLst/>
            </a:prstGeom>
            <a:solidFill>
              <a:srgbClr val="C84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="" xmlns:a16="http://schemas.microsoft.com/office/drawing/2014/main" id="{CC5EB0A6-9157-4147-AD40-3E8F75FB2619}"/>
                </a:ext>
              </a:extLst>
            </p:cNvPr>
            <p:cNvSpPr/>
            <p:nvPr/>
          </p:nvSpPr>
          <p:spPr>
            <a:xfrm rot="12600000">
              <a:off x="3123565" y="1490345"/>
              <a:ext cx="65405" cy="351155"/>
            </a:xfrm>
            <a:custGeom>
              <a:avLst/>
              <a:gdLst>
                <a:gd name="connsiteX0" fmla="*/ 0 w 65301"/>
                <a:gd name="connsiteY0" fmla="*/ 334217 h 334217"/>
                <a:gd name="connsiteX1" fmla="*/ 16325 w 65301"/>
                <a:gd name="connsiteY1" fmla="*/ 0 h 334217"/>
                <a:gd name="connsiteX2" fmla="*/ 48976 w 65301"/>
                <a:gd name="connsiteY2" fmla="*/ 0 h 334217"/>
                <a:gd name="connsiteX3" fmla="*/ 65301 w 65301"/>
                <a:gd name="connsiteY3" fmla="*/ 334217 h 334217"/>
                <a:gd name="connsiteX4" fmla="*/ 0 w 65301"/>
                <a:gd name="connsiteY4" fmla="*/ 334217 h 334217"/>
                <a:gd name="connsiteX0" fmla="*/ 0 w 65301"/>
                <a:gd name="connsiteY0" fmla="*/ 351035 h 351035"/>
                <a:gd name="connsiteX1" fmla="*/ 12115 w 65301"/>
                <a:gd name="connsiteY1" fmla="*/ 0 h 351035"/>
                <a:gd name="connsiteX2" fmla="*/ 48976 w 65301"/>
                <a:gd name="connsiteY2" fmla="*/ 16818 h 351035"/>
                <a:gd name="connsiteX3" fmla="*/ 65301 w 65301"/>
                <a:gd name="connsiteY3" fmla="*/ 351035 h 351035"/>
                <a:gd name="connsiteX4" fmla="*/ 0 w 65301"/>
                <a:gd name="connsiteY4" fmla="*/ 351035 h 35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1" h="351035">
                  <a:moveTo>
                    <a:pt x="0" y="351035"/>
                  </a:moveTo>
                  <a:lnTo>
                    <a:pt x="12115" y="0"/>
                  </a:lnTo>
                  <a:lnTo>
                    <a:pt x="48976" y="16818"/>
                  </a:lnTo>
                  <a:lnTo>
                    <a:pt x="65301" y="351035"/>
                  </a:lnTo>
                  <a:lnTo>
                    <a:pt x="0" y="351035"/>
                  </a:lnTo>
                  <a:close/>
                </a:path>
              </a:pathLst>
            </a:custGeom>
            <a:solidFill>
              <a:srgbClr val="C84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AC67466E-ED3E-405C-90B5-324041D0B6DB}"/>
                </a:ext>
              </a:extLst>
            </p:cNvPr>
            <p:cNvSpPr/>
            <p:nvPr/>
          </p:nvSpPr>
          <p:spPr>
            <a:xfrm>
              <a:off x="3368675" y="1603375"/>
              <a:ext cx="295275" cy="295275"/>
            </a:xfrm>
            <a:prstGeom prst="ellipse">
              <a:avLst/>
            </a:prstGeom>
            <a:solidFill>
              <a:srgbClr val="F0F7FF"/>
            </a:solidFill>
            <a:ln w="19050">
              <a:solidFill>
                <a:srgbClr val="3E9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64ABD177-DA3C-45F2-8495-6B9271935A8D}"/>
                </a:ext>
              </a:extLst>
            </p:cNvPr>
            <p:cNvSpPr/>
            <p:nvPr/>
          </p:nvSpPr>
          <p:spPr>
            <a:xfrm>
              <a:off x="3794125" y="1597660"/>
              <a:ext cx="295275" cy="295275"/>
            </a:xfrm>
            <a:prstGeom prst="ellipse">
              <a:avLst/>
            </a:prstGeom>
            <a:solidFill>
              <a:srgbClr val="F0F7FF"/>
            </a:solidFill>
            <a:ln w="19050">
              <a:solidFill>
                <a:srgbClr val="3E9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5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6685" cy="5661660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6685" cy="65468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CONTENT LIST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6685" cy="127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 rot="0"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6675" cy="231775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6675" cy="352425"/>
              </a:xfrm>
              <a:custGeom>
                <a:gdLst>
                  <a:gd fmla="*/ 0 w 65303" name="TX0"/>
                  <a:gd fmla="*/ 351035 h 351037" name="TY0"/>
                  <a:gd fmla="*/ 12115 w 65303" name="TX1"/>
                  <a:gd fmla="*/ 0 h 351037" name="TY1"/>
                  <a:gd fmla="*/ 48976 w 65303" name="TX2"/>
                  <a:gd fmla="*/ 16818 h 351037" name="TY2"/>
                  <a:gd fmla="*/ 65301 w 65303" name="TX3"/>
                  <a:gd fmla="*/ 351035 h 351037" name="TY3"/>
                  <a:gd fmla="*/ 0 w 65303" name="TX4"/>
                  <a:gd fmla="*/ 351035 h 35103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3" h="351037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5960" cy="695960"/>
            </a:xfrm>
            <a:custGeom>
              <a:gdLst>
                <a:gd fmla="*/ 1021897 w 1021899" name="TX0"/>
                <a:gd fmla="*/ 0 h 1021899" name="TY0"/>
                <a:gd fmla="*/ 1021897 w 1021899" name="TX1"/>
                <a:gd fmla="*/ 895044 h 1021899" name="TY1"/>
                <a:gd fmla="*/ 895044 w 1021899" name="TX2"/>
                <a:gd fmla="*/ 1021897 h 1021899" name="TY2"/>
                <a:gd fmla="*/ 0 w 1021899" name="TX3"/>
                <a:gd fmla="*/ 1021897 h 1021899" name="TY3"/>
                <a:gd fmla="*/ 1021897 w 1021899" name="TX4"/>
                <a:gd fmla="*/ 0 h 102189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9" h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58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4" name="Rect 0"/>
          <p:cNvSpPr>
            <a:spLocks/>
          </p:cNvSpPr>
          <p:nvPr/>
        </p:nvSpPr>
        <p:spPr>
          <a:xfrm rot="0">
            <a:off x="3620135" y="1160780"/>
            <a:ext cx="4959350" cy="633095"/>
          </a:xfrm>
          <a:prstGeom prst="roundRect"/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10B8B7"/>
                </a:solidFill>
              </a:rPr>
              <a:t>프로젝트 수행 계획서</a:t>
            </a:r>
            <a:endParaRPr lang="ko-KR" altLang="en-US" sz="2600"/>
          </a:p>
        </p:txBody>
      </p:sp>
      <p:sp>
        <p:nvSpPr>
          <p:cNvPr id="105" name="Rect 0"/>
          <p:cNvSpPr>
            <a:spLocks/>
          </p:cNvSpPr>
          <p:nvPr/>
        </p:nvSpPr>
        <p:spPr>
          <a:xfrm rot="0">
            <a:off x="2537460" y="1939925"/>
            <a:ext cx="7031990" cy="421767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pic>
        <p:nvPicPr>
          <p:cNvPr id="114" name="그림 85" descr="C:/Users/PC-18/AppData/Roaming/PolarisOffice/ETemp/12820_14000328/fImage52948396465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04515" y="2060575"/>
            <a:ext cx="5650865" cy="3909060"/>
          </a:xfrm>
          <a:prstGeom prst="rect"/>
          <a:noFill/>
        </p:spPr>
      </p:pic>
      <p:grpSp>
        <p:nvGrpSpPr>
          <p:cNvPr id="106" name="Group 5"/>
          <p:cNvGrpSpPr/>
          <p:nvPr/>
        </p:nvGrpSpPr>
        <p:grpSpPr>
          <a:xfrm rot="0">
            <a:off x="3745865" y="1602740"/>
            <a:ext cx="137160" cy="546735"/>
            <a:chOff x="3745865" y="1602740"/>
            <a:chExt cx="137160" cy="546735"/>
          </a:xfrm>
        </p:grpSpPr>
        <p:sp>
          <p:nvSpPr>
            <p:cNvPr id="107" name="Rect 0"/>
            <p:cNvSpPr>
              <a:spLocks/>
            </p:cNvSpPr>
            <p:nvPr/>
          </p:nvSpPr>
          <p:spPr>
            <a:xfrm rot="0">
              <a:off x="3745865" y="2012315"/>
              <a:ext cx="137160" cy="13716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 rot="0">
              <a:off x="3745865" y="1602740"/>
              <a:ext cx="137160" cy="13716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 rot="0">
              <a:off x="3789680" y="1656080"/>
              <a:ext cx="46355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0" name="Group 5"/>
          <p:cNvGrpSpPr/>
          <p:nvPr/>
        </p:nvGrpSpPr>
        <p:grpSpPr>
          <a:xfrm rot="0">
            <a:off x="8310880" y="1606550"/>
            <a:ext cx="137160" cy="546735"/>
            <a:chOff x="8310880" y="1606550"/>
            <a:chExt cx="137160" cy="546735"/>
          </a:xfrm>
        </p:grpSpPr>
        <p:sp>
          <p:nvSpPr>
            <p:cNvPr id="111" name="Rect 0"/>
            <p:cNvSpPr>
              <a:spLocks/>
            </p:cNvSpPr>
            <p:nvPr/>
          </p:nvSpPr>
          <p:spPr>
            <a:xfrm rot="0">
              <a:off x="8310880" y="2016125"/>
              <a:ext cx="137160" cy="13716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 rot="0">
              <a:off x="8310880" y="1606550"/>
              <a:ext cx="137160" cy="13716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 rot="0">
              <a:off x="8354695" y="1659890"/>
              <a:ext cx="46355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5" name="그룹 132"/>
          <p:cNvGrpSpPr/>
          <p:nvPr/>
        </p:nvGrpSpPr>
        <p:grpSpPr>
          <a:xfrm rot="0">
            <a:off x="8896350" y="129540"/>
            <a:ext cx="137795" cy="547370"/>
            <a:chOff x="8896350" y="129540"/>
            <a:chExt cx="137795" cy="547370"/>
          </a:xfrm>
        </p:grpSpPr>
        <p:sp>
          <p:nvSpPr>
            <p:cNvPr id="116" name="도형 129"/>
            <p:cNvSpPr>
              <a:spLocks/>
            </p:cNvSpPr>
            <p:nvPr/>
          </p:nvSpPr>
          <p:spPr>
            <a:xfrm rot="0">
              <a:off x="8896350" y="53911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도형 130"/>
            <p:cNvSpPr>
              <a:spLocks/>
            </p:cNvSpPr>
            <p:nvPr/>
          </p:nvSpPr>
          <p:spPr>
            <a:xfrm rot="0">
              <a:off x="8896350" y="12954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도형 131"/>
            <p:cNvSpPr>
              <a:spLocks/>
            </p:cNvSpPr>
            <p:nvPr/>
          </p:nvSpPr>
          <p:spPr>
            <a:xfrm rot="0">
              <a:off x="8940800" y="18288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6685" cy="5661660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6685" cy="65468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요구사항정의서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6685" cy="127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 rot="0"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6675" cy="231775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6675" cy="352425"/>
              </a:xfrm>
              <a:custGeom>
                <a:gdLst>
                  <a:gd fmla="*/ 0 w 65303" name="TX0"/>
                  <a:gd fmla="*/ 351035 h 351037" name="TY0"/>
                  <a:gd fmla="*/ 12115 w 65303" name="TX1"/>
                  <a:gd fmla="*/ 0 h 351037" name="TY1"/>
                  <a:gd fmla="*/ 48976 w 65303" name="TX2"/>
                  <a:gd fmla="*/ 16818 h 351037" name="TY2"/>
                  <a:gd fmla="*/ 65301 w 65303" name="TX3"/>
                  <a:gd fmla="*/ 351035 h 351037" name="TY3"/>
                  <a:gd fmla="*/ 0 w 65303" name="TX4"/>
                  <a:gd fmla="*/ 351035 h 35103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3" h="351037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5960" cy="695960"/>
            </a:xfrm>
            <a:custGeom>
              <a:gdLst>
                <a:gd fmla="*/ 1021897 w 1021899" name="TX0"/>
                <a:gd fmla="*/ 0 h 1021899" name="TY0"/>
                <a:gd fmla="*/ 1021897 w 1021899" name="TX1"/>
                <a:gd fmla="*/ 895044 h 1021899" name="TY1"/>
                <a:gd fmla="*/ 895044 w 1021899" name="TX2"/>
                <a:gd fmla="*/ 1021897 h 1021899" name="TY2"/>
                <a:gd fmla="*/ 0 w 1021899" name="TX3"/>
                <a:gd fmla="*/ 1021897 h 1021899" name="TY3"/>
                <a:gd fmla="*/ 1021897 w 1021899" name="TX4"/>
                <a:gd fmla="*/ 0 h 102189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9" h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58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그룹 136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도형 133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도형 134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도형 135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37" descr="C:/Users/PC-18/AppData/Roaming/PolarisOffice/ETemp/12820_14000328/fImage10342760574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5195" y="1316355"/>
            <a:ext cx="7607300" cy="4979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유스케이스 정의서</a:t>
              </a:r>
              <a:endParaRPr lang="ko-KR" altLang="en-US"/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8290" y="1333500"/>
            <a:ext cx="6532880" cy="4962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유스케이스 다이어그램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9605" y="1325245"/>
            <a:ext cx="5824855" cy="4979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단위업무 정의서</a:t>
              </a:r>
              <a:endParaRPr lang="ko-KR" altLang="en-US"/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4125" y="1333500"/>
            <a:ext cx="9692005" cy="48323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개념 ERD</a:t>
              </a:r>
              <a:endParaRPr lang="ko-KR" altLang="en-US"/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6510" y="1342390"/>
            <a:ext cx="7082155" cy="4936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물리 ERD &amp; 논리ERD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332865"/>
            <a:ext cx="9481820" cy="4954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테이블 정의서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86940" y="1316355"/>
            <a:ext cx="7823835" cy="4996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메뉴구조도</a:t>
              </a:r>
              <a:endParaRPr lang="ko-KR" altLang="en-US"/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79905" y="1324610"/>
            <a:ext cx="8637905" cy="4971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프로세스 정의서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5" name="Rect 0"/>
          <p:cNvSpPr>
            <a:spLocks/>
          </p:cNvSpPr>
          <p:nvPr/>
        </p:nvSpPr>
        <p:spPr>
          <a:xfrm rot="0">
            <a:off x="978535" y="1282065"/>
            <a:ext cx="10200640" cy="5057140"/>
          </a:xfrm>
          <a:prstGeom prst="roundRect">
            <a:avLst>
              <a:gd name="adj" fmla="val 4936"/>
            </a:avLst>
          </a:prstGeom>
          <a:solidFill>
            <a:schemeClr val="bg1"/>
          </a:solidFill>
          <a:ln w="28575" cap="flat" cmpd="sng">
            <a:solidFill>
              <a:srgbClr val="0D9A9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200" b="1">
              <a:solidFill>
                <a:srgbClr val="10B8B7"/>
              </a:solidFill>
            </a:endParaRPr>
          </a:p>
        </p:txBody>
      </p: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9" name="그림 1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1532890"/>
            <a:ext cx="10079355" cy="4562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>
            <a:lumMod val="5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134620" y="275590"/>
            <a:ext cx="11964670" cy="6315075"/>
            <a:chOff x="134620" y="275590"/>
            <a:chExt cx="11964670" cy="6315075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134620" y="929640"/>
              <a:ext cx="11964670" cy="566102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134620" y="275590"/>
              <a:ext cx="11965305" cy="65468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3200" i="0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프로젝트 수미막히조</a:t>
              </a:r>
              <a:endParaRPr lang="ko-KR" altLang="en-US" sz="3200" i="0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134620" y="929640"/>
              <a:ext cx="11964670" cy="63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 rot="0">
              <a:off x="387350" y="343535"/>
              <a:ext cx="1184910" cy="414655"/>
              <a:chOff x="387350" y="343535"/>
              <a:chExt cx="11849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386080" y="461645"/>
                <a:ext cx="306070" cy="29591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441325" y="441325"/>
                <a:ext cx="68580" cy="23114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572770" y="342900"/>
                <a:ext cx="68580" cy="351790"/>
              </a:xfrm>
              <a:custGeom>
                <a:gdLst>
                  <a:gd fmla="*/ 0 w 65302" name="TX0"/>
                  <a:gd fmla="*/ 351035 h 351036" name="TY0"/>
                  <a:gd fmla="*/ 12115 w 65302" name="TX1"/>
                  <a:gd fmla="*/ 0 h 351036" name="TY1"/>
                  <a:gd fmla="*/ 48976 w 65302" name="TX2"/>
                  <a:gd fmla="*/ 16818 h 351036" name="TY2"/>
                  <a:gd fmla="*/ 65301 w 65302" name="TX3"/>
                  <a:gd fmla="*/ 351035 h 351036" name="TY3"/>
                  <a:gd fmla="*/ 0 w 65302" name="TX4"/>
                  <a:gd fmla="*/ 351035 h 35103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2" h="351036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825500" y="455930"/>
                <a:ext cx="306070" cy="29591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265555" y="450215"/>
                <a:ext cx="306070" cy="29591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379835" y="5895340"/>
              <a:ext cx="718820" cy="695325"/>
            </a:xfrm>
            <a:custGeom>
              <a:gdLst>
                <a:gd fmla="*/ 1021897 w 1021898" name="TX0"/>
                <a:gd fmla="*/ 0 h 1021898" name="TY0"/>
                <a:gd fmla="*/ 1021897 w 1021898" name="TX1"/>
                <a:gd fmla="*/ 895044 h 1021898" name="TY1"/>
                <a:gd fmla="*/ 895044 w 1021898" name="TX2"/>
                <a:gd fmla="*/ 1021897 h 1021898" name="TY2"/>
                <a:gd fmla="*/ 0 w 1021898" name="TX3"/>
                <a:gd fmla="*/ 1021897 h 1021898" name="TY3"/>
                <a:gd fmla="*/ 1021897 w 1021898" name="TX4"/>
                <a:gd fmla="*/ 0 h 1021898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8" h="1021898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98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6" name="Group 5"/>
          <p:cNvGrpSpPr/>
          <p:nvPr/>
        </p:nvGrpSpPr>
        <p:grpSpPr>
          <a:xfrm>
            <a:off x="8856345" y="2568575"/>
            <a:ext cx="2010410" cy="2010410"/>
            <a:chOff x="8856345" y="2568575"/>
            <a:chExt cx="2010410" cy="2010410"/>
          </a:xfrm>
        </p:grpSpPr>
        <p:sp>
          <p:nvSpPr>
            <p:cNvPr id="17" name="Rect 0"/>
            <p:cNvSpPr>
              <a:spLocks/>
            </p:cNvSpPr>
            <p:nvPr/>
          </p:nvSpPr>
          <p:spPr>
            <a:xfrm rot="2700000">
              <a:off x="8856345" y="2567940"/>
              <a:ext cx="2011680" cy="2011680"/>
            </a:xfrm>
            <a:prstGeom prst="teardrop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1397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9093835" y="2806065"/>
              <a:ext cx="1536700" cy="1536700"/>
            </a:xfrm>
            <a:prstGeom prst="ellipse"/>
            <a:solidFill>
              <a:schemeClr val="bg1"/>
            </a:solidFill>
            <a:ln w="0">
              <a:noFill/>
              <a:prstDash/>
            </a:ln>
            <a:effectLst>
              <a:outerShdw sx="102000" sy="102000" blurRad="76200" dist="0" dir="0" rotWithShape="0" algn="ctr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500" b="1">
                  <a:solidFill>
                    <a:srgbClr val="4E5D70"/>
                  </a:solidFill>
                  <a:latin typeface="맑은 고딕" charset="0"/>
                  <a:ea typeface="맑은 고딕" charset="0"/>
                </a:rPr>
                <a:t>THANK YOU</a:t>
              </a: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Group 5"/>
          <p:cNvGrpSpPr/>
          <p:nvPr/>
        </p:nvGrpSpPr>
        <p:grpSpPr>
          <a:xfrm>
            <a:off x="6833870" y="2568575"/>
            <a:ext cx="2010410" cy="2010410"/>
            <a:chOff x="6833870" y="2568575"/>
            <a:chExt cx="2010410" cy="2010410"/>
          </a:xfrm>
        </p:grpSpPr>
        <p:sp>
          <p:nvSpPr>
            <p:cNvPr id="20" name="Rect 0"/>
            <p:cNvSpPr>
              <a:spLocks/>
            </p:cNvSpPr>
            <p:nvPr/>
          </p:nvSpPr>
          <p:spPr>
            <a:xfrm rot="2700000">
              <a:off x="6833870" y="2567940"/>
              <a:ext cx="2011680" cy="2011680"/>
            </a:xfrm>
            <a:prstGeom prst="teardrop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1397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0">
              <a:off x="7071360" y="2806065"/>
              <a:ext cx="1536700" cy="1536700"/>
            </a:xfrm>
            <a:prstGeom prst="ellipse"/>
            <a:solidFill>
              <a:schemeClr val="bg1"/>
            </a:solidFill>
            <a:ln w="0">
              <a:noFill/>
              <a:prstDash/>
            </a:ln>
            <a:effectLst>
              <a:outerShdw sx="102000" sy="102000" blurRad="76200" dist="0" dir="0" rotWithShape="0" algn="ctr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500" b="1">
                  <a:solidFill>
                    <a:srgbClr val="4E5D70"/>
                  </a:solidFill>
                  <a:latin typeface="맑은 고딕" charset="0"/>
                  <a:ea typeface="맑은 고딕" charset="0"/>
                </a:rPr>
                <a:t>Q&amp;A</a:t>
              </a: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4" name="Group 5"/>
          <p:cNvGrpSpPr/>
          <p:nvPr/>
        </p:nvGrpSpPr>
        <p:grpSpPr>
          <a:xfrm>
            <a:off x="4919345" y="2578735"/>
            <a:ext cx="2010410" cy="2010410"/>
            <a:chOff x="4919345" y="2578735"/>
            <a:chExt cx="2010410" cy="201041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 rot="2700000">
              <a:off x="4919345" y="2578735"/>
              <a:ext cx="2011680" cy="2011680"/>
            </a:xfrm>
            <a:prstGeom prst="teardrop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1397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5157470" y="2816225"/>
              <a:ext cx="1536700" cy="1536700"/>
            </a:xfrm>
            <a:prstGeom prst="ellipse"/>
            <a:solidFill>
              <a:schemeClr val="bg1"/>
            </a:solidFill>
            <a:ln w="0">
              <a:noFill/>
              <a:prstDash/>
            </a:ln>
            <a:effectLst>
              <a:outerShdw sx="102000" sy="102000" blurRad="76200" dist="0" dir="0" rotWithShape="0" algn="ctr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500" b="1">
                  <a:solidFill>
                    <a:srgbClr val="4E5D70"/>
                  </a:solidFill>
                  <a:latin typeface="맑은 고딕" charset="0"/>
                  <a:ea typeface="맑은 고딕" charset="0"/>
                </a:rPr>
                <a:t>TESTING</a:t>
              </a: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Group 5"/>
          <p:cNvGrpSpPr/>
          <p:nvPr/>
        </p:nvGrpSpPr>
        <p:grpSpPr>
          <a:xfrm>
            <a:off x="2983865" y="2597785"/>
            <a:ext cx="2010410" cy="2010410"/>
            <a:chOff x="2983865" y="2597785"/>
            <a:chExt cx="2010410" cy="2010410"/>
          </a:xfrm>
        </p:grpSpPr>
        <p:sp>
          <p:nvSpPr>
            <p:cNvPr id="28" name="Rect 0"/>
            <p:cNvSpPr>
              <a:spLocks/>
            </p:cNvSpPr>
            <p:nvPr/>
          </p:nvSpPr>
          <p:spPr>
            <a:xfrm rot="2700000">
              <a:off x="2983865" y="2597785"/>
              <a:ext cx="2011680" cy="2011680"/>
            </a:xfrm>
            <a:prstGeom prst="teardrop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1397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 rot="0">
              <a:off x="3221355" y="2835910"/>
              <a:ext cx="1536700" cy="1536700"/>
            </a:xfrm>
            <a:prstGeom prst="ellipse"/>
            <a:solidFill>
              <a:schemeClr val="bg1"/>
            </a:solidFill>
            <a:ln w="0">
              <a:noFill/>
              <a:prstDash/>
            </a:ln>
            <a:effectLst>
              <a:outerShdw sx="102000" sy="102000" blurRad="76200" dist="0" dir="0" rotWithShape="0" algn="ctr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500" b="1">
                  <a:solidFill>
                    <a:srgbClr val="4E5D70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" name="Group 5"/>
          <p:cNvGrpSpPr/>
          <p:nvPr/>
        </p:nvGrpSpPr>
        <p:grpSpPr>
          <a:xfrm>
            <a:off x="1045210" y="2597785"/>
            <a:ext cx="2010410" cy="2010410"/>
            <a:chOff x="1045210" y="2597785"/>
            <a:chExt cx="2010410" cy="2010410"/>
          </a:xfrm>
        </p:grpSpPr>
        <p:sp>
          <p:nvSpPr>
            <p:cNvPr id="31" name="Rect 0"/>
            <p:cNvSpPr>
              <a:spLocks/>
            </p:cNvSpPr>
            <p:nvPr/>
          </p:nvSpPr>
          <p:spPr>
            <a:xfrm rot="2700000">
              <a:off x="1045210" y="2597785"/>
              <a:ext cx="2011680" cy="2011680"/>
            </a:xfrm>
            <a:prstGeom prst="teardrop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1397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>
              <a:spLocks/>
            </p:cNvSpPr>
            <p:nvPr/>
          </p:nvSpPr>
          <p:spPr>
            <a:xfrm rot="0">
              <a:off x="1283335" y="2835910"/>
              <a:ext cx="1536700" cy="1536700"/>
            </a:xfrm>
            <a:prstGeom prst="ellipse"/>
            <a:solidFill>
              <a:schemeClr val="bg1"/>
            </a:solidFill>
            <a:ln w="0">
              <a:noFill/>
              <a:prstDash/>
            </a:ln>
            <a:effectLst>
              <a:outerShdw sx="102000" sy="102000" blurRad="76200" dist="0" dir="0" rotWithShape="0" algn="ctr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  <a:p>
              <a:pPr marL="0" indent="0" rtl="0" algn="ctr" defTabSz="914400" eaLnBrk="1" latinLnBrk="0" hangingPunct="1">
                <a:buFontTx/>
                <a:buNone/>
              </a:pPr>
              <a:r>
                <a:rPr sz="1500" b="1">
                  <a:solidFill>
                    <a:srgbClr val="4E5D70"/>
                  </a:solidFill>
                  <a:latin typeface="맑은 고딕" charset="0"/>
                  <a:ea typeface="맑은 고딕" charset="0"/>
                </a:rPr>
                <a:t>INTRO</a:t>
              </a:r>
              <a:endParaRPr lang="ko-KR" altLang="en-US" sz="1500" b="1">
                <a:solidFill>
                  <a:srgbClr val="4E5D7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3" name="Rect 0"/>
          <p:cNvSpPr>
            <a:spLocks/>
          </p:cNvSpPr>
          <p:nvPr/>
        </p:nvSpPr>
        <p:spPr>
          <a:xfrm rot="0">
            <a:off x="1236980" y="2789555"/>
            <a:ext cx="1628775" cy="1628775"/>
          </a:xfrm>
          <a:prstGeom prst="ellipse"/>
          <a:noFill/>
          <a:ln w="1587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3175000" y="2789555"/>
            <a:ext cx="1628775" cy="1628775"/>
          </a:xfrm>
          <a:prstGeom prst="ellipse"/>
          <a:noFill/>
          <a:ln w="1587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5111115" y="2769870"/>
            <a:ext cx="1628775" cy="1628775"/>
          </a:xfrm>
          <a:prstGeom prst="ellipse"/>
          <a:noFill/>
          <a:ln w="1587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>
            <a:spLocks/>
          </p:cNvSpPr>
          <p:nvPr/>
        </p:nvSpPr>
        <p:spPr>
          <a:xfrm rot="0">
            <a:off x="7025005" y="2759710"/>
            <a:ext cx="1628775" cy="1628775"/>
          </a:xfrm>
          <a:prstGeom prst="ellipse"/>
          <a:noFill/>
          <a:ln w="1587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>
            <a:spLocks/>
          </p:cNvSpPr>
          <p:nvPr/>
        </p:nvSpPr>
        <p:spPr>
          <a:xfrm rot="0">
            <a:off x="9055100" y="2759710"/>
            <a:ext cx="1628775" cy="1628775"/>
          </a:xfrm>
          <a:prstGeom prst="ellipse"/>
          <a:noFill/>
          <a:ln w="1587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0" name="Group 5"/>
          <p:cNvGrpSpPr/>
          <p:nvPr/>
        </p:nvGrpSpPr>
        <p:grpSpPr>
          <a:xfrm rot="0"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61" name="Rect 0"/>
            <p:cNvSpPr>
              <a:spLocks/>
            </p:cNvSpPr>
            <p:nvPr/>
          </p:nvSpPr>
          <p:spPr>
            <a:xfrm rot="0">
              <a:off x="2020570" y="48704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Rect 0"/>
            <p:cNvSpPr>
              <a:spLocks/>
            </p:cNvSpPr>
            <p:nvPr/>
          </p:nvSpPr>
          <p:spPr>
            <a:xfrm rot="0">
              <a:off x="2020570" y="7747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3" name="Rect 0"/>
            <p:cNvSpPr>
              <a:spLocks/>
            </p:cNvSpPr>
            <p:nvPr/>
          </p:nvSpPr>
          <p:spPr>
            <a:xfrm rot="0">
              <a:off x="2064385" y="13081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Group 5"/>
          <p:cNvGrpSpPr/>
          <p:nvPr/>
        </p:nvGrpSpPr>
        <p:grpSpPr>
          <a:xfrm rot="0"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65" name="Rect 0"/>
            <p:cNvSpPr>
              <a:spLocks/>
            </p:cNvSpPr>
            <p:nvPr/>
          </p:nvSpPr>
          <p:spPr>
            <a:xfrm rot="0">
              <a:off x="2693670" y="48387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Rect 0"/>
            <p:cNvSpPr>
              <a:spLocks/>
            </p:cNvSpPr>
            <p:nvPr/>
          </p:nvSpPr>
          <p:spPr>
            <a:xfrm rot="0">
              <a:off x="2693670" y="7429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Rect 0"/>
            <p:cNvSpPr>
              <a:spLocks/>
            </p:cNvSpPr>
            <p:nvPr/>
          </p:nvSpPr>
          <p:spPr>
            <a:xfrm rot="0">
              <a:off x="2737485" y="12763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8" name="Group 5"/>
          <p:cNvGrpSpPr/>
          <p:nvPr/>
        </p:nvGrpSpPr>
        <p:grpSpPr>
          <a:xfrm rot="0">
            <a:off x="8729345" y="70485"/>
            <a:ext cx="138430" cy="548005"/>
            <a:chOff x="8729345" y="70485"/>
            <a:chExt cx="138430" cy="548005"/>
          </a:xfrm>
        </p:grpSpPr>
        <p:sp>
          <p:nvSpPr>
            <p:cNvPr id="69" name="Rect 0"/>
            <p:cNvSpPr>
              <a:spLocks/>
            </p:cNvSpPr>
            <p:nvPr/>
          </p:nvSpPr>
          <p:spPr>
            <a:xfrm rot="0">
              <a:off x="8729345" y="48006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Rect 0"/>
            <p:cNvSpPr>
              <a:spLocks/>
            </p:cNvSpPr>
            <p:nvPr/>
          </p:nvSpPr>
          <p:spPr>
            <a:xfrm rot="0">
              <a:off x="8729345" y="7048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Rect 0"/>
            <p:cNvSpPr>
              <a:spLocks/>
            </p:cNvSpPr>
            <p:nvPr/>
          </p:nvSpPr>
          <p:spPr>
            <a:xfrm rot="0">
              <a:off x="8773160" y="12382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2" name="Group 5"/>
          <p:cNvGrpSpPr/>
          <p:nvPr/>
        </p:nvGrpSpPr>
        <p:grpSpPr>
          <a:xfrm rot="0">
            <a:off x="9515475" y="74930"/>
            <a:ext cx="138430" cy="548005"/>
            <a:chOff x="9515475" y="74930"/>
            <a:chExt cx="138430" cy="548005"/>
          </a:xfrm>
        </p:grpSpPr>
        <p:sp>
          <p:nvSpPr>
            <p:cNvPr id="73" name="Rect 0"/>
            <p:cNvSpPr>
              <a:spLocks/>
            </p:cNvSpPr>
            <p:nvPr/>
          </p:nvSpPr>
          <p:spPr>
            <a:xfrm rot="0">
              <a:off x="9515475" y="48450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9515475" y="7493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559290" y="12827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7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74825" y="3010535"/>
            <a:ext cx="556895" cy="560705"/>
          </a:xfrm>
          <a:prstGeom prst="rect"/>
          <a:noFill/>
        </p:spPr>
      </p:pic>
      <p:pic>
        <p:nvPicPr>
          <p:cNvPr id="7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37610" y="3040380"/>
            <a:ext cx="519430" cy="530225"/>
          </a:xfrm>
          <a:prstGeom prst="rect"/>
          <a:noFill/>
        </p:spPr>
      </p:pic>
      <p:pic>
        <p:nvPicPr>
          <p:cNvPr id="78" name="Picture " descr="C:/Users/PC-18/AppData/Roaming/PolarisOffice/ETemp/12912_8504968/fImage103891000632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662930" y="3043555"/>
            <a:ext cx="512445" cy="550545"/>
          </a:xfrm>
          <a:prstGeom prst="rect"/>
          <a:noFill/>
        </p:spPr>
      </p:pic>
      <p:pic>
        <p:nvPicPr>
          <p:cNvPr id="7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32700" y="3042920"/>
            <a:ext cx="512445" cy="558165"/>
          </a:xfrm>
          <a:prstGeom prst="rect"/>
          <a:noFill/>
        </p:spPr>
      </p:pic>
      <p:pic>
        <p:nvPicPr>
          <p:cNvPr id="80" name="Picture 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40570" y="3018155"/>
            <a:ext cx="535305" cy="55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308610" y="290195"/>
            <a:ext cx="11576050" cy="6314440"/>
            <a:chOff x="308610" y="290195"/>
            <a:chExt cx="11576050" cy="631444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08610" y="943610"/>
              <a:ext cx="11577320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08610" y="290195"/>
              <a:ext cx="11577320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질문과 답변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08610" y="943610"/>
              <a:ext cx="11577320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52450" y="357505"/>
              <a:ext cx="1146810" cy="414655"/>
              <a:chOff x="552450" y="35750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52450" y="47625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05790" y="455930"/>
                <a:ext cx="6731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32790" y="357505"/>
                <a:ext cx="6731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977900" y="470535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03350" y="464820"/>
                <a:ext cx="2971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188700" y="5909310"/>
              <a:ext cx="69659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122920" y="127000"/>
            <a:ext cx="137160" cy="546100"/>
            <a:chOff x="8122920" y="127000"/>
            <a:chExt cx="137160" cy="546100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122920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122920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16737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5" name="Group 5"/>
          <p:cNvGrpSpPr/>
          <p:nvPr/>
        </p:nvGrpSpPr>
        <p:grpSpPr>
          <a:xfrm rot="0">
            <a:off x="8879205" y="133350"/>
            <a:ext cx="137795" cy="547370"/>
            <a:chOff x="8879205" y="133350"/>
            <a:chExt cx="137795" cy="547370"/>
          </a:xfrm>
        </p:grpSpPr>
        <p:sp>
          <p:nvSpPr>
            <p:cNvPr id="116" name="Rect 0"/>
            <p:cNvSpPr>
              <a:spLocks/>
            </p:cNvSpPr>
            <p:nvPr/>
          </p:nvSpPr>
          <p:spPr>
            <a:xfrm rot="0">
              <a:off x="8879205" y="54292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Rect 0"/>
            <p:cNvSpPr>
              <a:spLocks/>
            </p:cNvSpPr>
            <p:nvPr/>
          </p:nvSpPr>
          <p:spPr>
            <a:xfrm rot="0">
              <a:off x="8879205" y="13335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Rect 0"/>
            <p:cNvSpPr>
              <a:spLocks/>
            </p:cNvSpPr>
            <p:nvPr/>
          </p:nvSpPr>
          <p:spPr>
            <a:xfrm rot="0">
              <a:off x="8923655" y="18669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3" name="그룹 154"/>
          <p:cNvGrpSpPr/>
          <p:nvPr/>
        </p:nvGrpSpPr>
        <p:grpSpPr>
          <a:xfrm>
            <a:off x="2147570" y="2105660"/>
            <a:ext cx="7818755" cy="3401695"/>
            <a:chOff x="2147570" y="2105660"/>
            <a:chExt cx="7818755" cy="3401695"/>
          </a:xfrm>
        </p:grpSpPr>
        <p:sp>
          <p:nvSpPr>
            <p:cNvPr id="119" name="도형 150"/>
            <p:cNvSpPr>
              <a:spLocks/>
            </p:cNvSpPr>
            <p:nvPr/>
          </p:nvSpPr>
          <p:spPr>
            <a:xfrm rot="0" flipV="1">
              <a:off x="2147570" y="2259965"/>
              <a:ext cx="7677785" cy="3105785"/>
            </a:xfrm>
            <a:custGeom>
              <a:gdLst>
                <a:gd fmla="*/ 119208 w 3882721" name="TX0"/>
                <a:gd fmla="*/ 0 h 1570020" name="TY0"/>
                <a:gd fmla="*/ 119209 w 3882721" name="TX1"/>
                <a:gd fmla="*/ 0 h 1570020" name="TY1"/>
                <a:gd fmla="*/ 3762739 w 3882721" name="TX2"/>
                <a:gd fmla="*/ 0 h 1570020" name="TY2"/>
                <a:gd fmla="*/ 3762741 w 3882721" name="TX3"/>
                <a:gd fmla="*/ 0 h 1570020" name="TY3"/>
                <a:gd fmla="*/ 3881950 w 3882721" name="TX4"/>
                <a:gd fmla="*/ 119209 h 1570020" name="TY4"/>
                <a:gd fmla="*/ 3878943 w 3882721" name="TX5"/>
                <a:gd fmla="*/ 134105 h 1570020" name="TY5"/>
                <a:gd fmla="*/ 3882719 w 3882721" name="TX6"/>
                <a:gd fmla="*/ 135117 h 1570020" name="TY6"/>
                <a:gd fmla="*/ 3518071 w 3882721" name="TX7"/>
                <a:gd fmla="*/ 1496002 h 1570020" name="TY7"/>
                <a:gd fmla="*/ 3516777 w 3882721" name="TX8"/>
                <a:gd fmla="*/ 1495655 h 1570020" name="TY8"/>
                <a:gd fmla="*/ 3492220 w 3882721" name="TX9"/>
                <a:gd fmla="*/ 1532079 h 1570020" name="TY9"/>
                <a:gd fmla="*/ 3407926 w 3882721" name="TX10"/>
                <a:gd fmla="*/ 1566994 h 1570020" name="TY10"/>
                <a:gd fmla="*/ 3405627 w 3882721" name="TX11"/>
                <a:gd fmla="*/ 1566530 h 1570020" name="TY11"/>
                <a:gd fmla="*/ 3405627 w 3882721" name="TX12"/>
                <a:gd fmla="*/ 1566994 h 1570020" name="TY12"/>
                <a:gd fmla="*/ 492149 w 3882721" name="TX13"/>
                <a:gd fmla="*/ 1566994 h 1570020" name="TY13"/>
                <a:gd fmla="*/ 477170 w 3882721" name="TX14"/>
                <a:gd fmla="*/ 1570018 h 1570020" name="TY14"/>
                <a:gd fmla="*/ 392877 w 3882721" name="TX15"/>
                <a:gd fmla="*/ 1535103 h 1570020" name="TY15"/>
                <a:gd fmla="*/ 368319 w 3882721" name="TX16"/>
                <a:gd fmla="*/ 1498679 h 1570020" name="TY16"/>
                <a:gd fmla="*/ 367025 w 3882721" name="TX17"/>
                <a:gd fmla="*/ 1499026 h 1570020" name="TY17"/>
                <a:gd fmla="*/ 9981 w 3882721" name="TX18"/>
                <a:gd fmla="*/ 166520 h 1570020" name="TY18"/>
                <a:gd fmla="*/ 9368 w 3882721" name="TX19"/>
                <a:gd fmla="*/ 165610 h 1570020" name="TY19"/>
                <a:gd fmla="*/ 8239 w 3882721" name="TX20"/>
                <a:gd fmla="*/ 160017 h 1570020" name="TY20"/>
                <a:gd fmla="*/ 2377 w 3882721" name="TX21"/>
                <a:gd fmla="*/ 138141 h 1570020" name="TY21"/>
                <a:gd fmla="*/ 3748 w 3882721" name="TX22"/>
                <a:gd fmla="*/ 137774 h 1570020" name="TY22"/>
                <a:gd fmla="*/ 0 w 3882721" name="TX23"/>
                <a:gd fmla="*/ 119209 h 1570020" name="TY23"/>
                <a:gd fmla="*/ 72808 w 3882721" name="TX24"/>
                <a:gd fmla="*/ 9368 h 1570020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3882721" h="1570020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solidFill>
              <a:srgbClr val="10B8B7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0" name="도형 151"/>
            <p:cNvSpPr>
              <a:spLocks/>
            </p:cNvSpPr>
            <p:nvPr/>
          </p:nvSpPr>
          <p:spPr>
            <a:xfrm rot="0">
              <a:off x="2289175" y="2402205"/>
              <a:ext cx="7677785" cy="3105785"/>
            </a:xfrm>
            <a:custGeom>
              <a:gdLst>
                <a:gd fmla="*/ 119208 w 3882721" name="TX0"/>
                <a:gd fmla="*/ 0 h 1570020" name="TY0"/>
                <a:gd fmla="*/ 119209 w 3882721" name="TX1"/>
                <a:gd fmla="*/ 0 h 1570020" name="TY1"/>
                <a:gd fmla="*/ 3762739 w 3882721" name="TX2"/>
                <a:gd fmla="*/ 0 h 1570020" name="TY2"/>
                <a:gd fmla="*/ 3762741 w 3882721" name="TX3"/>
                <a:gd fmla="*/ 0 h 1570020" name="TY3"/>
                <a:gd fmla="*/ 3881950 w 3882721" name="TX4"/>
                <a:gd fmla="*/ 119209 h 1570020" name="TY4"/>
                <a:gd fmla="*/ 3878943 w 3882721" name="TX5"/>
                <a:gd fmla="*/ 134105 h 1570020" name="TY5"/>
                <a:gd fmla="*/ 3882719 w 3882721" name="TX6"/>
                <a:gd fmla="*/ 135117 h 1570020" name="TY6"/>
                <a:gd fmla="*/ 3518071 w 3882721" name="TX7"/>
                <a:gd fmla="*/ 1496002 h 1570020" name="TY7"/>
                <a:gd fmla="*/ 3516777 w 3882721" name="TX8"/>
                <a:gd fmla="*/ 1495655 h 1570020" name="TY8"/>
                <a:gd fmla="*/ 3492220 w 3882721" name="TX9"/>
                <a:gd fmla="*/ 1532079 h 1570020" name="TY9"/>
                <a:gd fmla="*/ 3407926 w 3882721" name="TX10"/>
                <a:gd fmla="*/ 1566994 h 1570020" name="TY10"/>
                <a:gd fmla="*/ 3405627 w 3882721" name="TX11"/>
                <a:gd fmla="*/ 1566530 h 1570020" name="TY11"/>
                <a:gd fmla="*/ 3405627 w 3882721" name="TX12"/>
                <a:gd fmla="*/ 1566994 h 1570020" name="TY12"/>
                <a:gd fmla="*/ 492149 w 3882721" name="TX13"/>
                <a:gd fmla="*/ 1566994 h 1570020" name="TY13"/>
                <a:gd fmla="*/ 477170 w 3882721" name="TX14"/>
                <a:gd fmla="*/ 1570018 h 1570020" name="TY14"/>
                <a:gd fmla="*/ 392877 w 3882721" name="TX15"/>
                <a:gd fmla="*/ 1535103 h 1570020" name="TY15"/>
                <a:gd fmla="*/ 368319 w 3882721" name="TX16"/>
                <a:gd fmla="*/ 1498679 h 1570020" name="TY16"/>
                <a:gd fmla="*/ 367025 w 3882721" name="TX17"/>
                <a:gd fmla="*/ 1499026 h 1570020" name="TY17"/>
                <a:gd fmla="*/ 9981 w 3882721" name="TX18"/>
                <a:gd fmla="*/ 166520 h 1570020" name="TY18"/>
                <a:gd fmla="*/ 9368 w 3882721" name="TX19"/>
                <a:gd fmla="*/ 165610 h 1570020" name="TY19"/>
                <a:gd fmla="*/ 8239 w 3882721" name="TX20"/>
                <a:gd fmla="*/ 160017 h 1570020" name="TY20"/>
                <a:gd fmla="*/ 2377 w 3882721" name="TX21"/>
                <a:gd fmla="*/ 138141 h 1570020" name="TY21"/>
                <a:gd fmla="*/ 3748 w 3882721" name="TX22"/>
                <a:gd fmla="*/ 137774 h 1570020" name="TY22"/>
                <a:gd fmla="*/ 0 w 3882721" name="TX23"/>
                <a:gd fmla="*/ 119209 h 1570020" name="TY23"/>
                <a:gd fmla="*/ 72808 w 3882721" name="TX24"/>
                <a:gd fmla="*/ 9368 h 1570020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3882721" h="1570020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1000" sy="101000" blurRad="25400" dist="0" dir="0" rotWithShape="0" algn="ctr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7200">
                  <a:solidFill>
                    <a:srgbClr val="4E5D70"/>
                  </a:solidFill>
                </a:rPr>
                <a:t>  </a:t>
              </a:r>
              <a:r>
                <a:rPr lang="ko-KR" altLang="en-US" sz="7200">
                  <a:solidFill>
                    <a:srgbClr val="4E5D70"/>
                  </a:solidFill>
                </a:rPr>
                <a:t>Q &amp; A</a:t>
              </a:r>
              <a:endParaRPr lang="ko-KR" altLang="en-US" sz="7200">
                <a:solidFill>
                  <a:srgbClr val="4E5D70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000">
                  <a:solidFill>
                    <a:srgbClr val="4E5D70"/>
                  </a:solidFill>
                </a:rPr>
                <a:t> with DDIT</a:t>
              </a:r>
              <a:endParaRPr lang="ko-KR" altLang="en-US" sz="1000">
                <a:solidFill>
                  <a:srgbClr val="4E5D70"/>
                </a:solidFill>
              </a:endParaRPr>
            </a:p>
          </p:txBody>
        </p:sp>
        <p:sp>
          <p:nvSpPr>
            <p:cNvPr id="121" name="도형 152"/>
            <p:cNvSpPr>
              <a:spLocks/>
            </p:cNvSpPr>
            <p:nvPr/>
          </p:nvSpPr>
          <p:spPr>
            <a:xfrm rot="0">
              <a:off x="2360930" y="2439035"/>
              <a:ext cx="7251065" cy="2778125"/>
            </a:xfrm>
            <a:custGeom>
              <a:gdLst>
                <a:gd fmla="*/ 119208 w 3882721" name="TX0"/>
                <a:gd fmla="*/ 0 h 1570020" name="TY0"/>
                <a:gd fmla="*/ 119209 w 3882721" name="TX1"/>
                <a:gd fmla="*/ 0 h 1570020" name="TY1"/>
                <a:gd fmla="*/ 3762739 w 3882721" name="TX2"/>
                <a:gd fmla="*/ 0 h 1570020" name="TY2"/>
                <a:gd fmla="*/ 3762741 w 3882721" name="TX3"/>
                <a:gd fmla="*/ 0 h 1570020" name="TY3"/>
                <a:gd fmla="*/ 3881950 w 3882721" name="TX4"/>
                <a:gd fmla="*/ 119209 h 1570020" name="TY4"/>
                <a:gd fmla="*/ 3878943 w 3882721" name="TX5"/>
                <a:gd fmla="*/ 134105 h 1570020" name="TY5"/>
                <a:gd fmla="*/ 3882719 w 3882721" name="TX6"/>
                <a:gd fmla="*/ 135117 h 1570020" name="TY6"/>
                <a:gd fmla="*/ 3518071 w 3882721" name="TX7"/>
                <a:gd fmla="*/ 1496002 h 1570020" name="TY7"/>
                <a:gd fmla="*/ 3516777 w 3882721" name="TX8"/>
                <a:gd fmla="*/ 1495655 h 1570020" name="TY8"/>
                <a:gd fmla="*/ 3492220 w 3882721" name="TX9"/>
                <a:gd fmla="*/ 1532079 h 1570020" name="TY9"/>
                <a:gd fmla="*/ 3407926 w 3882721" name="TX10"/>
                <a:gd fmla="*/ 1566994 h 1570020" name="TY10"/>
                <a:gd fmla="*/ 3405627 w 3882721" name="TX11"/>
                <a:gd fmla="*/ 1566530 h 1570020" name="TY11"/>
                <a:gd fmla="*/ 3405627 w 3882721" name="TX12"/>
                <a:gd fmla="*/ 1566994 h 1570020" name="TY12"/>
                <a:gd fmla="*/ 492149 w 3882721" name="TX13"/>
                <a:gd fmla="*/ 1566994 h 1570020" name="TY13"/>
                <a:gd fmla="*/ 477170 w 3882721" name="TX14"/>
                <a:gd fmla="*/ 1570018 h 1570020" name="TY14"/>
                <a:gd fmla="*/ 392877 w 3882721" name="TX15"/>
                <a:gd fmla="*/ 1535103 h 1570020" name="TY15"/>
                <a:gd fmla="*/ 368319 w 3882721" name="TX16"/>
                <a:gd fmla="*/ 1498679 h 1570020" name="TY16"/>
                <a:gd fmla="*/ 367025 w 3882721" name="TX17"/>
                <a:gd fmla="*/ 1499026 h 1570020" name="TY17"/>
                <a:gd fmla="*/ 9981 w 3882721" name="TX18"/>
                <a:gd fmla="*/ 166520 h 1570020" name="TY18"/>
                <a:gd fmla="*/ 9368 w 3882721" name="TX19"/>
                <a:gd fmla="*/ 165610 h 1570020" name="TY19"/>
                <a:gd fmla="*/ 8239 w 3882721" name="TX20"/>
                <a:gd fmla="*/ 160017 h 1570020" name="TY20"/>
                <a:gd fmla="*/ 2377 w 3882721" name="TX21"/>
                <a:gd fmla="*/ 138141 h 1570020" name="TY21"/>
                <a:gd fmla="*/ 3748 w 3882721" name="TX22"/>
                <a:gd fmla="*/ 137774 h 1570020" name="TY22"/>
                <a:gd fmla="*/ 0 w 3882721" name="TX23"/>
                <a:gd fmla="*/ 119209 h 1570020" name="TY23"/>
                <a:gd fmla="*/ 72808 w 3882721" name="TX24"/>
                <a:gd fmla="*/ 9368 h 1570020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3882721" h="1570020">
                  <a:moveTo>
                    <a:pt x="119208" y="0"/>
                  </a:moveTo>
                  <a:lnTo>
                    <a:pt x="119209" y="0"/>
                  </a:lnTo>
                  <a:lnTo>
                    <a:pt x="3762739" y="0"/>
                  </a:lnTo>
                  <a:lnTo>
                    <a:pt x="3762741" y="0"/>
                  </a:lnTo>
                  <a:cubicBezTo>
                    <a:pt x="3828578" y="0"/>
                    <a:pt x="3881950" y="53372"/>
                    <a:pt x="3881950" y="119209"/>
                  </a:cubicBezTo>
                  <a:lnTo>
                    <a:pt x="3878943" y="134105"/>
                  </a:lnTo>
                  <a:lnTo>
                    <a:pt x="3882719" y="135117"/>
                  </a:lnTo>
                  <a:lnTo>
                    <a:pt x="3518071" y="1496002"/>
                  </a:lnTo>
                  <a:lnTo>
                    <a:pt x="3516777" y="1495655"/>
                  </a:lnTo>
                  <a:lnTo>
                    <a:pt x="3492220" y="1532079"/>
                  </a:lnTo>
                  <a:cubicBezTo>
                    <a:pt x="3470647" y="1553651"/>
                    <a:pt x="3440845" y="1566994"/>
                    <a:pt x="3407926" y="1566994"/>
                  </a:cubicBezTo>
                  <a:lnTo>
                    <a:pt x="3405627" y="1566530"/>
                  </a:lnTo>
                  <a:lnTo>
                    <a:pt x="3405627" y="1566994"/>
                  </a:lnTo>
                  <a:lnTo>
                    <a:pt x="492149" y="1566994"/>
                  </a:lnTo>
                  <a:lnTo>
                    <a:pt x="477170" y="1570018"/>
                  </a:lnTo>
                  <a:cubicBezTo>
                    <a:pt x="444251" y="1570018"/>
                    <a:pt x="414449" y="1556675"/>
                    <a:pt x="392877" y="1535103"/>
                  </a:cubicBezTo>
                  <a:lnTo>
                    <a:pt x="368319" y="1498679"/>
                  </a:lnTo>
                  <a:lnTo>
                    <a:pt x="367025" y="1499026"/>
                  </a:lnTo>
                  <a:lnTo>
                    <a:pt x="9981" y="166520"/>
                  </a:lnTo>
                  <a:lnTo>
                    <a:pt x="9368" y="165610"/>
                  </a:lnTo>
                  <a:lnTo>
                    <a:pt x="8239" y="160017"/>
                  </a:lnTo>
                  <a:lnTo>
                    <a:pt x="2377" y="138141"/>
                  </a:lnTo>
                  <a:lnTo>
                    <a:pt x="3748" y="137774"/>
                  </a:lnTo>
                  <a:lnTo>
                    <a:pt x="0" y="119209"/>
                  </a:lnTo>
                  <a:cubicBezTo>
                    <a:pt x="0" y="69831"/>
                    <a:pt x="30022" y="27465"/>
                    <a:pt x="72808" y="936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10B8B7">
                  <a:alpha val="100000"/>
                </a:srgbClr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22" name="도형 153"/>
            <p:cNvSpPr>
              <a:spLocks/>
            </p:cNvSpPr>
            <p:nvPr/>
          </p:nvSpPr>
          <p:spPr>
            <a:xfrm rot="0">
              <a:off x="4807585" y="2105660"/>
              <a:ext cx="2357755" cy="593725"/>
            </a:xfrm>
            <a:custGeom>
              <a:gdLst>
                <a:gd fmla="*/ 146467 w 1191799" name="TX0"/>
                <a:gd fmla="*/ 0 h 299612" name="TY0"/>
                <a:gd fmla="*/ 151064 w 1191799" name="TX1"/>
                <a:gd fmla="*/ 577 h 299612" name="TY1"/>
                <a:gd fmla="*/ 1045354 w 1191799" name="TX2"/>
                <a:gd fmla="*/ 577 h 299612" name="TY2"/>
                <a:gd fmla="*/ 1045354 w 1191799" name="TX3"/>
                <a:gd fmla="*/ 665 h 299612" name="TY3"/>
                <a:gd fmla="*/ 1046060 w 1191799" name="TX4"/>
                <a:gd fmla="*/ 577 h 299612" name="TY4"/>
                <a:gd fmla="*/ 1071934 w 1191799" name="TX5"/>
                <a:gd fmla="*/ 7240 h 299612" name="TY5"/>
                <a:gd fmla="*/ 1079472 w 1191799" name="TX6"/>
                <a:gd fmla="*/ 14191 h 299612" name="TY6"/>
                <a:gd fmla="*/ 1079869 w 1191799" name="TX7"/>
                <a:gd fmla="*/ 14124 h 299612" name="TY7"/>
                <a:gd fmla="*/ 1191797 w 1191799" name="TX8"/>
                <a:gd fmla="*/ 273825 h 299612" name="TY8"/>
                <a:gd fmla="*/ 1190638 w 1191799" name="TX9"/>
                <a:gd fmla="*/ 274019 h 299612" name="TY9"/>
                <a:gd fmla="*/ 1191561 w 1191799" name="TX10"/>
                <a:gd fmla="*/ 276861 h 299612" name="TY10"/>
                <a:gd fmla="*/ 1154970 w 1191799" name="TX11"/>
                <a:gd fmla="*/ 299610 h 299612" name="TY11"/>
                <a:gd fmla="*/ 1154969 w 1191799" name="TX12"/>
                <a:gd fmla="*/ 299610 h 299612" name="TY12"/>
                <a:gd fmla="*/ 36591 w 1191799" name="TX13"/>
                <a:gd fmla="*/ 299610 h 299612" name="TY13"/>
                <a:gd fmla="*/ 22348 w 1191799" name="TX14"/>
                <a:gd fmla="*/ 297822 h 299612" name="TY14"/>
                <a:gd fmla="*/ 0 w 1191799" name="TX15"/>
                <a:gd fmla="*/ 276861 h 299612" name="TY15"/>
                <a:gd fmla="*/ 1150 w 1191799" name="TX16"/>
                <a:gd fmla="*/ 273318 h 299612" name="TY16"/>
                <a:gd fmla="*/ 729 w 1191799" name="TX17"/>
                <a:gd fmla="*/ 273248 h 299612" name="TY17"/>
                <a:gd fmla="*/ 2529 w 1191799" name="TX18"/>
                <a:gd fmla="*/ 269074 h 299612" name="TY18"/>
                <a:gd fmla="*/ 2875 w 1191799" name="TX19"/>
                <a:gd fmla="*/ 268006 h 299612" name="TY19"/>
                <a:gd fmla="*/ 3063 w 1191799" name="TX20"/>
                <a:gd fmla="*/ 267833 h 299612" name="TY20"/>
                <a:gd fmla="*/ 112658 w 1191799" name="TX21"/>
                <a:gd fmla="*/ 13547 h 299612" name="TY21"/>
                <a:gd fmla="*/ 113055 w 1191799" name="TX22"/>
                <a:gd fmla="*/ 13614 h 299612" name="TY22"/>
                <a:gd fmla="*/ 120593 w 1191799" name="TX23"/>
                <a:gd fmla="*/ 6663 h 299612" name="TY23"/>
                <a:gd fmla="*/ 146467 w 1191799" name="TX24"/>
                <a:gd fmla="*/ 0 h 299612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191799" h="299612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rgbClr val="10B8B7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1100" b="1">
                  <a:solidFill>
                    <a:srgbClr val="FFFFFF"/>
                  </a:solidFill>
                </a:rPr>
                <a:t>대덕인재개발원</a:t>
              </a:r>
              <a:endParaRPr lang="ko-KR" altLang="en-US" sz="1100" b="1">
                <a:solidFill>
                  <a:srgbClr val="FFFFFF"/>
                </a:solidFill>
              </a:endParaRPr>
            </a:p>
          </p:txBody>
        </p:sp>
      </p:grpSp>
      <p:pic>
        <p:nvPicPr>
          <p:cNvPr id="124" name="그림 166" descr="C:/Users/PC-18/AppData/Roaming/PolarisOffice/ETemp/12912_8504968/fImage346731525317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73425" y="3315970"/>
            <a:ext cx="1173480" cy="117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254000" y="342900"/>
            <a:ext cx="1181227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4472C4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9" name="Group 5"/>
          <p:cNvGrpSpPr/>
          <p:nvPr/>
        </p:nvGrpSpPr>
        <p:grpSpPr>
          <a:xfrm>
            <a:off x="164465" y="342265"/>
            <a:ext cx="11898630" cy="6314440"/>
            <a:chOff x="164465" y="342265"/>
            <a:chExt cx="11898630" cy="631444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 rot="0">
              <a:off x="164465" y="994410"/>
              <a:ext cx="11899265" cy="5662930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 rot="0">
              <a:off x="164465" y="342265"/>
              <a:ext cx="11899265" cy="65595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3200" i="0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프로젝트 수미막히조</a:t>
              </a:r>
              <a:endParaRPr lang="ko-KR" altLang="en-US" sz="3200" i="0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Rect 0"/>
            <p:cNvCxnSpPr/>
            <p:nvPr/>
          </p:nvCxnSpPr>
          <p:spPr>
            <a:xfrm rot="0">
              <a:off x="164465" y="994410"/>
              <a:ext cx="11899265" cy="254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5"/>
            <p:cNvGrpSpPr/>
            <p:nvPr/>
          </p:nvGrpSpPr>
          <p:grpSpPr>
            <a:xfrm>
              <a:off x="414655" y="408305"/>
              <a:ext cx="1180465" cy="415925"/>
              <a:chOff x="414655" y="408305"/>
              <a:chExt cx="1180465" cy="415925"/>
            </a:xfrm>
          </p:grpSpPr>
          <p:sp>
            <p:nvSpPr>
              <p:cNvPr id="34" name="Rect 0"/>
              <p:cNvSpPr>
                <a:spLocks/>
              </p:cNvSpPr>
              <p:nvPr/>
            </p:nvSpPr>
            <p:spPr>
              <a:xfrm rot="0">
                <a:off x="413385" y="527050"/>
                <a:ext cx="306070" cy="29781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Rect 0"/>
              <p:cNvSpPr>
                <a:spLocks/>
              </p:cNvSpPr>
              <p:nvPr/>
            </p:nvSpPr>
            <p:spPr>
              <a:xfrm rot="9000000">
                <a:off x="467360" y="506730"/>
                <a:ext cx="69850" cy="233045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Rect 0"/>
              <p:cNvSpPr>
                <a:spLocks/>
              </p:cNvSpPr>
              <p:nvPr/>
            </p:nvSpPr>
            <p:spPr>
              <a:xfrm rot="12600000">
                <a:off x="598170" y="408305"/>
                <a:ext cx="69850" cy="353695"/>
              </a:xfrm>
              <a:custGeom>
                <a:gdLst>
                  <a:gd fmla="*/ 0 w 65305" name="TX0"/>
                  <a:gd fmla="*/ 351035 h 351039" name="TY0"/>
                  <a:gd fmla="*/ 12115 w 65305" name="TX1"/>
                  <a:gd fmla="*/ 0 h 351039" name="TY1"/>
                  <a:gd fmla="*/ 48976 w 65305" name="TX2"/>
                  <a:gd fmla="*/ 16818 h 351039" name="TY2"/>
                  <a:gd fmla="*/ 65301 w 65305" name="TX3"/>
                  <a:gd fmla="*/ 351035 h 351039" name="TY3"/>
                  <a:gd fmla="*/ 0 w 65305" name="TX4"/>
                  <a:gd fmla="*/ 351035 h 35103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5" h="351039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" name="Rect 0"/>
              <p:cNvSpPr>
                <a:spLocks/>
              </p:cNvSpPr>
              <p:nvPr/>
            </p:nvSpPr>
            <p:spPr>
              <a:xfrm rot="0">
                <a:off x="850265" y="521335"/>
                <a:ext cx="306070" cy="29781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Rect 0"/>
              <p:cNvSpPr>
                <a:spLocks/>
              </p:cNvSpPr>
              <p:nvPr/>
            </p:nvSpPr>
            <p:spPr>
              <a:xfrm rot="0">
                <a:off x="1287780" y="515620"/>
                <a:ext cx="306070" cy="29781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39" name="Rect 0"/>
            <p:cNvSpPr>
              <a:spLocks/>
            </p:cNvSpPr>
            <p:nvPr/>
          </p:nvSpPr>
          <p:spPr>
            <a:xfrm rot="10800000">
              <a:off x="11343640" y="5957570"/>
              <a:ext cx="716280" cy="697230"/>
            </a:xfrm>
            <a:custGeom>
              <a:gdLst>
                <a:gd fmla="*/ 1021897 w 1021901" name="TX0"/>
                <a:gd fmla="*/ 0 h 1021901" name="TY0"/>
                <a:gd fmla="*/ 1021897 w 1021901" name="TX1"/>
                <a:gd fmla="*/ 895044 h 1021901" name="TY1"/>
                <a:gd fmla="*/ 895044 w 1021901" name="TX2"/>
                <a:gd fmla="*/ 1021897 h 1021901" name="TY2"/>
                <a:gd fmla="*/ 0 w 1021901" name="TX3"/>
                <a:gd fmla="*/ 1021897 h 1021901" name="TY3"/>
                <a:gd fmla="*/ 1021897 w 1021901" name="TX4"/>
                <a:gd fmla="*/ 0 h 10219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1" h="1021901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980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4" name="Group 5"/>
          <p:cNvGrpSpPr/>
          <p:nvPr/>
        </p:nvGrpSpPr>
        <p:grpSpPr>
          <a:xfrm rot="0">
            <a:off x="3343910" y="130175"/>
            <a:ext cx="137795" cy="546735"/>
            <a:chOff x="3343910" y="130175"/>
            <a:chExt cx="137795" cy="546735"/>
          </a:xfrm>
        </p:grpSpPr>
        <p:sp>
          <p:nvSpPr>
            <p:cNvPr id="45" name="Rect 0"/>
            <p:cNvSpPr>
              <a:spLocks/>
            </p:cNvSpPr>
            <p:nvPr/>
          </p:nvSpPr>
          <p:spPr>
            <a:xfrm rot="0">
              <a:off x="3343910" y="53975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3343910" y="13017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Rect 0"/>
            <p:cNvSpPr>
              <a:spLocks/>
            </p:cNvSpPr>
            <p:nvPr/>
          </p:nvSpPr>
          <p:spPr>
            <a:xfrm rot="0">
              <a:off x="3387725" y="18351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8" name="Group 5"/>
          <p:cNvGrpSpPr/>
          <p:nvPr/>
        </p:nvGrpSpPr>
        <p:grpSpPr>
          <a:xfrm rot="0">
            <a:off x="2534285" y="127000"/>
            <a:ext cx="137795" cy="546735"/>
            <a:chOff x="2534285" y="127000"/>
            <a:chExt cx="137795" cy="546735"/>
          </a:xfrm>
        </p:grpSpPr>
        <p:sp>
          <p:nvSpPr>
            <p:cNvPr id="49" name="Rect 0"/>
            <p:cNvSpPr>
              <a:spLocks/>
            </p:cNvSpPr>
            <p:nvPr/>
          </p:nvSpPr>
          <p:spPr>
            <a:xfrm rot="0">
              <a:off x="2534285" y="53657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>
              <a:spLocks/>
            </p:cNvSpPr>
            <p:nvPr/>
          </p:nvSpPr>
          <p:spPr>
            <a:xfrm rot="0">
              <a:off x="2534285" y="12700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Rect 0"/>
            <p:cNvSpPr>
              <a:spLocks/>
            </p:cNvSpPr>
            <p:nvPr/>
          </p:nvSpPr>
          <p:spPr>
            <a:xfrm rot="0">
              <a:off x="2578100" y="18034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7" name="Group 5"/>
          <p:cNvGrpSpPr/>
          <p:nvPr/>
        </p:nvGrpSpPr>
        <p:grpSpPr>
          <a:xfrm rot="0">
            <a:off x="8258175" y="134620"/>
            <a:ext cx="137795" cy="546735"/>
            <a:chOff x="8258175" y="134620"/>
            <a:chExt cx="137795" cy="546735"/>
          </a:xfrm>
        </p:grpSpPr>
        <p:sp>
          <p:nvSpPr>
            <p:cNvPr id="88" name="Rect 0"/>
            <p:cNvSpPr>
              <a:spLocks/>
            </p:cNvSpPr>
            <p:nvPr/>
          </p:nvSpPr>
          <p:spPr>
            <a:xfrm rot="0">
              <a:off x="8258175" y="54419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 0"/>
            <p:cNvSpPr>
              <a:spLocks/>
            </p:cNvSpPr>
            <p:nvPr/>
          </p:nvSpPr>
          <p:spPr>
            <a:xfrm rot="0">
              <a:off x="8258175" y="13462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 0"/>
            <p:cNvSpPr>
              <a:spLocks/>
            </p:cNvSpPr>
            <p:nvPr/>
          </p:nvSpPr>
          <p:spPr>
            <a:xfrm rot="0">
              <a:off x="8302625" y="18796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6" name="Rect 0"/>
          <p:cNvSpPr txBox="1">
            <a:spLocks/>
          </p:cNvSpPr>
          <p:nvPr/>
        </p:nvSpPr>
        <p:spPr>
          <a:xfrm rot="0">
            <a:off x="766445" y="2438400"/>
            <a:ext cx="6530340" cy="3841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6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34" name="그룹 9"/>
          <p:cNvGrpSpPr/>
          <p:nvPr/>
        </p:nvGrpSpPr>
        <p:grpSpPr>
          <a:xfrm rot="0">
            <a:off x="2719070" y="1557020"/>
            <a:ext cx="6758305" cy="4655820"/>
            <a:chOff x="2719070" y="1557020"/>
            <a:chExt cx="6758305" cy="4655820"/>
          </a:xfrm>
          <a:noFill/>
        </p:grpSpPr>
        <p:sp>
          <p:nvSpPr>
            <p:cNvPr id="135" name="도형 3"/>
            <p:cNvSpPr>
              <a:spLocks/>
            </p:cNvSpPr>
            <p:nvPr/>
          </p:nvSpPr>
          <p:spPr>
            <a:xfrm rot="0">
              <a:off x="2722245" y="1557020"/>
              <a:ext cx="6755130" cy="753110"/>
            </a:xfrm>
            <a:prstGeom prst="roundRect"/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rgbClr val="0092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lnSpc>
                  <a:spcPct val="125000"/>
                </a:lnSpc>
                <a:buFontTx/>
                <a:buNone/>
              </a:pPr>
              <a:r>
                <a:rPr lang="ko-KR" altLang="ko-KR" sz="2600" b="1">
                  <a:solidFill>
                    <a:schemeClr val="tx2">
                      <a:lumMod val="75000"/>
                      <a:lumOff val="0"/>
                    </a:schemeClr>
                  </a:solidFill>
                </a:rPr>
                <a:t>01. INTRO</a:t>
              </a:r>
              <a:endParaRPr lang="ko-KR" altLang="en-US" sz="26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</p:txBody>
        </p:sp>
        <p:sp>
          <p:nvSpPr>
            <p:cNvPr id="136" name="도형 4"/>
            <p:cNvSpPr>
              <a:spLocks/>
            </p:cNvSpPr>
            <p:nvPr/>
          </p:nvSpPr>
          <p:spPr>
            <a:xfrm rot="0">
              <a:off x="2719070" y="2451100"/>
              <a:ext cx="6756400" cy="3761740"/>
            </a:xfrm>
            <a:prstGeom prst="roundRect">
              <a:avLst>
                <a:gd name="adj" fmla="val 4936"/>
              </a:avLst>
            </a:prstGeom>
            <a:grpFill/>
            <a:ln w="28575" cap="flat" cmpd="sng">
              <a:solidFill>
                <a:srgbClr val="0092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r>
                <a:rPr lang="ko-KR" altLang="ko-KR" sz="2200" b="1">
                  <a:solidFill>
                    <a:schemeClr val="tx2">
                      <a:lumMod val="75000"/>
                      <a:lumOff val="0"/>
                    </a:schemeClr>
                  </a:solidFill>
                </a:rPr>
                <a:t>     1. 팀원 소개</a:t>
              </a: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r>
                <a:rPr lang="ko-KR" altLang="ko-KR" sz="2200" b="1">
                  <a:solidFill>
                    <a:schemeClr val="tx2">
                      <a:lumMod val="75000"/>
                      <a:lumOff val="0"/>
                    </a:schemeClr>
                  </a:solidFill>
                </a:rPr>
                <a:t>     2. 개요</a:t>
              </a: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r>
                <a:rPr lang="ko-KR" altLang="ko-KR" sz="2200" b="1">
                  <a:solidFill>
                    <a:schemeClr val="tx2">
                      <a:lumMod val="75000"/>
                      <a:lumOff val="0"/>
                    </a:schemeClr>
                  </a:solidFill>
                </a:rPr>
                <a:t>     3. 개발환경</a:t>
              </a: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  <a:p>
              <a:pPr marL="0" indent="0" algn="l" latinLnBrk="0">
                <a:lnSpc>
                  <a:spcPct val="125000"/>
                </a:lnSpc>
                <a:buFontTx/>
                <a:buNone/>
              </a:pPr>
              <a:r>
                <a:rPr lang="ko-KR" altLang="ko-KR" sz="2200" b="1">
                  <a:solidFill>
                    <a:schemeClr val="tx2">
                      <a:lumMod val="75000"/>
                      <a:lumOff val="0"/>
                    </a:schemeClr>
                  </a:solidFill>
                </a:rPr>
                <a:t>     4. 프로젝트 일정</a:t>
              </a:r>
              <a:endParaRPr lang="ko-KR" altLang="en-US" sz="2200" b="1">
                <a:solidFill>
                  <a:schemeClr val="tx2">
                    <a:lumMod val="75000"/>
                    <a:lumOff val="0"/>
                  </a:schemeClr>
                </a:solidFill>
              </a:endParaRPr>
            </a:p>
          </p:txBody>
        </p:sp>
      </p:grpSp>
      <p:grpSp>
        <p:nvGrpSpPr>
          <p:cNvPr id="137" name="그룹 118"/>
          <p:cNvGrpSpPr/>
          <p:nvPr/>
        </p:nvGrpSpPr>
        <p:grpSpPr>
          <a:xfrm rot="0">
            <a:off x="9081135" y="2077720"/>
            <a:ext cx="138430" cy="547370"/>
            <a:chOff x="9081135" y="2077720"/>
            <a:chExt cx="138430" cy="547370"/>
          </a:xfrm>
        </p:grpSpPr>
        <p:sp>
          <p:nvSpPr>
            <p:cNvPr id="138" name="도형 115"/>
            <p:cNvSpPr>
              <a:spLocks/>
            </p:cNvSpPr>
            <p:nvPr/>
          </p:nvSpPr>
          <p:spPr>
            <a:xfrm rot="0">
              <a:off x="9081135" y="2487295"/>
              <a:ext cx="139065" cy="13906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9" name="도형 116"/>
            <p:cNvSpPr>
              <a:spLocks/>
            </p:cNvSpPr>
            <p:nvPr/>
          </p:nvSpPr>
          <p:spPr>
            <a:xfrm rot="0">
              <a:off x="9081135" y="2077720"/>
              <a:ext cx="139065" cy="13906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0" name="도형 117"/>
            <p:cNvSpPr>
              <a:spLocks/>
            </p:cNvSpPr>
            <p:nvPr/>
          </p:nvSpPr>
          <p:spPr>
            <a:xfrm rot="0">
              <a:off x="9125585" y="2131060"/>
              <a:ext cx="48260" cy="4337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1" name="그룹 122"/>
          <p:cNvGrpSpPr/>
          <p:nvPr/>
        </p:nvGrpSpPr>
        <p:grpSpPr>
          <a:xfrm rot="0">
            <a:off x="8856980" y="129540"/>
            <a:ext cx="139065" cy="548640"/>
            <a:chOff x="8856980" y="129540"/>
            <a:chExt cx="139065" cy="548640"/>
          </a:xfrm>
        </p:grpSpPr>
        <p:sp>
          <p:nvSpPr>
            <p:cNvPr id="142" name="도형 119"/>
            <p:cNvSpPr>
              <a:spLocks/>
            </p:cNvSpPr>
            <p:nvPr/>
          </p:nvSpPr>
          <p:spPr>
            <a:xfrm rot="0">
              <a:off x="8856980" y="539115"/>
              <a:ext cx="139065" cy="13906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3" name="도형 120"/>
            <p:cNvSpPr>
              <a:spLocks/>
            </p:cNvSpPr>
            <p:nvPr/>
          </p:nvSpPr>
          <p:spPr>
            <a:xfrm rot="0">
              <a:off x="8856980" y="129540"/>
              <a:ext cx="139065" cy="13906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4" name="도형 121"/>
            <p:cNvSpPr>
              <a:spLocks/>
            </p:cNvSpPr>
            <p:nvPr/>
          </p:nvSpPr>
          <p:spPr>
            <a:xfrm rot="0">
              <a:off x="8901430" y="182880"/>
              <a:ext cx="48260" cy="4337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1" name="Group 5"/>
          <p:cNvGrpSpPr/>
          <p:nvPr/>
        </p:nvGrpSpPr>
        <p:grpSpPr>
          <a:xfrm>
            <a:off x="2931160" y="2083435"/>
            <a:ext cx="137795" cy="546735"/>
            <a:chOff x="2931160" y="2083435"/>
            <a:chExt cx="137795" cy="546735"/>
          </a:xfrm>
        </p:grpSpPr>
        <p:sp>
          <p:nvSpPr>
            <p:cNvPr id="92" name="Rect 0"/>
            <p:cNvSpPr>
              <a:spLocks/>
            </p:cNvSpPr>
            <p:nvPr/>
          </p:nvSpPr>
          <p:spPr>
            <a:xfrm rot="0">
              <a:off x="2931160" y="2493010"/>
              <a:ext cx="139065" cy="13906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 0"/>
            <p:cNvSpPr>
              <a:spLocks/>
            </p:cNvSpPr>
            <p:nvPr/>
          </p:nvSpPr>
          <p:spPr>
            <a:xfrm rot="0">
              <a:off x="2931160" y="2083435"/>
              <a:ext cx="139065" cy="13906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 0"/>
            <p:cNvSpPr>
              <a:spLocks/>
            </p:cNvSpPr>
            <p:nvPr/>
          </p:nvSpPr>
          <p:spPr>
            <a:xfrm rot="0">
              <a:off x="2975610" y="2136775"/>
              <a:ext cx="48260" cy="4337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>
            <a:off x="78740" y="274955"/>
            <a:ext cx="12047220" cy="6316345"/>
            <a:chOff x="78740" y="274955"/>
            <a:chExt cx="12047220" cy="6316345"/>
          </a:xfrm>
        </p:grpSpPr>
        <p:sp>
          <p:nvSpPr>
            <p:cNvPr id="23" name="Rect 0"/>
            <p:cNvSpPr>
              <a:spLocks/>
            </p:cNvSpPr>
            <p:nvPr/>
          </p:nvSpPr>
          <p:spPr>
            <a:xfrm rot="0">
              <a:off x="78740" y="929640"/>
              <a:ext cx="12047855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78740" y="274955"/>
              <a:ext cx="12047855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3200" i="0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프로젝트 수미막히조</a:t>
              </a:r>
              <a:endParaRPr lang="ko-KR" altLang="en-US" sz="3200" i="0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5" name="Rect 0"/>
            <p:cNvCxnSpPr/>
            <p:nvPr/>
          </p:nvCxnSpPr>
          <p:spPr>
            <a:xfrm rot="0">
              <a:off x="78740" y="929640"/>
              <a:ext cx="12047855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5"/>
            <p:cNvGrpSpPr/>
            <p:nvPr/>
          </p:nvGrpSpPr>
          <p:grpSpPr>
            <a:xfrm>
              <a:off x="333375" y="343535"/>
              <a:ext cx="1193165" cy="415290"/>
              <a:chOff x="333375" y="343535"/>
              <a:chExt cx="1193165" cy="415290"/>
            </a:xfrm>
          </p:grpSpPr>
          <p:sp>
            <p:nvSpPr>
              <p:cNvPr id="27" name="Rect 0"/>
              <p:cNvSpPr>
                <a:spLocks/>
              </p:cNvSpPr>
              <p:nvPr/>
            </p:nvSpPr>
            <p:spPr>
              <a:xfrm rot="0">
                <a:off x="330835" y="461010"/>
                <a:ext cx="3098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8" name="Rect 0"/>
              <p:cNvSpPr>
                <a:spLocks/>
              </p:cNvSpPr>
              <p:nvPr/>
            </p:nvSpPr>
            <p:spPr>
              <a:xfrm rot="9000000">
                <a:off x="386715" y="440690"/>
                <a:ext cx="69850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9" name="Rect 0"/>
              <p:cNvSpPr>
                <a:spLocks/>
              </p:cNvSpPr>
              <p:nvPr/>
            </p:nvSpPr>
            <p:spPr>
              <a:xfrm rot="12600000">
                <a:off x="519430" y="342265"/>
                <a:ext cx="69850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" name="Rect 0"/>
              <p:cNvSpPr>
                <a:spLocks/>
              </p:cNvSpPr>
              <p:nvPr/>
            </p:nvSpPr>
            <p:spPr>
              <a:xfrm rot="0">
                <a:off x="772795" y="455295"/>
                <a:ext cx="3098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Rect 0"/>
              <p:cNvSpPr>
                <a:spLocks/>
              </p:cNvSpPr>
              <p:nvPr/>
            </p:nvSpPr>
            <p:spPr>
              <a:xfrm rot="0">
                <a:off x="1216025" y="449580"/>
                <a:ext cx="309880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32" name="Rect 0"/>
            <p:cNvSpPr>
              <a:spLocks/>
            </p:cNvSpPr>
            <p:nvPr/>
          </p:nvSpPr>
          <p:spPr>
            <a:xfrm rot="10800000">
              <a:off x="11399520" y="5895340"/>
              <a:ext cx="725170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Group 5"/>
          <p:cNvGrpSpPr/>
          <p:nvPr/>
        </p:nvGrpSpPr>
        <p:grpSpPr>
          <a:xfrm rot="0"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65" name="Rect 0"/>
            <p:cNvSpPr>
              <a:spLocks/>
            </p:cNvSpPr>
            <p:nvPr/>
          </p:nvSpPr>
          <p:spPr>
            <a:xfrm rot="0">
              <a:off x="2020570" y="48704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Rect 0"/>
            <p:cNvSpPr>
              <a:spLocks/>
            </p:cNvSpPr>
            <p:nvPr/>
          </p:nvSpPr>
          <p:spPr>
            <a:xfrm rot="0">
              <a:off x="2020570" y="7747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Rect 0"/>
            <p:cNvSpPr>
              <a:spLocks/>
            </p:cNvSpPr>
            <p:nvPr/>
          </p:nvSpPr>
          <p:spPr>
            <a:xfrm rot="0">
              <a:off x="2064385" y="13081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8" name="Group 5"/>
          <p:cNvGrpSpPr/>
          <p:nvPr/>
        </p:nvGrpSpPr>
        <p:grpSpPr>
          <a:xfrm rot="0"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69" name="Rect 0"/>
            <p:cNvSpPr>
              <a:spLocks/>
            </p:cNvSpPr>
            <p:nvPr/>
          </p:nvSpPr>
          <p:spPr>
            <a:xfrm rot="0">
              <a:off x="2693670" y="48387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Rect 0"/>
            <p:cNvSpPr>
              <a:spLocks/>
            </p:cNvSpPr>
            <p:nvPr/>
          </p:nvSpPr>
          <p:spPr>
            <a:xfrm rot="0">
              <a:off x="2693670" y="7429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Rect 0"/>
            <p:cNvSpPr>
              <a:spLocks/>
            </p:cNvSpPr>
            <p:nvPr/>
          </p:nvSpPr>
          <p:spPr>
            <a:xfrm rot="0">
              <a:off x="2737485" y="12763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2" name="Group 5"/>
          <p:cNvGrpSpPr/>
          <p:nvPr/>
        </p:nvGrpSpPr>
        <p:grpSpPr>
          <a:xfrm rot="0">
            <a:off x="9194165" y="70485"/>
            <a:ext cx="138430" cy="548005"/>
            <a:chOff x="9194165" y="70485"/>
            <a:chExt cx="138430" cy="548005"/>
          </a:xfrm>
        </p:grpSpPr>
        <p:sp>
          <p:nvSpPr>
            <p:cNvPr id="73" name="Rect 0"/>
            <p:cNvSpPr>
              <a:spLocks/>
            </p:cNvSpPr>
            <p:nvPr/>
          </p:nvSpPr>
          <p:spPr>
            <a:xfrm rot="0">
              <a:off x="9194165" y="48006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9194165" y="7048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9237980" y="12382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6" name="Group 5"/>
          <p:cNvGrpSpPr/>
          <p:nvPr/>
        </p:nvGrpSpPr>
        <p:grpSpPr>
          <a:xfrm rot="0">
            <a:off x="9980295" y="74930"/>
            <a:ext cx="138430" cy="548005"/>
            <a:chOff x="9980295" y="74930"/>
            <a:chExt cx="138430" cy="548005"/>
          </a:xfrm>
        </p:grpSpPr>
        <p:sp>
          <p:nvSpPr>
            <p:cNvPr id="77" name="Rect 0"/>
            <p:cNvSpPr>
              <a:spLocks/>
            </p:cNvSpPr>
            <p:nvPr/>
          </p:nvSpPr>
          <p:spPr>
            <a:xfrm rot="0">
              <a:off x="9980295" y="48450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Rect 0"/>
            <p:cNvSpPr>
              <a:spLocks/>
            </p:cNvSpPr>
            <p:nvPr/>
          </p:nvSpPr>
          <p:spPr>
            <a:xfrm rot="0">
              <a:off x="9980295" y="7493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Rect 0"/>
            <p:cNvSpPr>
              <a:spLocks/>
            </p:cNvSpPr>
            <p:nvPr/>
          </p:nvSpPr>
          <p:spPr>
            <a:xfrm rot="0">
              <a:off x="10024110" y="12827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6" name="그림 128" descr="C:/Users/PC-18/AppData/Roaming/PolarisOffice/ETemp/12912_8504968/fImage130207806208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09975" y="1895475"/>
            <a:ext cx="4134485" cy="4210685"/>
          </a:xfrm>
          <a:prstGeom prst="rect"/>
          <a:noFill/>
        </p:spPr>
      </p:pic>
      <p:sp>
        <p:nvSpPr>
          <p:cNvPr id="82" name="Rect 0"/>
          <p:cNvSpPr txBox="1">
            <a:spLocks/>
          </p:cNvSpPr>
          <p:nvPr/>
        </p:nvSpPr>
        <p:spPr>
          <a:xfrm rot="0">
            <a:off x="6316980" y="2078355"/>
            <a:ext cx="128651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장병길(PL)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4719955" y="5981065"/>
            <a:ext cx="135636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송수미(DA)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7031990" y="3833495"/>
            <a:ext cx="135128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김동익(UA)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2631440" y="4330700"/>
            <a:ext cx="135064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김보현(AA)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130"/>
          <p:cNvSpPr>
            <a:spLocks/>
          </p:cNvSpPr>
          <p:nvPr/>
        </p:nvSpPr>
        <p:spPr>
          <a:xfrm rot="0">
            <a:off x="1734820" y="1720850"/>
            <a:ext cx="2209165" cy="708660"/>
          </a:xfrm>
          <a:prstGeom prst="roundRect">
            <a:avLst>
              <a:gd name="adj" fmla="val 50000"/>
            </a:avLst>
          </a:prstGeom>
          <a:solidFill>
            <a:srgbClr val="10B8B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000" b="1">
                <a:solidFill>
                  <a:srgbClr val="FFFFFF"/>
                </a:solidFill>
              </a:rPr>
              <a:t>1. 팀원 소개</a:t>
            </a:r>
            <a:endParaRPr lang="ko-KR" altLang="en-US"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57785" y="273685"/>
            <a:ext cx="12041505" cy="6315710"/>
            <a:chOff x="57785" y="273685"/>
            <a:chExt cx="12041505" cy="6315710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57785" y="928370"/>
              <a:ext cx="12034520" cy="5661660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65405" y="273685"/>
              <a:ext cx="12034520" cy="65468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3200" i="0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프로젝트 수미막히조</a:t>
              </a:r>
              <a:endParaRPr lang="ko-KR" altLang="en-US" sz="3200" i="0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65405" y="928370"/>
              <a:ext cx="12034520" cy="127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 rot="0">
              <a:off x="318770" y="342265"/>
              <a:ext cx="1192530" cy="414655"/>
              <a:chOff x="318770" y="342265"/>
              <a:chExt cx="119253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316230" y="459740"/>
                <a:ext cx="3092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372110" y="439420"/>
                <a:ext cx="69215" cy="231775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504190" y="340995"/>
                <a:ext cx="69215" cy="352425"/>
              </a:xfrm>
              <a:custGeom>
                <a:gdLst>
                  <a:gd fmla="*/ 0 w 65303" name="TX0"/>
                  <a:gd fmla="*/ 351035 h 351037" name="TY0"/>
                  <a:gd fmla="*/ 12115 w 65303" name="TX1"/>
                  <a:gd fmla="*/ 0 h 351037" name="TY1"/>
                  <a:gd fmla="*/ 48976 w 65303" name="TX2"/>
                  <a:gd fmla="*/ 16818 h 351037" name="TY2"/>
                  <a:gd fmla="*/ 65301 w 65303" name="TX3"/>
                  <a:gd fmla="*/ 351035 h 351037" name="TY3"/>
                  <a:gd fmla="*/ 0 w 65303" name="TX4"/>
                  <a:gd fmla="*/ 351035 h 35103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3" h="351037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758190" y="454025"/>
                <a:ext cx="3092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201420" y="448310"/>
                <a:ext cx="3092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374755" y="5894070"/>
              <a:ext cx="723265" cy="695960"/>
            </a:xfrm>
            <a:custGeom>
              <a:gdLst>
                <a:gd fmla="*/ 1021897 w 1021899" name="TX0"/>
                <a:gd fmla="*/ 0 h 1021899" name="TY0"/>
                <a:gd fmla="*/ 1021897 w 1021899" name="TX1"/>
                <a:gd fmla="*/ 895044 h 1021899" name="TY1"/>
                <a:gd fmla="*/ 895044 w 1021899" name="TX2"/>
                <a:gd fmla="*/ 1021897 h 1021899" name="TY2"/>
                <a:gd fmla="*/ 0 w 1021899" name="TX3"/>
                <a:gd fmla="*/ 1021897 h 1021899" name="TY3"/>
                <a:gd fmla="*/ 1021897 w 1021899" name="TX4"/>
                <a:gd fmla="*/ 0 h 102189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9" h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58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Group 5"/>
          <p:cNvGrpSpPr/>
          <p:nvPr/>
        </p:nvGrpSpPr>
        <p:grpSpPr>
          <a:xfrm rot="0"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65" name="Rect 0"/>
            <p:cNvSpPr>
              <a:spLocks/>
            </p:cNvSpPr>
            <p:nvPr/>
          </p:nvSpPr>
          <p:spPr>
            <a:xfrm rot="0">
              <a:off x="2020570" y="48704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Rect 0"/>
            <p:cNvSpPr>
              <a:spLocks/>
            </p:cNvSpPr>
            <p:nvPr/>
          </p:nvSpPr>
          <p:spPr>
            <a:xfrm rot="0">
              <a:off x="2020570" y="7747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Rect 0"/>
            <p:cNvSpPr>
              <a:spLocks/>
            </p:cNvSpPr>
            <p:nvPr/>
          </p:nvSpPr>
          <p:spPr>
            <a:xfrm rot="0">
              <a:off x="2064385" y="13081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8" name="Group 5"/>
          <p:cNvGrpSpPr/>
          <p:nvPr/>
        </p:nvGrpSpPr>
        <p:grpSpPr>
          <a:xfrm rot="0"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69" name="Rect 0"/>
            <p:cNvSpPr>
              <a:spLocks/>
            </p:cNvSpPr>
            <p:nvPr/>
          </p:nvSpPr>
          <p:spPr>
            <a:xfrm rot="0">
              <a:off x="2693670" y="48387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Rect 0"/>
            <p:cNvSpPr>
              <a:spLocks/>
            </p:cNvSpPr>
            <p:nvPr/>
          </p:nvSpPr>
          <p:spPr>
            <a:xfrm rot="0">
              <a:off x="2693670" y="7429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Rect 0"/>
            <p:cNvSpPr>
              <a:spLocks/>
            </p:cNvSpPr>
            <p:nvPr/>
          </p:nvSpPr>
          <p:spPr>
            <a:xfrm rot="0">
              <a:off x="2737485" y="12763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2" name="Group 5"/>
          <p:cNvGrpSpPr/>
          <p:nvPr/>
        </p:nvGrpSpPr>
        <p:grpSpPr>
          <a:xfrm rot="0">
            <a:off x="8729345" y="70485"/>
            <a:ext cx="138430" cy="548005"/>
            <a:chOff x="8729345" y="70485"/>
            <a:chExt cx="138430" cy="548005"/>
          </a:xfrm>
        </p:grpSpPr>
        <p:sp>
          <p:nvSpPr>
            <p:cNvPr id="73" name="Rect 0"/>
            <p:cNvSpPr>
              <a:spLocks/>
            </p:cNvSpPr>
            <p:nvPr/>
          </p:nvSpPr>
          <p:spPr>
            <a:xfrm rot="0">
              <a:off x="8729345" y="48006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8729345" y="7048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8773160" y="12382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6" name="Group 5"/>
          <p:cNvGrpSpPr/>
          <p:nvPr/>
        </p:nvGrpSpPr>
        <p:grpSpPr>
          <a:xfrm rot="0">
            <a:off x="9515475" y="74930"/>
            <a:ext cx="138430" cy="548005"/>
            <a:chOff x="9515475" y="74930"/>
            <a:chExt cx="138430" cy="548005"/>
          </a:xfrm>
        </p:grpSpPr>
        <p:sp>
          <p:nvSpPr>
            <p:cNvPr id="77" name="Rect 0"/>
            <p:cNvSpPr>
              <a:spLocks/>
            </p:cNvSpPr>
            <p:nvPr/>
          </p:nvSpPr>
          <p:spPr>
            <a:xfrm rot="0">
              <a:off x="9515475" y="48450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Rect 0"/>
            <p:cNvSpPr>
              <a:spLocks/>
            </p:cNvSpPr>
            <p:nvPr/>
          </p:nvSpPr>
          <p:spPr>
            <a:xfrm rot="0">
              <a:off x="9515475" y="7493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Rect 0"/>
            <p:cNvSpPr>
              <a:spLocks/>
            </p:cNvSpPr>
            <p:nvPr/>
          </p:nvSpPr>
          <p:spPr>
            <a:xfrm rot="0">
              <a:off x="9559290" y="12827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81" name="Picture " descr="C:/Users/PC-18/AppData/Roaming/PolarisOffice/ETemp/12912_8504968/fImage481591299701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0660" y="2406015"/>
            <a:ext cx="1253490" cy="1250950"/>
          </a:xfrm>
          <a:prstGeom prst="rect"/>
          <a:noFill/>
        </p:spPr>
      </p:pic>
      <p:sp>
        <p:nvSpPr>
          <p:cNvPr id="82" name="Rect 0"/>
          <p:cNvSpPr txBox="1">
            <a:spLocks/>
          </p:cNvSpPr>
          <p:nvPr/>
        </p:nvSpPr>
        <p:spPr>
          <a:xfrm rot="0">
            <a:off x="2975610" y="2707005"/>
            <a:ext cx="668464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랜선 여행 프로그램은 집에서도 원하는 방법으로 </a:t>
            </a:r>
            <a:r>
              <a:rPr sz="1800" i="0">
                <a:solidFill>
                  <a:srgbClr val="000000"/>
                </a:solidFill>
                <a:latin typeface="맑은 고딕" charset="0"/>
                <a:ea typeface="맑은 고딕" charset="0"/>
              </a:rPr>
              <a:t>위험요소 없이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여행을 즐기고 만족도를 충족시키는 프로그램입니다.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3" name="Picture " descr="C:/Users/PC-18/AppData/Roaming/PolarisOffice/ETemp/12912_8504968/fImage481591301379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4945" y="4290695"/>
            <a:ext cx="1253490" cy="1250950"/>
          </a:xfrm>
          <a:prstGeom prst="rect"/>
          <a:noFill/>
        </p:spPr>
      </p:pic>
      <p:sp>
        <p:nvSpPr>
          <p:cNvPr id="84" name="Rect 0"/>
          <p:cNvSpPr txBox="1">
            <a:spLocks/>
          </p:cNvSpPr>
          <p:nvPr/>
        </p:nvSpPr>
        <p:spPr>
          <a:xfrm rot="0">
            <a:off x="2990215" y="4588510"/>
            <a:ext cx="566991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여러 사람들과 여행 정보를 공유하며 함께할 수 있고,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여러 여행지를 부담없이 즐길수 있</a:t>
            </a: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131"/>
          <p:cNvSpPr>
            <a:spLocks/>
          </p:cNvSpPr>
          <p:nvPr/>
        </p:nvSpPr>
        <p:spPr>
          <a:xfrm rot="0">
            <a:off x="1058545" y="1435100"/>
            <a:ext cx="2209165" cy="708660"/>
          </a:xfrm>
          <a:prstGeom prst="roundRect">
            <a:avLst>
              <a:gd name="adj" fmla="val 50000"/>
            </a:avLst>
          </a:prstGeom>
          <a:solidFill>
            <a:srgbClr val="10B8B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2000" b="1">
                <a:solidFill>
                  <a:srgbClr val="FFFFFF"/>
                </a:solidFill>
              </a:rPr>
              <a:t>2. 개요</a:t>
            </a:r>
            <a:endParaRPr lang="ko-KR" altLang="en-US"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58420" y="273685"/>
            <a:ext cx="12042140" cy="6316345"/>
            <a:chOff x="58420" y="273685"/>
            <a:chExt cx="12042140" cy="6316345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58420" y="928370"/>
              <a:ext cx="12034520" cy="5661660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66040" y="273685"/>
              <a:ext cx="12034520" cy="654685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3200" i="0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프로젝트 수미막히조</a:t>
              </a:r>
              <a:endParaRPr lang="ko-KR" altLang="en-US" sz="3200" i="0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66040" y="928370"/>
              <a:ext cx="12034520" cy="127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 rot="0">
              <a:off x="319405" y="342265"/>
              <a:ext cx="1193165" cy="415290"/>
              <a:chOff x="319405" y="342265"/>
              <a:chExt cx="1193165" cy="415290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316865" y="459740"/>
                <a:ext cx="3092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372745" y="439420"/>
                <a:ext cx="69215" cy="231775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504825" y="340995"/>
                <a:ext cx="69215" cy="352425"/>
              </a:xfrm>
              <a:custGeom>
                <a:gdLst>
                  <a:gd fmla="*/ 0 w 65303" name="TX0"/>
                  <a:gd fmla="*/ 351035 h 351037" name="TY0"/>
                  <a:gd fmla="*/ 12115 w 65303" name="TX1"/>
                  <a:gd fmla="*/ 0 h 351037" name="TY1"/>
                  <a:gd fmla="*/ 48976 w 65303" name="TX2"/>
                  <a:gd fmla="*/ 16818 h 351037" name="TY2"/>
                  <a:gd fmla="*/ 65301 w 65303" name="TX3"/>
                  <a:gd fmla="*/ 351035 h 351037" name="TY3"/>
                  <a:gd fmla="*/ 0 w 65303" name="TX4"/>
                  <a:gd fmla="*/ 351035 h 35103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3" h="351037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758825" y="454025"/>
                <a:ext cx="3092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202055" y="448310"/>
                <a:ext cx="3092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375390" y="5894070"/>
              <a:ext cx="723265" cy="695960"/>
            </a:xfrm>
            <a:custGeom>
              <a:gdLst>
                <a:gd fmla="*/ 1021897 w 1021899" name="TX0"/>
                <a:gd fmla="*/ 0 h 1021899" name="TY0"/>
                <a:gd fmla="*/ 1021897 w 1021899" name="TX1"/>
                <a:gd fmla="*/ 895044 h 1021899" name="TY1"/>
                <a:gd fmla="*/ 895044 w 1021899" name="TX2"/>
                <a:gd fmla="*/ 1021897 h 1021899" name="TY2"/>
                <a:gd fmla="*/ 0 w 1021899" name="TX3"/>
                <a:gd fmla="*/ 1021897 h 1021899" name="TY3"/>
                <a:gd fmla="*/ 1021897 w 1021899" name="TX4"/>
                <a:gd fmla="*/ 0 h 102189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9" h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58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Group 5"/>
          <p:cNvGrpSpPr/>
          <p:nvPr/>
        </p:nvGrpSpPr>
        <p:grpSpPr>
          <a:xfrm rot="0">
            <a:off x="2020570" y="77470"/>
            <a:ext cx="138430" cy="548005"/>
            <a:chOff x="2020570" y="77470"/>
            <a:chExt cx="138430" cy="548005"/>
          </a:xfrm>
        </p:grpSpPr>
        <p:sp>
          <p:nvSpPr>
            <p:cNvPr id="65" name="Rect 0"/>
            <p:cNvSpPr>
              <a:spLocks/>
            </p:cNvSpPr>
            <p:nvPr/>
          </p:nvSpPr>
          <p:spPr>
            <a:xfrm rot="0">
              <a:off x="2020570" y="48704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Rect 0"/>
            <p:cNvSpPr>
              <a:spLocks/>
            </p:cNvSpPr>
            <p:nvPr/>
          </p:nvSpPr>
          <p:spPr>
            <a:xfrm rot="0">
              <a:off x="2020570" y="7747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Rect 0"/>
            <p:cNvSpPr>
              <a:spLocks/>
            </p:cNvSpPr>
            <p:nvPr/>
          </p:nvSpPr>
          <p:spPr>
            <a:xfrm rot="0">
              <a:off x="2064385" y="13081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8" name="Group 5"/>
          <p:cNvGrpSpPr/>
          <p:nvPr/>
        </p:nvGrpSpPr>
        <p:grpSpPr>
          <a:xfrm rot="0">
            <a:off x="2693670" y="74295"/>
            <a:ext cx="138430" cy="548005"/>
            <a:chOff x="2693670" y="74295"/>
            <a:chExt cx="138430" cy="548005"/>
          </a:xfrm>
        </p:grpSpPr>
        <p:sp>
          <p:nvSpPr>
            <p:cNvPr id="69" name="Rect 0"/>
            <p:cNvSpPr>
              <a:spLocks/>
            </p:cNvSpPr>
            <p:nvPr/>
          </p:nvSpPr>
          <p:spPr>
            <a:xfrm rot="0">
              <a:off x="2693670" y="48387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Rect 0"/>
            <p:cNvSpPr>
              <a:spLocks/>
            </p:cNvSpPr>
            <p:nvPr/>
          </p:nvSpPr>
          <p:spPr>
            <a:xfrm rot="0">
              <a:off x="2693670" y="7429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Rect 0"/>
            <p:cNvSpPr>
              <a:spLocks/>
            </p:cNvSpPr>
            <p:nvPr/>
          </p:nvSpPr>
          <p:spPr>
            <a:xfrm rot="0">
              <a:off x="2737485" y="12763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2" name="Group 5"/>
          <p:cNvGrpSpPr/>
          <p:nvPr/>
        </p:nvGrpSpPr>
        <p:grpSpPr>
          <a:xfrm rot="0">
            <a:off x="8729345" y="70485"/>
            <a:ext cx="138430" cy="548005"/>
            <a:chOff x="8729345" y="70485"/>
            <a:chExt cx="138430" cy="548005"/>
          </a:xfrm>
        </p:grpSpPr>
        <p:sp>
          <p:nvSpPr>
            <p:cNvPr id="73" name="Rect 0"/>
            <p:cNvSpPr>
              <a:spLocks/>
            </p:cNvSpPr>
            <p:nvPr/>
          </p:nvSpPr>
          <p:spPr>
            <a:xfrm rot="0">
              <a:off x="8729345" y="480060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8729345" y="70485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8773160" y="12382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6" name="Group 5"/>
          <p:cNvGrpSpPr/>
          <p:nvPr/>
        </p:nvGrpSpPr>
        <p:grpSpPr>
          <a:xfrm rot="0">
            <a:off x="9515475" y="74930"/>
            <a:ext cx="138430" cy="548005"/>
            <a:chOff x="9515475" y="74930"/>
            <a:chExt cx="138430" cy="548005"/>
          </a:xfrm>
        </p:grpSpPr>
        <p:sp>
          <p:nvSpPr>
            <p:cNvPr id="77" name="Rect 0"/>
            <p:cNvSpPr>
              <a:spLocks/>
            </p:cNvSpPr>
            <p:nvPr/>
          </p:nvSpPr>
          <p:spPr>
            <a:xfrm rot="0">
              <a:off x="9515475" y="484505"/>
              <a:ext cx="138430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Rect 0"/>
            <p:cNvSpPr>
              <a:spLocks/>
            </p:cNvSpPr>
            <p:nvPr/>
          </p:nvSpPr>
          <p:spPr>
            <a:xfrm rot="0">
              <a:off x="9515475" y="74930"/>
              <a:ext cx="138430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9" name="Rect 0"/>
            <p:cNvSpPr>
              <a:spLocks/>
            </p:cNvSpPr>
            <p:nvPr/>
          </p:nvSpPr>
          <p:spPr>
            <a:xfrm rot="0">
              <a:off x="9559290" y="12827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0" name="Rect 0"/>
          <p:cNvSpPr txBox="1">
            <a:spLocks/>
          </p:cNvSpPr>
          <p:nvPr/>
        </p:nvSpPr>
        <p:spPr>
          <a:xfrm rot="0">
            <a:off x="82550" y="947420"/>
            <a:ext cx="12018645" cy="46291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3. 개발환경</a:t>
            </a:r>
            <a:endParaRPr lang="ko-KR" altLang="en-US" sz="24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4" name="Picture " descr="C:/Users/PC-18/AppData/Roaming/PolarisOffice/ETemp/12820_14000328/fImage98971398176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63640" y="2108200"/>
            <a:ext cx="1430020" cy="1415415"/>
          </a:xfrm>
          <a:prstGeom prst="rect"/>
          <a:noFill/>
        </p:spPr>
      </p:pic>
      <p:pic>
        <p:nvPicPr>
          <p:cNvPr id="85" name="Picture " descr="C:/Users/PC-18/AppData/Roaming/PolarisOffice/ETemp/12820_14000328/fImage1351711399518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4630" y="2110740"/>
            <a:ext cx="1420495" cy="1390015"/>
          </a:xfrm>
          <a:prstGeom prst="rect"/>
          <a:noFill/>
        </p:spPr>
      </p:pic>
      <p:pic>
        <p:nvPicPr>
          <p:cNvPr id="86" name="Picture " descr="C:/Users/PC-18/AppData/Roaming/PolarisOffice/ETemp/12820_14000328/fImage72841400804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0110" y="2125980"/>
            <a:ext cx="1592580" cy="1412875"/>
          </a:xfrm>
          <a:prstGeom prst="rect"/>
          <a:noFill/>
        </p:spPr>
      </p:pic>
      <p:pic>
        <p:nvPicPr>
          <p:cNvPr id="87" name="Picture " descr="C:/Users/PC-18/AppData/Roaming/PolarisOffice/ETemp/12820_14000328/fImage1461261401224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3550" y="4135120"/>
            <a:ext cx="1448435" cy="1283335"/>
          </a:xfrm>
          <a:prstGeom prst="rect"/>
          <a:noFill/>
        </p:spPr>
      </p:pic>
      <p:pic>
        <p:nvPicPr>
          <p:cNvPr id="88" name="Picture " descr="C:/Users/PC-18/AppData/Roaming/PolarisOffice/ETemp/12820_14000328/fImage586671402958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6530" y="2112010"/>
            <a:ext cx="1449070" cy="1381125"/>
          </a:xfrm>
          <a:prstGeom prst="rect"/>
          <a:noFill/>
        </p:spPr>
      </p:pic>
      <p:pic>
        <p:nvPicPr>
          <p:cNvPr id="89" name="Picture " descr="C:/Users/PC-18/AppData/Roaming/PolarisOffice/ETemp/12820_14000328/fImage69211403317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192395" y="4138930"/>
            <a:ext cx="1343025" cy="1294765"/>
          </a:xfrm>
          <a:prstGeom prst="rect"/>
          <a:noFill/>
        </p:spPr>
      </p:pic>
      <p:pic>
        <p:nvPicPr>
          <p:cNvPr id="90" name="Picture " descr="C:/Users/PC-18/AppData/Roaming/PolarisOffice/ETemp/12820_14000328/fImage869214044523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66330" y="4152900"/>
            <a:ext cx="1310640" cy="1265555"/>
          </a:xfrm>
          <a:prstGeom prst="rect"/>
          <a:noFill/>
        </p:spPr>
      </p:pic>
      <p:pic>
        <p:nvPicPr>
          <p:cNvPr id="91" name="Picture " descr="C:/Users/PC-18/AppData/Roaming/PolarisOffice/ETemp/12820_14000328/fImage43998140527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265" y="4128770"/>
            <a:ext cx="1157605" cy="1267460"/>
          </a:xfrm>
          <a:prstGeom prst="rect"/>
          <a:noFill/>
        </p:spPr>
      </p:pic>
      <p:pic>
        <p:nvPicPr>
          <p:cNvPr id="92" name="Picture " descr="C:/Users/PC-18/AppData/Roaming/PolarisOffice/ETemp/12820_14000328/fImage118881406987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9475" y="4126865"/>
            <a:ext cx="1435100" cy="1292225"/>
          </a:xfrm>
          <a:prstGeom prst="rect"/>
          <a:noFill/>
        </p:spPr>
      </p:pic>
      <p:sp>
        <p:nvSpPr>
          <p:cNvPr id="93" name="Rect 0"/>
          <p:cNvSpPr txBox="1">
            <a:spLocks/>
          </p:cNvSpPr>
          <p:nvPr/>
        </p:nvSpPr>
        <p:spPr>
          <a:xfrm rot="0">
            <a:off x="1563370" y="3484880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STARUML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Rect 0"/>
          <p:cNvSpPr txBox="1">
            <a:spLocks/>
          </p:cNvSpPr>
          <p:nvPr/>
        </p:nvSpPr>
        <p:spPr>
          <a:xfrm rot="0">
            <a:off x="3939540" y="3519170"/>
            <a:ext cx="16637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Sqldeveloper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Rect 0"/>
          <p:cNvSpPr txBox="1">
            <a:spLocks/>
          </p:cNvSpPr>
          <p:nvPr/>
        </p:nvSpPr>
        <p:spPr>
          <a:xfrm rot="0">
            <a:off x="981075" y="5421630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REDMINE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Rect 0"/>
          <p:cNvSpPr txBox="1">
            <a:spLocks/>
          </p:cNvSpPr>
          <p:nvPr/>
        </p:nvSpPr>
        <p:spPr>
          <a:xfrm rot="0">
            <a:off x="3228975" y="5422265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eXERD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Rect 0"/>
          <p:cNvSpPr txBox="1">
            <a:spLocks/>
          </p:cNvSpPr>
          <p:nvPr/>
        </p:nvSpPr>
        <p:spPr>
          <a:xfrm rot="0">
            <a:off x="5448300" y="5429250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SLACK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Rect 0"/>
          <p:cNvSpPr txBox="1">
            <a:spLocks/>
          </p:cNvSpPr>
          <p:nvPr/>
        </p:nvSpPr>
        <p:spPr>
          <a:xfrm rot="0">
            <a:off x="6567805" y="3519170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eclipse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9" name="Rect 0"/>
          <p:cNvSpPr txBox="1">
            <a:spLocks/>
          </p:cNvSpPr>
          <p:nvPr/>
        </p:nvSpPr>
        <p:spPr>
          <a:xfrm rot="0">
            <a:off x="9064625" y="3481705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SVN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7621270" y="5436870"/>
            <a:ext cx="123888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GITHUB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 rot="0">
            <a:off x="9719310" y="5421630"/>
            <a:ext cx="159956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SOURCETREE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80645" y="305435"/>
            <a:ext cx="12028170" cy="6313805"/>
            <a:chOff x="80645" y="305435"/>
            <a:chExt cx="12028170" cy="6313805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80645" y="957580"/>
              <a:ext cx="12028805" cy="566229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80645" y="305435"/>
              <a:ext cx="12028805" cy="65532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3200" i="0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프로젝트 수미막히조</a:t>
              </a:r>
              <a:r>
                <a:rPr sz="2400" i="1" b="1">
                  <a:solidFill>
                    <a:srgbClr val="FFFFFF">
                      <a:lumMod val="95000"/>
                    </a:srgbClr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80645" y="957580"/>
              <a:ext cx="12028805" cy="190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 rot="0">
              <a:off x="334010" y="372745"/>
              <a:ext cx="1191260" cy="414655"/>
              <a:chOff x="334010" y="372745"/>
              <a:chExt cx="119126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332740" y="491490"/>
                <a:ext cx="307975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387350" y="471170"/>
                <a:ext cx="70485" cy="23241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519430" y="372745"/>
                <a:ext cx="70485" cy="353060"/>
              </a:xfrm>
              <a:custGeom>
                <a:gdLst>
                  <a:gd fmla="*/ 0 w 65304" name="TX0"/>
                  <a:gd fmla="*/ 351035 h 351038" name="TY0"/>
                  <a:gd fmla="*/ 12115 w 65304" name="TX1"/>
                  <a:gd fmla="*/ 0 h 351038" name="TY1"/>
                  <a:gd fmla="*/ 48976 w 65304" name="TX2"/>
                  <a:gd fmla="*/ 16818 h 351038" name="TY2"/>
                  <a:gd fmla="*/ 65301 w 65304" name="TX3"/>
                  <a:gd fmla="*/ 351035 h 351038" name="TY3"/>
                  <a:gd fmla="*/ 0 w 65304" name="TX4"/>
                  <a:gd fmla="*/ 351035 h 351038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4" h="351038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774700" y="485775"/>
                <a:ext cx="307975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216660" y="480060"/>
                <a:ext cx="307975" cy="29718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solidFill>
                    <a:srgbClr val="FFFFFF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381740" y="5920740"/>
              <a:ext cx="723265" cy="696595"/>
            </a:xfrm>
            <a:custGeom>
              <a:gdLst>
                <a:gd fmla="*/ 1021897 w 1021900" name="TX0"/>
                <a:gd fmla="*/ 0 h 1021900" name="TY0"/>
                <a:gd fmla="*/ 1021897 w 1021900" name="TX1"/>
                <a:gd fmla="*/ 895044 h 1021900" name="TY1"/>
                <a:gd fmla="*/ 895044 w 1021900" name="TX2"/>
                <a:gd fmla="*/ 1021897 h 1021900" name="TY2"/>
                <a:gd fmla="*/ 0 w 1021900" name="TX3"/>
                <a:gd fmla="*/ 1021897 h 1021900" name="TY3"/>
                <a:gd fmla="*/ 1021897 w 1021900" name="TX4"/>
                <a:gd fmla="*/ 0 h 102190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900" h="1021900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196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 rot="0">
            <a:off x="8884920" y="127000"/>
            <a:ext cx="137795" cy="546735"/>
            <a:chOff x="8884920" y="127000"/>
            <a:chExt cx="137795" cy="546735"/>
          </a:xfrm>
        </p:grpSpPr>
        <p:sp>
          <p:nvSpPr>
            <p:cNvPr id="84" name="Rect 0"/>
            <p:cNvSpPr>
              <a:spLocks/>
            </p:cNvSpPr>
            <p:nvPr/>
          </p:nvSpPr>
          <p:spPr>
            <a:xfrm rot="0">
              <a:off x="8884920" y="536575"/>
              <a:ext cx="137795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 0"/>
            <p:cNvSpPr>
              <a:spLocks/>
            </p:cNvSpPr>
            <p:nvPr/>
          </p:nvSpPr>
          <p:spPr>
            <a:xfrm rot="0">
              <a:off x="8884920" y="127000"/>
              <a:ext cx="137795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 0"/>
            <p:cNvSpPr>
              <a:spLocks/>
            </p:cNvSpPr>
            <p:nvPr/>
          </p:nvSpPr>
          <p:spPr>
            <a:xfrm rot="0">
              <a:off x="8929370" y="180340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6" name="Rect 0"/>
          <p:cNvSpPr txBox="1">
            <a:spLocks/>
          </p:cNvSpPr>
          <p:nvPr/>
        </p:nvSpPr>
        <p:spPr>
          <a:xfrm rot="0">
            <a:off x="82550" y="947420"/>
            <a:ext cx="12018645" cy="462915"/>
          </a:xfrm>
          <a:prstGeom prst="rect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4. 프로젝트 일정</a:t>
            </a:r>
            <a:endParaRPr lang="ko-KR" altLang="en-US" sz="24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10565" y="1597660"/>
            <a:ext cx="4898390" cy="4692015"/>
          </a:xfrm>
          <a:prstGeom prst="rect"/>
          <a:noFill/>
        </p:spPr>
      </p:pic>
      <p:cxnSp>
        <p:nvCxnSpPr>
          <p:cNvPr id="118" name="Rect 0"/>
          <p:cNvCxnSpPr/>
          <p:nvPr/>
        </p:nvCxnSpPr>
        <p:spPr>
          <a:xfrm rot="0">
            <a:off x="3756025" y="5048250"/>
            <a:ext cx="1593850" cy="1270"/>
          </a:xfrm>
          <a:prstGeom prst="line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t 0"/>
          <p:cNvCxnSpPr/>
          <p:nvPr/>
        </p:nvCxnSpPr>
        <p:spPr>
          <a:xfrm rot="0">
            <a:off x="939165" y="5664200"/>
            <a:ext cx="4395470" cy="1270"/>
          </a:xfrm>
          <a:prstGeom prst="line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t 0"/>
          <p:cNvCxnSpPr/>
          <p:nvPr/>
        </p:nvCxnSpPr>
        <p:spPr>
          <a:xfrm rot="0" flipV="1">
            <a:off x="939165" y="6210300"/>
            <a:ext cx="1137920" cy="381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t 0"/>
          <p:cNvCxnSpPr/>
          <p:nvPr/>
        </p:nvCxnSpPr>
        <p:spPr>
          <a:xfrm rot="0" flipV="1">
            <a:off x="3801110" y="4431665"/>
            <a:ext cx="1548765" cy="16510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t 0"/>
          <p:cNvCxnSpPr/>
          <p:nvPr/>
        </p:nvCxnSpPr>
        <p:spPr>
          <a:xfrm rot="0">
            <a:off x="938530" y="5040630"/>
            <a:ext cx="2457450" cy="15875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t 0"/>
          <p:cNvCxnSpPr/>
          <p:nvPr/>
        </p:nvCxnSpPr>
        <p:spPr>
          <a:xfrm rot="0" flipV="1">
            <a:off x="6035040" y="3080385"/>
            <a:ext cx="1549400" cy="17145"/>
          </a:xfrm>
          <a:prstGeom prst="line"/>
          <a:ln w="38100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t 0"/>
          <p:cNvCxnSpPr/>
          <p:nvPr/>
        </p:nvCxnSpPr>
        <p:spPr>
          <a:xfrm rot="0" flipV="1">
            <a:off x="6047105" y="3782695"/>
            <a:ext cx="1553210" cy="34290"/>
          </a:xfrm>
          <a:prstGeom prst="line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t 0"/>
          <p:cNvCxnSpPr/>
          <p:nvPr/>
        </p:nvCxnSpPr>
        <p:spPr>
          <a:xfrm rot="0" flipV="1">
            <a:off x="6043930" y="4552315"/>
            <a:ext cx="1596390" cy="2032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 0"/>
          <p:cNvSpPr txBox="1">
            <a:spLocks/>
          </p:cNvSpPr>
          <p:nvPr/>
        </p:nvSpPr>
        <p:spPr>
          <a:xfrm rot="0">
            <a:off x="7932420" y="2869565"/>
            <a:ext cx="25273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 주제선정 및 문서작성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7" name="Rect 0"/>
          <p:cNvSpPr txBox="1">
            <a:spLocks/>
          </p:cNvSpPr>
          <p:nvPr/>
        </p:nvSpPr>
        <p:spPr>
          <a:xfrm rot="0">
            <a:off x="7929245" y="3572510"/>
            <a:ext cx="153289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 시스템 구현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8" name="Rect 0"/>
          <p:cNvSpPr txBox="1">
            <a:spLocks/>
          </p:cNvSpPr>
          <p:nvPr/>
        </p:nvSpPr>
        <p:spPr>
          <a:xfrm rot="0">
            <a:off x="7929245" y="4353560"/>
            <a:ext cx="252730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 최종점검 및 발표준비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29" name="Group 5"/>
          <p:cNvGrpSpPr/>
          <p:nvPr/>
        </p:nvGrpSpPr>
        <p:grpSpPr>
          <a:xfrm rot="0">
            <a:off x="9782810" y="131445"/>
            <a:ext cx="137795" cy="546735"/>
            <a:chOff x="9782810" y="131445"/>
            <a:chExt cx="137795" cy="546735"/>
          </a:xfrm>
        </p:grpSpPr>
        <p:sp>
          <p:nvSpPr>
            <p:cNvPr id="130" name="Rect 0"/>
            <p:cNvSpPr>
              <a:spLocks/>
            </p:cNvSpPr>
            <p:nvPr/>
          </p:nvSpPr>
          <p:spPr>
            <a:xfrm rot="0">
              <a:off x="9782810" y="541020"/>
              <a:ext cx="137795" cy="13843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Rect 0"/>
            <p:cNvSpPr>
              <a:spLocks/>
            </p:cNvSpPr>
            <p:nvPr/>
          </p:nvSpPr>
          <p:spPr>
            <a:xfrm rot="0">
              <a:off x="9782810" y="131445"/>
              <a:ext cx="137795" cy="13843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Rect 0"/>
            <p:cNvSpPr>
              <a:spLocks/>
            </p:cNvSpPr>
            <p:nvPr/>
          </p:nvSpPr>
          <p:spPr>
            <a:xfrm rot="0">
              <a:off x="9827260" y="184785"/>
              <a:ext cx="47625" cy="4330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0A4C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610" y="290195"/>
            <a:ext cx="11575415" cy="6313805"/>
            <a:chOff x="308610" y="290195"/>
            <a:chExt cx="11575415" cy="6313805"/>
          </a:xfrm>
        </p:grpSpPr>
        <p:sp>
          <p:nvSpPr>
            <p:cNvPr id="6" name="사각형: 둥근 위쪽 모서리 5"/>
            <p:cNvSpPr>
              <a:spLocks/>
            </p:cNvSpPr>
            <p:nvPr/>
          </p:nvSpPr>
          <p:spPr>
            <a:xfrm rot="0">
              <a:off x="308610" y="943610"/>
              <a:ext cx="11576050" cy="5661025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사각형: 둥근 위쪽 모서리 4"/>
            <p:cNvSpPr>
              <a:spLocks/>
            </p:cNvSpPr>
            <p:nvPr/>
          </p:nvSpPr>
          <p:spPr>
            <a:xfrm rot="0">
              <a:off x="308610" y="290195"/>
              <a:ext cx="11576050" cy="654050"/>
            </a:xfrm>
            <a:prstGeom prst="round2SameRect"/>
            <a:solidFill>
              <a:srgbClr val="10B8B7"/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진행 상황 ... </a:t>
              </a:r>
              <a:endParaRPr lang="ko-KR" altLang="en-US"/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rot="0">
              <a:off x="308610" y="943610"/>
              <a:ext cx="11576050" cy="635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5C576103-B7E7-4FAA-9889-D202360192AE}"/>
                </a:ext>
              </a:extLst>
            </p:cNvPr>
            <p:cNvGrpSpPr/>
            <p:nvPr/>
          </p:nvGrpSpPr>
          <p:grpSpPr>
            <a:xfrm>
              <a:off x="552450" y="357505"/>
              <a:ext cx="1146175" cy="414020"/>
              <a:chOff x="552450" y="357505"/>
              <a:chExt cx="1146175" cy="414020"/>
            </a:xfrm>
          </p:grpSpPr>
          <p:sp>
            <p:nvSpPr>
              <p:cNvPr id="7" name="타원 6"/>
              <p:cNvSpPr>
                <a:spLocks/>
              </p:cNvSpPr>
              <p:nvPr/>
            </p:nvSpPr>
            <p:spPr>
              <a:xfrm rot="0">
                <a:off x="552450" y="476250"/>
                <a:ext cx="295910" cy="29591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사다리꼴 7"/>
              <p:cNvSpPr>
                <a:spLocks/>
              </p:cNvSpPr>
              <p:nvPr/>
            </p:nvSpPr>
            <p:spPr>
              <a:xfrm rot="9000000">
                <a:off x="605790" y="455930"/>
                <a:ext cx="66040" cy="231140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사다리꼴 11"/>
              <p:cNvSpPr>
                <a:spLocks/>
              </p:cNvSpPr>
              <p:nvPr/>
            </p:nvSpPr>
            <p:spPr>
              <a:xfrm rot="12600000">
                <a:off x="732790" y="357505"/>
                <a:ext cx="66040" cy="351790"/>
              </a:xfrm>
              <a:custGeom>
                <a:gdLst>
                  <a:gd fmla="*/ 0 w 65302" name="TX0"/>
                  <a:gd fmla="*/ 351035 h 351036" name="TY0"/>
                  <a:gd fmla="*/ 12115 w 65302" name="TX1"/>
                  <a:gd fmla="*/ 0 h 351036" name="TY1"/>
                  <a:gd fmla="*/ 48976 w 65302" name="TX2"/>
                  <a:gd fmla="*/ 16818 h 351036" name="TY2"/>
                  <a:gd fmla="*/ 65301 w 65302" name="TX3"/>
                  <a:gd fmla="*/ 351035 h 351036" name="TY3"/>
                  <a:gd fmla="*/ 0 w 65302" name="TX4"/>
                  <a:gd fmla="*/ 351035 h 351036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2" h="351036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타원 13"/>
              <p:cNvSpPr>
                <a:spLocks/>
              </p:cNvSpPr>
              <p:nvPr/>
            </p:nvSpPr>
            <p:spPr>
              <a:xfrm rot="0">
                <a:off x="977900" y="470535"/>
                <a:ext cx="295910" cy="29591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타원 14"/>
              <p:cNvSpPr>
                <a:spLocks/>
              </p:cNvSpPr>
              <p:nvPr/>
            </p:nvSpPr>
            <p:spPr>
              <a:xfrm rot="0">
                <a:off x="1403350" y="464820"/>
                <a:ext cx="295910" cy="295910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자유형: 도형 20"/>
            <p:cNvSpPr>
              <a:spLocks/>
            </p:cNvSpPr>
            <p:nvPr/>
          </p:nvSpPr>
          <p:spPr>
            <a:xfrm rot="10800000">
              <a:off x="11188700" y="5909310"/>
              <a:ext cx="695325" cy="695325"/>
            </a:xfrm>
            <a:custGeom>
              <a:gdLst>
                <a:gd fmla="*/ 1021897 w 1021898" name="TX0"/>
                <a:gd fmla="*/ 0 h 1021898" name="TY0"/>
                <a:gd fmla="*/ 1021897 w 1021898" name="TX1"/>
                <a:gd fmla="*/ 895044 h 1021898" name="TY1"/>
                <a:gd fmla="*/ 895044 w 1021898" name="TX2"/>
                <a:gd fmla="*/ 1021897 h 1021898" name="TY2"/>
                <a:gd fmla="*/ 0 w 1021898" name="TX3"/>
                <a:gd fmla="*/ 1021897 h 1021898" name="TY3"/>
                <a:gd fmla="*/ 1021897 w 1021898" name="TX4"/>
                <a:gd fmla="*/ 0 h 1021898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8" h="1021898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98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20165" y="1858010"/>
            <a:ext cx="2612390" cy="2612390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=""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1487805" y="2054225"/>
            <a:ext cx="2165350" cy="2165350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0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893570" y="2748915"/>
            <a:ext cx="1465580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 rot="0">
            <a:off x="1320165" y="4841240"/>
            <a:ext cx="2613660" cy="969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</a:rPr>
              <a:t>문서작업 진행도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900">
                <a:solidFill>
                  <a:srgbClr val="FFFFFF">
                    <a:lumMod val="65000"/>
                  </a:srgbClr>
                </a:solidFill>
              </a:rPr>
              <a:t>Enjoy your stylish business and campus life with DDIT</a:t>
            </a:r>
            <a:endParaRPr lang="ko-KR" altLang="en-US" sz="90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420495" y="1930400"/>
            <a:ext cx="946785" cy="271780"/>
          </a:xfrm>
          <a:prstGeom prst="roundRect">
            <a:avLst>
              <a:gd name="adj" fmla="val 50000"/>
            </a:avLst>
          </a:prstGeom>
          <a:solidFill>
            <a:srgbClr val="1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800" b="1">
                <a:solidFill>
                  <a:srgbClr val="FFFFFF"/>
                </a:solidFill>
              </a:rPr>
              <a:t>문서작업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4862195" y="1858010"/>
            <a:ext cx="2612390" cy="2612390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79C2D093-B045-4488-BFDE-506F4BEBB1F2}"/>
              </a:ext>
            </a:extLst>
          </p:cNvPr>
          <p:cNvSpPr/>
          <p:nvPr/>
        </p:nvSpPr>
        <p:spPr>
          <a:xfrm>
            <a:off x="5029835" y="2054225"/>
            <a:ext cx="2165350" cy="2165350"/>
          </a:xfrm>
          <a:prstGeom prst="arc">
            <a:avLst>
              <a:gd name="adj1" fmla="val 16200000"/>
              <a:gd name="adj2" fmla="val 2310267"/>
            </a:avLst>
          </a:prstGeom>
          <a:noFill/>
          <a:ln w="127000" cap="rnd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5435600" y="2748915"/>
            <a:ext cx="1466215" cy="830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4800" b="1">
                <a:solidFill>
                  <a:srgbClr val="000000">
                    <a:lumMod val="65000"/>
                    <a:lumOff val="35000"/>
                  </a:srgbClr>
                </a:solidFill>
              </a:rPr>
              <a:t>11</a:t>
            </a:r>
            <a:r>
              <a:rPr lang="ko-KR" altLang="ko-KR" sz="2800">
                <a:solidFill>
                  <a:srgbClr val="000000">
                    <a:lumMod val="65000"/>
                    <a:lumOff val="35000"/>
                  </a:srgbClr>
                </a:solidFill>
              </a:rPr>
              <a:t>일</a:t>
            </a:r>
            <a:endParaRPr lang="ko-KR" altLang="en-US" sz="2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 rot="0">
            <a:off x="4690745" y="4770755"/>
            <a:ext cx="2958465" cy="1292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</a:rPr>
              <a:t>중간프로젝트 발표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</a:rPr>
              <a:t>까지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</a:rPr>
              <a:t>3월 8일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900">
                <a:solidFill>
                  <a:srgbClr val="FFFFFF">
                    <a:lumMod val="65000"/>
                  </a:srgbClr>
                </a:solidFill>
              </a:rPr>
              <a:t>I don’t understand</a:t>
            </a:r>
            <a:endParaRPr lang="ko-KR" altLang="en-US" sz="900">
              <a:solidFill>
                <a:srgbClr val="FFFFFF">
                  <a:lumMod val="6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900">
                <a:solidFill>
                  <a:srgbClr val="FFFFFF">
                    <a:lumMod val="65000"/>
                  </a:srgbClr>
                </a:solidFill>
              </a:rPr>
              <a:t>with DDIT</a:t>
            </a:r>
            <a:endParaRPr lang="ko-KR" altLang="en-US" sz="90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=""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4962525" y="1930400"/>
            <a:ext cx="946785" cy="27178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800" b="1">
                <a:solidFill>
                  <a:srgbClr val="FFFFFF"/>
                </a:solidFill>
              </a:rPr>
              <a:t>D-Day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860" y="1858010"/>
            <a:ext cx="2612390" cy="2612390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0C893AF1-6CE2-4E05-9EB7-7B8F0BBF2429}"/>
              </a:ext>
            </a:extLst>
          </p:cNvPr>
          <p:cNvSpPr/>
          <p:nvPr/>
        </p:nvSpPr>
        <p:spPr>
          <a:xfrm>
            <a:off x="8572500" y="2054225"/>
            <a:ext cx="2165350" cy="2165350"/>
          </a:xfrm>
          <a:prstGeom prst="arc">
            <a:avLst>
              <a:gd name="adj1" fmla="val 16200000"/>
              <a:gd name="adj2" fmla="val 7582292"/>
            </a:avLst>
          </a:prstGeom>
          <a:noFill/>
          <a:ln w="127000" cap="rnd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7F10-34D6-4D84-A7CE-6D0AFC19E261}"/>
              </a:ext>
            </a:extLst>
          </p:cNvPr>
          <p:cNvSpPr/>
          <p:nvPr/>
        </p:nvSpPr>
        <p:spPr>
          <a:xfrm>
            <a:off x="8978265" y="2748915"/>
            <a:ext cx="1466215" cy="830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4800" b="1">
                <a:solidFill>
                  <a:srgbClr val="000000">
                    <a:lumMod val="65000"/>
                    <a:lumOff val="35000"/>
                  </a:srgbClr>
                </a:solidFill>
              </a:rPr>
              <a:t>50</a:t>
            </a:r>
            <a:r>
              <a:rPr lang="en-US" altLang="ko-KR" sz="2800">
                <a:solidFill>
                  <a:srgbClr val="000000">
                    <a:lumMod val="65000"/>
                    <a:lumOff val="35000"/>
                  </a:srgbClr>
                </a:solidFill>
              </a:rPr>
              <a:t>%</a:t>
            </a:r>
            <a:endParaRPr lang="ko-KR" altLang="en-US" sz="2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7" name="직사각형 36"/>
          <p:cNvSpPr>
            <a:spLocks/>
          </p:cNvSpPr>
          <p:nvPr/>
        </p:nvSpPr>
        <p:spPr>
          <a:xfrm rot="0">
            <a:off x="8395335" y="4837430"/>
            <a:ext cx="2613660" cy="1038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</a:rPr>
              <a:t>프로젝트 진행도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200" b="1">
                <a:solidFill>
                  <a:srgbClr val="000000">
                    <a:lumMod val="65000"/>
                    <a:lumOff val="35000"/>
                  </a:srgbClr>
                </a:solidFill>
              </a:rPr>
              <a:t>시작이 반이다.</a:t>
            </a:r>
            <a:endParaRPr lang="ko-KR" altLang="en-US" sz="12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900">
                <a:solidFill>
                  <a:srgbClr val="FFFFFF">
                    <a:lumMod val="65000"/>
                  </a:srgbClr>
                </a:solidFill>
              </a:rPr>
              <a:t>Start is ban with study</a:t>
            </a:r>
            <a:endParaRPr lang="ko-KR" altLang="en-US" sz="90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=""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8504555" y="1930400"/>
            <a:ext cx="946785" cy="27178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800" b="1">
                <a:solidFill>
                  <a:srgbClr val="FFFFFF"/>
                </a:solidFill>
              </a:rPr>
              <a:t>진행도</a:t>
            </a:r>
            <a:endParaRPr lang="ko-KR" altLang="en-US" sz="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4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/>
          <p:cNvGrpSpPr/>
          <p:nvPr/>
        </p:nvGrpSpPr>
        <p:grpSpPr>
          <a:xfrm rot="0">
            <a:off x="351155" y="348615"/>
            <a:ext cx="11576685" cy="6315075"/>
            <a:chOff x="351155" y="348615"/>
            <a:chExt cx="11576685" cy="6315075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 rot="0">
              <a:off x="351155" y="1002030"/>
              <a:ext cx="11576685" cy="5661660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 w="0">
              <a:noFill/>
              <a:prstDash/>
            </a:ln>
            <a:effectLst>
              <a:outerShdw sx="100000" sy="100000" blurRad="50800" dist="38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51155" y="348615"/>
              <a:ext cx="11576685" cy="654685"/>
            </a:xfrm>
            <a:prstGeom prst="round2SameRect"/>
            <a:solidFill>
              <a:schemeClr val="tx2">
                <a:lumMod val="75000"/>
                <a:lumOff val="0"/>
              </a:schemeClr>
            </a:solidFill>
            <a:ln w="0">
              <a:noFill/>
              <a:prstDash/>
            </a:ln>
            <a:effectLst>
              <a:outerShdw sx="100000" sy="100000" blurRad="50800" dist="38100" dir="0" rotWithShape="0" algn="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 b="1">
                  <a:solidFill>
                    <a:srgbClr val="FFFFFF">
                      <a:lumMod val="95000"/>
                    </a:srgbClr>
                  </a:solidFill>
                </a:rPr>
                <a:t>ACTOR</a:t>
              </a:r>
              <a:endParaRPr lang="ko-KR" altLang="en-US" sz="2400" i="1" b="1">
                <a:solidFill>
                  <a:srgbClr val="FFFFFF">
                    <a:lumMod val="95000"/>
                  </a:srgbClr>
                </a:solidFill>
              </a:endParaRPr>
            </a:p>
          </p:txBody>
        </p:sp>
        <p:cxnSp>
          <p:nvCxnSpPr>
            <p:cNvPr id="11" name="Rect 0"/>
            <p:cNvCxnSpPr/>
            <p:nvPr/>
          </p:nvCxnSpPr>
          <p:spPr>
            <a:xfrm rot="0">
              <a:off x="351155" y="1002030"/>
              <a:ext cx="11576685" cy="1270"/>
            </a:xfrm>
            <a:prstGeom prst="line"/>
            <a:ln w="3175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"/>
            <p:cNvGrpSpPr/>
            <p:nvPr/>
          </p:nvGrpSpPr>
          <p:grpSpPr>
            <a:xfrm>
              <a:off x="594995" y="415925"/>
              <a:ext cx="1146810" cy="414655"/>
              <a:chOff x="594995" y="415925"/>
              <a:chExt cx="1146810" cy="414655"/>
            </a:xfrm>
          </p:grpSpPr>
          <p:sp>
            <p:nvSpPr>
              <p:cNvPr id="7" name="Rect 0"/>
              <p:cNvSpPr>
                <a:spLocks/>
              </p:cNvSpPr>
              <p:nvPr/>
            </p:nvSpPr>
            <p:spPr>
              <a:xfrm rot="0">
                <a:off x="594995" y="534670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 0"/>
              <p:cNvSpPr>
                <a:spLocks/>
              </p:cNvSpPr>
              <p:nvPr/>
            </p:nvSpPr>
            <p:spPr>
              <a:xfrm rot="9000000">
                <a:off x="648335" y="514350"/>
                <a:ext cx="66675" cy="231775"/>
              </a:xfrm>
              <a:prstGeom prst="trapezoid"/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12600000">
                <a:off x="775335" y="415925"/>
                <a:ext cx="66675" cy="352425"/>
              </a:xfrm>
              <a:custGeom>
                <a:gdLst>
                  <a:gd fmla="*/ 0 w 65303" name="TX0"/>
                  <a:gd fmla="*/ 351035 h 351037" name="TY0"/>
                  <a:gd fmla="*/ 12115 w 65303" name="TX1"/>
                  <a:gd fmla="*/ 0 h 351037" name="TY1"/>
                  <a:gd fmla="*/ 48976 w 65303" name="TX2"/>
                  <a:gd fmla="*/ 16818 h 351037" name="TY2"/>
                  <a:gd fmla="*/ 65301 w 65303" name="TX3"/>
                  <a:gd fmla="*/ 351035 h 351037" name="TY3"/>
                  <a:gd fmla="*/ 0 w 65303" name="TX4"/>
                  <a:gd fmla="*/ 351035 h 351037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65303" h="351037">
                    <a:moveTo>
                      <a:pt x="0" y="351035"/>
                    </a:moveTo>
                    <a:lnTo>
                      <a:pt x="12115" y="0"/>
                    </a:lnTo>
                    <a:lnTo>
                      <a:pt x="48976" y="16818"/>
                    </a:lnTo>
                    <a:lnTo>
                      <a:pt x="65301" y="351035"/>
                    </a:lnTo>
                    <a:lnTo>
                      <a:pt x="0" y="351035"/>
                    </a:lnTo>
                    <a:close/>
                  </a:path>
                </a:pathLst>
              </a:custGeom>
              <a:solidFill>
                <a:srgbClr val="C84374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 0"/>
              <p:cNvSpPr>
                <a:spLocks/>
              </p:cNvSpPr>
              <p:nvPr/>
            </p:nvSpPr>
            <p:spPr>
              <a:xfrm rot="0">
                <a:off x="1020445" y="528955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 0"/>
              <p:cNvSpPr>
                <a:spLocks/>
              </p:cNvSpPr>
              <p:nvPr/>
            </p:nvSpPr>
            <p:spPr>
              <a:xfrm rot="0">
                <a:off x="1445895" y="523240"/>
                <a:ext cx="296545" cy="296545"/>
              </a:xfrm>
              <a:prstGeom prst="ellipse"/>
              <a:solidFill>
                <a:srgbClr val="F0F7FF"/>
              </a:solidFill>
              <a:ln w="19050" cap="flat" cmpd="sng">
                <a:solidFill>
                  <a:srgbClr val="3E93D3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" name="Rect 0"/>
            <p:cNvSpPr>
              <a:spLocks/>
            </p:cNvSpPr>
            <p:nvPr/>
          </p:nvSpPr>
          <p:spPr>
            <a:xfrm rot="10800000">
              <a:off x="11231245" y="5967730"/>
              <a:ext cx="695960" cy="695960"/>
            </a:xfrm>
            <a:custGeom>
              <a:gdLst>
                <a:gd fmla="*/ 1021897 w 1021899" name="TX0"/>
                <a:gd fmla="*/ 0 h 1021899" name="TY0"/>
                <a:gd fmla="*/ 1021897 w 1021899" name="TX1"/>
                <a:gd fmla="*/ 895044 h 1021899" name="TY1"/>
                <a:gd fmla="*/ 895044 w 1021899" name="TX2"/>
                <a:gd fmla="*/ 1021897 h 1021899" name="TY2"/>
                <a:gd fmla="*/ 0 w 1021899" name="TX3"/>
                <a:gd fmla="*/ 1021897 h 1021899" name="TY3"/>
                <a:gd fmla="*/ 1021897 w 1021899" name="TX4"/>
                <a:gd fmla="*/ 0 h 102189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021899" h="1021899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76200" dir="2700000" rotWithShape="0" algn="tl">
                <a:srgbClr val="000000">
                  <a:alpha val="1058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5"/>
          <p:cNvGrpSpPr/>
          <p:nvPr/>
        </p:nvGrpSpPr>
        <p:grpSpPr>
          <a:xfrm rot="0">
            <a:off x="3343910" y="130175"/>
            <a:ext cx="137160" cy="546100"/>
            <a:chOff x="3343910" y="130175"/>
            <a:chExt cx="137160" cy="546100"/>
          </a:xfrm>
        </p:grpSpPr>
        <p:sp>
          <p:nvSpPr>
            <p:cNvPr id="40" name="Rect 0"/>
            <p:cNvSpPr>
              <a:spLocks/>
            </p:cNvSpPr>
            <p:nvPr/>
          </p:nvSpPr>
          <p:spPr>
            <a:xfrm rot="0">
              <a:off x="3343910" y="539750"/>
              <a:ext cx="137160" cy="13716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0">
              <a:off x="3343910" y="130175"/>
              <a:ext cx="137160" cy="13716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 rot="0">
              <a:off x="3387725" y="183515"/>
              <a:ext cx="46355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 rot="0">
            <a:off x="2534285" y="127000"/>
            <a:ext cx="137160" cy="546100"/>
            <a:chOff x="2534285" y="127000"/>
            <a:chExt cx="137160" cy="546100"/>
          </a:xfrm>
        </p:grpSpPr>
        <p:sp>
          <p:nvSpPr>
            <p:cNvPr id="44" name="Rect 0"/>
            <p:cNvSpPr>
              <a:spLocks/>
            </p:cNvSpPr>
            <p:nvPr/>
          </p:nvSpPr>
          <p:spPr>
            <a:xfrm rot="0">
              <a:off x="2534285" y="536575"/>
              <a:ext cx="137160" cy="13716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2534285" y="127000"/>
              <a:ext cx="137160" cy="13716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 0"/>
            <p:cNvSpPr>
              <a:spLocks/>
            </p:cNvSpPr>
            <p:nvPr/>
          </p:nvSpPr>
          <p:spPr>
            <a:xfrm rot="0">
              <a:off x="2578100" y="180340"/>
              <a:ext cx="46355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6" name="Group 5"/>
          <p:cNvGrpSpPr/>
          <p:nvPr/>
        </p:nvGrpSpPr>
        <p:grpSpPr>
          <a:xfrm rot="0">
            <a:off x="9008110" y="130175"/>
            <a:ext cx="137160" cy="546100"/>
            <a:chOff x="9008110" y="130175"/>
            <a:chExt cx="137160" cy="546100"/>
          </a:xfrm>
        </p:grpSpPr>
        <p:sp>
          <p:nvSpPr>
            <p:cNvPr id="107" name="Rect 0"/>
            <p:cNvSpPr>
              <a:spLocks/>
            </p:cNvSpPr>
            <p:nvPr/>
          </p:nvSpPr>
          <p:spPr>
            <a:xfrm rot="0">
              <a:off x="9008110" y="539750"/>
              <a:ext cx="137160" cy="137160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 0"/>
            <p:cNvSpPr>
              <a:spLocks/>
            </p:cNvSpPr>
            <p:nvPr/>
          </p:nvSpPr>
          <p:spPr>
            <a:xfrm rot="0">
              <a:off x="9008110" y="130175"/>
              <a:ext cx="137160" cy="137160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 0"/>
            <p:cNvSpPr>
              <a:spLocks/>
            </p:cNvSpPr>
            <p:nvPr/>
          </p:nvSpPr>
          <p:spPr>
            <a:xfrm rot="0">
              <a:off x="9051925" y="183515"/>
              <a:ext cx="46355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0" name="Group 5"/>
          <p:cNvGrpSpPr/>
          <p:nvPr/>
        </p:nvGrpSpPr>
        <p:grpSpPr>
          <a:xfrm>
            <a:off x="9816465" y="127000"/>
            <a:ext cx="137160" cy="546100"/>
            <a:chOff x="9816465" y="127000"/>
            <a:chExt cx="137160" cy="546100"/>
          </a:xfrm>
        </p:grpSpPr>
        <p:sp>
          <p:nvSpPr>
            <p:cNvPr id="111" name="Rect 0"/>
            <p:cNvSpPr>
              <a:spLocks/>
            </p:cNvSpPr>
            <p:nvPr/>
          </p:nvSpPr>
          <p:spPr>
            <a:xfrm rot="0">
              <a:off x="9816465" y="536575"/>
              <a:ext cx="137795" cy="137795"/>
            </a:xfrm>
            <a:prstGeom prst="ellipse"/>
            <a:solidFill>
              <a:schemeClr val="tx1">
                <a:lumMod val="95000"/>
                <a:lumOff val="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 0"/>
            <p:cNvSpPr>
              <a:spLocks/>
            </p:cNvSpPr>
            <p:nvPr/>
          </p:nvSpPr>
          <p:spPr>
            <a:xfrm rot="0">
              <a:off x="9816465" y="127000"/>
              <a:ext cx="137795" cy="137795"/>
            </a:xfrm>
            <a:prstGeom prst="ellipse"/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 rot="0">
              <a:off x="9860280" y="180340"/>
              <a:ext cx="46990" cy="4324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 cap="flat" cmpd="sng">
              <a:solidFill>
                <a:srgbClr val="0D9A9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17" name="그림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7605" y="1307465"/>
            <a:ext cx="1094105" cy="1091565"/>
          </a:xfrm>
          <a:prstGeom prst="rect"/>
          <a:noFill/>
        </p:spPr>
      </p:pic>
      <p:grpSp>
        <p:nvGrpSpPr>
          <p:cNvPr id="132" name="그룹 30"/>
          <p:cNvGrpSpPr/>
          <p:nvPr/>
        </p:nvGrpSpPr>
        <p:grpSpPr>
          <a:xfrm rot="0">
            <a:off x="1345565" y="1786255"/>
            <a:ext cx="2534285" cy="4408805"/>
            <a:chOff x="1345565" y="1786255"/>
            <a:chExt cx="2534285" cy="4408805"/>
          </a:xfrm>
        </p:grpSpPr>
        <p:grpSp>
          <p:nvGrpSpPr>
            <p:cNvPr id="130" name="그룹 28"/>
            <p:cNvGrpSpPr/>
            <p:nvPr/>
          </p:nvGrpSpPr>
          <p:grpSpPr>
            <a:xfrm>
              <a:off x="1345565" y="2456815"/>
              <a:ext cx="2533650" cy="3737610"/>
              <a:chOff x="1345565" y="2456815"/>
              <a:chExt cx="2533650" cy="3737610"/>
            </a:xfrm>
          </p:grpSpPr>
          <p:grpSp>
            <p:nvGrpSpPr>
              <p:cNvPr id="129" name="그룹 27"/>
              <p:cNvGrpSpPr/>
              <p:nvPr/>
            </p:nvGrpSpPr>
            <p:grpSpPr>
              <a:xfrm rot="0">
                <a:off x="1344295" y="2454910"/>
                <a:ext cx="2534285" cy="3738245"/>
                <a:chOff x="1344295" y="2454910"/>
                <a:chExt cx="2534285" cy="3738245"/>
              </a:xfrm>
            </p:grpSpPr>
            <p:sp>
              <p:nvSpPr>
                <p:cNvPr id="119" name="도형 17"/>
                <p:cNvSpPr>
                  <a:spLocks/>
                </p:cNvSpPr>
                <p:nvPr/>
              </p:nvSpPr>
              <p:spPr>
                <a:xfrm rot="0">
                  <a:off x="1344295" y="2454910"/>
                  <a:ext cx="2531745" cy="477520"/>
                </a:xfrm>
                <a:prstGeom prst="roundRect"/>
                <a:solidFill>
                  <a:schemeClr val="bg1"/>
                </a:solidFill>
                <a:ln w="28575" cap="flat" cmpd="sng">
                  <a:solidFill>
                    <a:schemeClr val="accent1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관리자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20" name="도형 18"/>
                <p:cNvSpPr>
                  <a:spLocks/>
                </p:cNvSpPr>
                <p:nvPr/>
              </p:nvSpPr>
              <p:spPr>
                <a:xfrm rot="0">
                  <a:off x="1342390" y="3054985"/>
                  <a:ext cx="2531745" cy="3136265"/>
                </a:xfrm>
                <a:prstGeom prst="roundRect">
                  <a:avLst>
                    <a:gd name="adj" fmla="val 4936"/>
                  </a:avLst>
                </a:prstGeom>
                <a:solidFill>
                  <a:schemeClr val="bg1"/>
                </a:solidFill>
                <a:ln w="28575" cap="flat" cmpd="sng">
                  <a:solidFill>
                    <a:schemeClr val="accent1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회원관리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이벤트 게시판 관리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</a:t>
                  </a:r>
                  <a:r>
                    <a:rPr lang="ko-KR" altLang="ko-KR" sz="15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공지사항 게시판 관리</a:t>
                  </a:r>
                  <a:endParaRPr lang="ko-KR" altLang="en-US" sz="15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블랙리스트 관리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통계 처리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가이드 문의 게시판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     관리(답변)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ㅇ. 회원 문의 게시판  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rPr>
                    <a:t>     관리(답변)</a:t>
                  </a:r>
                  <a:endParaRPr lang="ko-KR" altLang="en-US" sz="1600" b="1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grpSp>
              <p:nvGrpSpPr>
                <p:cNvPr id="121" name="그룹 22"/>
                <p:cNvGrpSpPr/>
                <p:nvPr/>
              </p:nvGrpSpPr>
              <p:grpSpPr>
                <a:xfrm rot="0">
                  <a:off x="1447165" y="2715895"/>
                  <a:ext cx="106045" cy="546735"/>
                  <a:chOff x="1447165" y="2715895"/>
                  <a:chExt cx="106045" cy="546735"/>
                </a:xfrm>
              </p:grpSpPr>
              <p:sp>
                <p:nvSpPr>
                  <p:cNvPr id="122" name="도형 19"/>
                  <p:cNvSpPr>
                    <a:spLocks/>
                  </p:cNvSpPr>
                  <p:nvPr/>
                </p:nvSpPr>
                <p:spPr>
                  <a:xfrm rot="0">
                    <a:off x="1444625" y="3123565"/>
                    <a:ext cx="106045" cy="137795"/>
                  </a:xfrm>
                  <a:prstGeom prst="ellipse"/>
                  <a:solidFill>
                    <a:schemeClr val="tx1">
                      <a:lumMod val="95000"/>
                      <a:lumOff val="5000"/>
                    </a:schemeClr>
                  </a:solidFill>
                  <a:ln w="0" cap="flat" cmpd="sng">
                    <a:solidFill>
                      <a:schemeClr val="accent1">
                        <a:lumMod val="75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endParaRPr>
                  </a:p>
                </p:txBody>
              </p:sp>
              <p:sp>
                <p:nvSpPr>
                  <p:cNvPr id="123" name="도형 20"/>
                  <p:cNvSpPr>
                    <a:spLocks/>
                  </p:cNvSpPr>
                  <p:nvPr/>
                </p:nvSpPr>
                <p:spPr>
                  <a:xfrm rot="0">
                    <a:off x="1444625" y="2713990"/>
                    <a:ext cx="106045" cy="137795"/>
                  </a:xfrm>
                  <a:prstGeom prst="ellipse"/>
                  <a:solidFill>
                    <a:schemeClr val="tx1"/>
                  </a:solidFill>
                  <a:ln w="0" cap="flat" cmpd="sng">
                    <a:solidFill>
                      <a:schemeClr val="accent1">
                        <a:lumMod val="75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endParaRPr>
                  </a:p>
                </p:txBody>
              </p:sp>
              <p:sp>
                <p:nvSpPr>
                  <p:cNvPr id="124" name="도형 21"/>
                  <p:cNvSpPr>
                    <a:spLocks/>
                  </p:cNvSpPr>
                  <p:nvPr/>
                </p:nvSpPr>
                <p:spPr>
                  <a:xfrm rot="0">
                    <a:off x="1478915" y="2767330"/>
                    <a:ext cx="36195" cy="4324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>
                    <a:solidFill>
                      <a:schemeClr val="accent1">
                        <a:lumMod val="75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1">
                          <a:lumMod val="75000"/>
                          <a:lumOff val="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25" name="그룹 26"/>
              <p:cNvGrpSpPr/>
              <p:nvPr/>
            </p:nvGrpSpPr>
            <p:grpSpPr>
              <a:xfrm rot="0">
                <a:off x="3616960" y="2716530"/>
                <a:ext cx="106045" cy="547370"/>
                <a:chOff x="3616960" y="2716530"/>
                <a:chExt cx="106045" cy="547370"/>
              </a:xfrm>
            </p:grpSpPr>
            <p:sp>
              <p:nvSpPr>
                <p:cNvPr id="126" name="도형 23"/>
                <p:cNvSpPr>
                  <a:spLocks/>
                </p:cNvSpPr>
                <p:nvPr/>
              </p:nvSpPr>
              <p:spPr>
                <a:xfrm rot="0">
                  <a:off x="3614420" y="3124200"/>
                  <a:ext cx="106045" cy="137795"/>
                </a:xfrm>
                <a:prstGeom prst="ellipse"/>
                <a:solidFill>
                  <a:schemeClr val="tx1">
                    <a:lumMod val="95000"/>
                    <a:lumOff val="5000"/>
                  </a:schemeClr>
                </a:solidFill>
                <a:ln w="0" cap="flat" cmpd="sng">
                  <a:solidFill>
                    <a:schemeClr val="accent1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27" name="도형 24"/>
                <p:cNvSpPr>
                  <a:spLocks/>
                </p:cNvSpPr>
                <p:nvPr/>
              </p:nvSpPr>
              <p:spPr>
                <a:xfrm rot="0">
                  <a:off x="3614420" y="2714625"/>
                  <a:ext cx="106045" cy="137795"/>
                </a:xfrm>
                <a:prstGeom prst="ellipse"/>
                <a:solidFill>
                  <a:schemeClr val="tx1"/>
                </a:solidFill>
                <a:ln w="0" cap="flat" cmpd="sng">
                  <a:solidFill>
                    <a:schemeClr val="accent1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28" name="도형 25"/>
                <p:cNvSpPr>
                  <a:spLocks/>
                </p:cNvSpPr>
                <p:nvPr/>
              </p:nvSpPr>
              <p:spPr>
                <a:xfrm rot="0">
                  <a:off x="3648710" y="2767965"/>
                  <a:ext cx="36195" cy="4324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>
                  <a:solidFill>
                    <a:schemeClr val="accent1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1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31" name="도형 29"/>
            <p:cNvSpPr>
              <a:spLocks/>
            </p:cNvSpPr>
            <p:nvPr/>
          </p:nvSpPr>
          <p:spPr>
            <a:xfrm rot="0">
              <a:off x="2327275" y="1786255"/>
              <a:ext cx="1127125" cy="431800"/>
            </a:xfrm>
            <a:custGeom>
              <a:gdLst>
                <a:gd fmla="*/ 146467 w 1191799" name="TX0"/>
                <a:gd fmla="*/ 0 h 299612" name="TY0"/>
                <a:gd fmla="*/ 151064 w 1191799" name="TX1"/>
                <a:gd fmla="*/ 577 h 299612" name="TY1"/>
                <a:gd fmla="*/ 1045354 w 1191799" name="TX2"/>
                <a:gd fmla="*/ 577 h 299612" name="TY2"/>
                <a:gd fmla="*/ 1045354 w 1191799" name="TX3"/>
                <a:gd fmla="*/ 665 h 299612" name="TY3"/>
                <a:gd fmla="*/ 1046060 w 1191799" name="TX4"/>
                <a:gd fmla="*/ 577 h 299612" name="TY4"/>
                <a:gd fmla="*/ 1071934 w 1191799" name="TX5"/>
                <a:gd fmla="*/ 7240 h 299612" name="TY5"/>
                <a:gd fmla="*/ 1079472 w 1191799" name="TX6"/>
                <a:gd fmla="*/ 14191 h 299612" name="TY6"/>
                <a:gd fmla="*/ 1079869 w 1191799" name="TX7"/>
                <a:gd fmla="*/ 14124 h 299612" name="TY7"/>
                <a:gd fmla="*/ 1191797 w 1191799" name="TX8"/>
                <a:gd fmla="*/ 273825 h 299612" name="TY8"/>
                <a:gd fmla="*/ 1190638 w 1191799" name="TX9"/>
                <a:gd fmla="*/ 274019 h 299612" name="TY9"/>
                <a:gd fmla="*/ 1191561 w 1191799" name="TX10"/>
                <a:gd fmla="*/ 276861 h 299612" name="TY10"/>
                <a:gd fmla="*/ 1154970 w 1191799" name="TX11"/>
                <a:gd fmla="*/ 299610 h 299612" name="TY11"/>
                <a:gd fmla="*/ 1154969 w 1191799" name="TX12"/>
                <a:gd fmla="*/ 299610 h 299612" name="TY12"/>
                <a:gd fmla="*/ 36591 w 1191799" name="TX13"/>
                <a:gd fmla="*/ 299610 h 299612" name="TY13"/>
                <a:gd fmla="*/ 22348 w 1191799" name="TX14"/>
                <a:gd fmla="*/ 297822 h 299612" name="TY14"/>
                <a:gd fmla="*/ 0 w 1191799" name="TX15"/>
                <a:gd fmla="*/ 276861 h 299612" name="TY15"/>
                <a:gd fmla="*/ 1150 w 1191799" name="TX16"/>
                <a:gd fmla="*/ 273318 h 299612" name="TY16"/>
                <a:gd fmla="*/ 729 w 1191799" name="TX17"/>
                <a:gd fmla="*/ 273248 h 299612" name="TY17"/>
                <a:gd fmla="*/ 2529 w 1191799" name="TX18"/>
                <a:gd fmla="*/ 269074 h 299612" name="TY18"/>
                <a:gd fmla="*/ 2875 w 1191799" name="TX19"/>
                <a:gd fmla="*/ 268006 h 299612" name="TY19"/>
                <a:gd fmla="*/ 3063 w 1191799" name="TX20"/>
                <a:gd fmla="*/ 267833 h 299612" name="TY20"/>
                <a:gd fmla="*/ 112658 w 1191799" name="TX21"/>
                <a:gd fmla="*/ 13547 h 299612" name="TY21"/>
                <a:gd fmla="*/ 113055 w 1191799" name="TX22"/>
                <a:gd fmla="*/ 13614 h 299612" name="TY22"/>
                <a:gd fmla="*/ 120593 w 1191799" name="TX23"/>
                <a:gd fmla="*/ 6663 h 299612" name="TY23"/>
                <a:gd fmla="*/ 146467 w 1191799" name="TX24"/>
                <a:gd fmla="*/ 0 h 299612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191799" h="299612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0"/>
              </a:schemeClr>
            </a:solidFill>
            <a:ln w="0" cap="flat" cmpd="sng">
              <a:solidFill>
                <a:schemeClr val="accent1">
                  <a:lumMod val="7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lnSpc>
                  <a:spcPct val="125000"/>
                </a:lnSpc>
                <a:buFontTx/>
                <a:buNone/>
              </a:pPr>
              <a:r>
                <a:rPr lang="ko-KR" altLang="ko-KR" sz="1600" b="1">
                  <a:solidFill>
                    <a:schemeClr val="bg1"/>
                  </a:solidFill>
                </a:rPr>
                <a:t>ADMIN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그룹 44"/>
          <p:cNvGrpSpPr/>
          <p:nvPr/>
        </p:nvGrpSpPr>
        <p:grpSpPr>
          <a:xfrm rot="0">
            <a:off x="4707890" y="1779905"/>
            <a:ext cx="2534285" cy="4408805"/>
            <a:chOff x="4707890" y="1779905"/>
            <a:chExt cx="2534285" cy="4408805"/>
          </a:xfrm>
        </p:grpSpPr>
        <p:grpSp>
          <p:nvGrpSpPr>
            <p:cNvPr id="134" name="그룹 42"/>
            <p:cNvGrpSpPr/>
            <p:nvPr/>
          </p:nvGrpSpPr>
          <p:grpSpPr>
            <a:xfrm>
              <a:off x="4707890" y="2450465"/>
              <a:ext cx="2533650" cy="3737610"/>
              <a:chOff x="4707890" y="2450465"/>
              <a:chExt cx="2533650" cy="3737610"/>
            </a:xfrm>
          </p:grpSpPr>
          <p:grpSp>
            <p:nvGrpSpPr>
              <p:cNvPr id="135" name="그룹 37"/>
              <p:cNvGrpSpPr/>
              <p:nvPr/>
            </p:nvGrpSpPr>
            <p:grpSpPr>
              <a:xfrm rot="0">
                <a:off x="4706620" y="2448560"/>
                <a:ext cx="2534285" cy="3738245"/>
                <a:chOff x="4706620" y="2448560"/>
                <a:chExt cx="2534285" cy="3738245"/>
              </a:xfrm>
            </p:grpSpPr>
            <p:sp>
              <p:nvSpPr>
                <p:cNvPr id="136" name="도형 31"/>
                <p:cNvSpPr>
                  <a:spLocks/>
                </p:cNvSpPr>
                <p:nvPr/>
              </p:nvSpPr>
              <p:spPr>
                <a:xfrm rot="0">
                  <a:off x="4706620" y="2448560"/>
                  <a:ext cx="2531745" cy="477520"/>
                </a:xfrm>
                <a:prstGeom prst="roundRect"/>
                <a:solidFill>
                  <a:schemeClr val="bg1"/>
                </a:solidFill>
                <a:ln w="28575" cap="flat" cmpd="sng">
                  <a:solidFill>
                    <a:schemeClr val="accent6">
                      <a:lumMod val="50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가이드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37" name="도형 32"/>
                <p:cNvSpPr>
                  <a:spLocks/>
                </p:cNvSpPr>
                <p:nvPr/>
              </p:nvSpPr>
              <p:spPr>
                <a:xfrm rot="0">
                  <a:off x="4704715" y="3048635"/>
                  <a:ext cx="2531745" cy="3136265"/>
                </a:xfrm>
                <a:prstGeom prst="roundRect">
                  <a:avLst>
                    <a:gd name="adj" fmla="val 4936"/>
                  </a:avLst>
                </a:prstGeom>
                <a:solidFill>
                  <a:schemeClr val="bg1"/>
                </a:solidFill>
                <a:ln w="28575" cap="flat" cmpd="sng">
                  <a:solidFill>
                    <a:schemeClr val="accent6">
                      <a:lumMod val="50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ㅇ. 마이페이지(매출현황, 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     가이드 정보)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ㅇ. 상품 관리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ㅇ. 상품 </a:t>
                  </a:r>
                  <a:r>
                    <a:rPr lang="ko-KR" altLang="ko-KR" sz="15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문의 답변</a:t>
                  </a:r>
                  <a:endParaRPr lang="ko-KR" altLang="en-US" sz="15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ㅇ. 상품 리뷰 답글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ㅇ. 상품 홍보글 등록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ㅇ. 가이드 문의 게시판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rPr>
                    <a:t>     관리(답변)</a:t>
                  </a:r>
                  <a:endParaRPr lang="ko-KR" altLang="en-US" sz="1600" b="1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</p:txBody>
            </p:sp>
            <p:grpSp>
              <p:nvGrpSpPr>
                <p:cNvPr id="138" name="그룹 36"/>
                <p:cNvGrpSpPr/>
                <p:nvPr/>
              </p:nvGrpSpPr>
              <p:grpSpPr>
                <a:xfrm rot="0">
                  <a:off x="4809490" y="2709545"/>
                  <a:ext cx="106045" cy="546735"/>
                  <a:chOff x="4809490" y="2709545"/>
                  <a:chExt cx="106045" cy="546735"/>
                </a:xfrm>
              </p:grpSpPr>
              <p:sp>
                <p:nvSpPr>
                  <p:cNvPr id="139" name="도형 33"/>
                  <p:cNvSpPr>
                    <a:spLocks/>
                  </p:cNvSpPr>
                  <p:nvPr/>
                </p:nvSpPr>
                <p:spPr>
                  <a:xfrm rot="0">
                    <a:off x="4806950" y="3117215"/>
                    <a:ext cx="106045" cy="137795"/>
                  </a:xfrm>
                  <a:prstGeom prst="ellipse"/>
                  <a:solidFill>
                    <a:schemeClr val="tx1">
                      <a:lumMod val="95000"/>
                      <a:lumOff val="5000"/>
                    </a:schemeClr>
                  </a:solidFill>
                  <a:ln w="0" cap="flat" cmpd="sng">
                    <a:solidFill>
                      <a:schemeClr val="accent6">
                        <a:lumMod val="50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도형 34"/>
                  <p:cNvSpPr>
                    <a:spLocks/>
                  </p:cNvSpPr>
                  <p:nvPr/>
                </p:nvSpPr>
                <p:spPr>
                  <a:xfrm rot="0">
                    <a:off x="4806950" y="2707640"/>
                    <a:ext cx="106045" cy="137795"/>
                  </a:xfrm>
                  <a:prstGeom prst="ellipse"/>
                  <a:solidFill>
                    <a:schemeClr val="tx1"/>
                  </a:solidFill>
                  <a:ln w="0" cap="flat" cmpd="sng">
                    <a:solidFill>
                      <a:schemeClr val="accent6">
                        <a:lumMod val="50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도형 35"/>
                  <p:cNvSpPr>
                    <a:spLocks/>
                  </p:cNvSpPr>
                  <p:nvPr/>
                </p:nvSpPr>
                <p:spPr>
                  <a:xfrm rot="0">
                    <a:off x="4841240" y="2760980"/>
                    <a:ext cx="36195" cy="4324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>
                    <a:solidFill>
                      <a:schemeClr val="accent6">
                        <a:lumMod val="50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6">
                          <a:lumMod val="50000"/>
                          <a:lumOff val="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42" name="그룹 41"/>
              <p:cNvGrpSpPr/>
              <p:nvPr/>
            </p:nvGrpSpPr>
            <p:grpSpPr>
              <a:xfrm rot="0">
                <a:off x="6979285" y="2710180"/>
                <a:ext cx="106045" cy="547370"/>
                <a:chOff x="6979285" y="2710180"/>
                <a:chExt cx="106045" cy="547370"/>
              </a:xfrm>
            </p:grpSpPr>
            <p:sp>
              <p:nvSpPr>
                <p:cNvPr id="143" name="도형 38"/>
                <p:cNvSpPr>
                  <a:spLocks/>
                </p:cNvSpPr>
                <p:nvPr/>
              </p:nvSpPr>
              <p:spPr>
                <a:xfrm rot="0">
                  <a:off x="6976745" y="3117850"/>
                  <a:ext cx="106045" cy="137795"/>
                </a:xfrm>
                <a:prstGeom prst="ellipse"/>
                <a:solidFill>
                  <a:schemeClr val="tx1">
                    <a:lumMod val="95000"/>
                    <a:lumOff val="5000"/>
                  </a:schemeClr>
                </a:solidFill>
                <a:ln w="0" cap="flat" cmpd="sng">
                  <a:solidFill>
                    <a:schemeClr val="accent6">
                      <a:lumMod val="50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44" name="도형 39"/>
                <p:cNvSpPr>
                  <a:spLocks/>
                </p:cNvSpPr>
                <p:nvPr/>
              </p:nvSpPr>
              <p:spPr>
                <a:xfrm rot="0">
                  <a:off x="6976745" y="2708275"/>
                  <a:ext cx="106045" cy="137795"/>
                </a:xfrm>
                <a:prstGeom prst="ellipse"/>
                <a:solidFill>
                  <a:schemeClr val="tx1"/>
                </a:solidFill>
                <a:ln w="0" cap="flat" cmpd="sng">
                  <a:solidFill>
                    <a:schemeClr val="accent6">
                      <a:lumMod val="50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45" name="도형 40"/>
                <p:cNvSpPr>
                  <a:spLocks/>
                </p:cNvSpPr>
                <p:nvPr/>
              </p:nvSpPr>
              <p:spPr>
                <a:xfrm rot="0">
                  <a:off x="7011035" y="2761615"/>
                  <a:ext cx="36195" cy="4324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>
                  <a:solidFill>
                    <a:schemeClr val="accent6">
                      <a:lumMod val="50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6">
                        <a:lumMod val="50000"/>
                        <a:lumOff val="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46" name="도형 43"/>
            <p:cNvSpPr>
              <a:spLocks/>
            </p:cNvSpPr>
            <p:nvPr/>
          </p:nvSpPr>
          <p:spPr>
            <a:xfrm rot="0">
              <a:off x="5689600" y="1779905"/>
              <a:ext cx="1127125" cy="431800"/>
            </a:xfrm>
            <a:custGeom>
              <a:gdLst>
                <a:gd fmla="*/ 146467 w 1191799" name="TX0"/>
                <a:gd fmla="*/ 0 h 299612" name="TY0"/>
                <a:gd fmla="*/ 151064 w 1191799" name="TX1"/>
                <a:gd fmla="*/ 577 h 299612" name="TY1"/>
                <a:gd fmla="*/ 1045354 w 1191799" name="TX2"/>
                <a:gd fmla="*/ 577 h 299612" name="TY2"/>
                <a:gd fmla="*/ 1045354 w 1191799" name="TX3"/>
                <a:gd fmla="*/ 665 h 299612" name="TY3"/>
                <a:gd fmla="*/ 1046060 w 1191799" name="TX4"/>
                <a:gd fmla="*/ 577 h 299612" name="TY4"/>
                <a:gd fmla="*/ 1071934 w 1191799" name="TX5"/>
                <a:gd fmla="*/ 7240 h 299612" name="TY5"/>
                <a:gd fmla="*/ 1079472 w 1191799" name="TX6"/>
                <a:gd fmla="*/ 14191 h 299612" name="TY6"/>
                <a:gd fmla="*/ 1079869 w 1191799" name="TX7"/>
                <a:gd fmla="*/ 14124 h 299612" name="TY7"/>
                <a:gd fmla="*/ 1191797 w 1191799" name="TX8"/>
                <a:gd fmla="*/ 273825 h 299612" name="TY8"/>
                <a:gd fmla="*/ 1190638 w 1191799" name="TX9"/>
                <a:gd fmla="*/ 274019 h 299612" name="TY9"/>
                <a:gd fmla="*/ 1191561 w 1191799" name="TX10"/>
                <a:gd fmla="*/ 276861 h 299612" name="TY10"/>
                <a:gd fmla="*/ 1154970 w 1191799" name="TX11"/>
                <a:gd fmla="*/ 299610 h 299612" name="TY11"/>
                <a:gd fmla="*/ 1154969 w 1191799" name="TX12"/>
                <a:gd fmla="*/ 299610 h 299612" name="TY12"/>
                <a:gd fmla="*/ 36591 w 1191799" name="TX13"/>
                <a:gd fmla="*/ 299610 h 299612" name="TY13"/>
                <a:gd fmla="*/ 22348 w 1191799" name="TX14"/>
                <a:gd fmla="*/ 297822 h 299612" name="TY14"/>
                <a:gd fmla="*/ 0 w 1191799" name="TX15"/>
                <a:gd fmla="*/ 276861 h 299612" name="TY15"/>
                <a:gd fmla="*/ 1150 w 1191799" name="TX16"/>
                <a:gd fmla="*/ 273318 h 299612" name="TY16"/>
                <a:gd fmla="*/ 729 w 1191799" name="TX17"/>
                <a:gd fmla="*/ 273248 h 299612" name="TY17"/>
                <a:gd fmla="*/ 2529 w 1191799" name="TX18"/>
                <a:gd fmla="*/ 269074 h 299612" name="TY18"/>
                <a:gd fmla="*/ 2875 w 1191799" name="TX19"/>
                <a:gd fmla="*/ 268006 h 299612" name="TY19"/>
                <a:gd fmla="*/ 3063 w 1191799" name="TX20"/>
                <a:gd fmla="*/ 267833 h 299612" name="TY20"/>
                <a:gd fmla="*/ 112658 w 1191799" name="TX21"/>
                <a:gd fmla="*/ 13547 h 299612" name="TY21"/>
                <a:gd fmla="*/ 113055 w 1191799" name="TX22"/>
                <a:gd fmla="*/ 13614 h 299612" name="TY22"/>
                <a:gd fmla="*/ 120593 w 1191799" name="TX23"/>
                <a:gd fmla="*/ 6663 h 299612" name="TY23"/>
                <a:gd fmla="*/ 146467 w 1191799" name="TX24"/>
                <a:gd fmla="*/ 0 h 299612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191799" h="299612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chemeClr val="accent6">
                <a:lumMod val="50000"/>
                <a:lumOff val="0"/>
              </a:schemeClr>
            </a:solidFill>
            <a:ln w="0" cap="flat" cmpd="sng">
              <a:solidFill>
                <a:schemeClr val="accent6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lnSpc>
                  <a:spcPct val="125000"/>
                </a:lnSpc>
                <a:buFontTx/>
                <a:buNone/>
              </a:pPr>
              <a:r>
                <a:rPr lang="ko-KR" sz="1600" b="1">
                  <a:solidFill>
                    <a:schemeClr val="bg1"/>
                  </a:solidFill>
                </a:rPr>
                <a:t>GUIDE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58"/>
          <p:cNvGrpSpPr/>
          <p:nvPr/>
        </p:nvGrpSpPr>
        <p:grpSpPr>
          <a:xfrm rot="0">
            <a:off x="8125460" y="1788795"/>
            <a:ext cx="2533650" cy="4404995"/>
            <a:chOff x="8125460" y="1788795"/>
            <a:chExt cx="2533650" cy="4404995"/>
          </a:xfrm>
        </p:grpSpPr>
        <p:grpSp>
          <p:nvGrpSpPr>
            <p:cNvPr id="148" name="그룹 56"/>
            <p:cNvGrpSpPr/>
            <p:nvPr/>
          </p:nvGrpSpPr>
          <p:grpSpPr>
            <a:xfrm>
              <a:off x="8125460" y="2457450"/>
              <a:ext cx="2533015" cy="3735705"/>
              <a:chOff x="8125460" y="2457450"/>
              <a:chExt cx="2533015" cy="3735705"/>
            </a:xfrm>
          </p:grpSpPr>
          <p:grpSp>
            <p:nvGrpSpPr>
              <p:cNvPr id="149" name="그룹 51"/>
              <p:cNvGrpSpPr/>
              <p:nvPr/>
            </p:nvGrpSpPr>
            <p:grpSpPr>
              <a:xfrm rot="0">
                <a:off x="8125460" y="2457450"/>
                <a:ext cx="2533650" cy="3736340"/>
                <a:chOff x="8125460" y="2457450"/>
                <a:chExt cx="2533650" cy="3736340"/>
              </a:xfrm>
            </p:grpSpPr>
            <p:sp>
              <p:nvSpPr>
                <p:cNvPr id="150" name="도형 45"/>
                <p:cNvSpPr>
                  <a:spLocks/>
                </p:cNvSpPr>
                <p:nvPr/>
              </p:nvSpPr>
              <p:spPr>
                <a:xfrm rot="0">
                  <a:off x="8127365" y="2457450"/>
                  <a:ext cx="2531745" cy="477520"/>
                </a:xfrm>
                <a:prstGeom prst="roundRect"/>
                <a:solidFill>
                  <a:schemeClr val="bg1"/>
                </a:solidFill>
                <a:ln w="28575" cap="flat" cmpd="sng">
                  <a:solidFill>
                    <a:schemeClr val="accent5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회원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51" name="도형 46"/>
                <p:cNvSpPr>
                  <a:spLocks/>
                </p:cNvSpPr>
                <p:nvPr/>
              </p:nvSpPr>
              <p:spPr>
                <a:xfrm rot="0">
                  <a:off x="8125460" y="3057525"/>
                  <a:ext cx="2531745" cy="3136265"/>
                </a:xfrm>
                <a:prstGeom prst="roundRect">
                  <a:avLst>
                    <a:gd name="adj" fmla="val 4936"/>
                  </a:avLst>
                </a:prstGeom>
                <a:solidFill>
                  <a:schemeClr val="bg1"/>
                </a:solidFill>
                <a:ln w="28575" cap="flat" cmpd="sng">
                  <a:solidFill>
                    <a:schemeClr val="accent5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마이페이지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리뷰 작성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</a:t>
                  </a:r>
                  <a:r>
                    <a:rPr lang="ko-KR" altLang="ko-KR" sz="15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고객센터</a:t>
                  </a:r>
                  <a:endParaRPr lang="ko-KR" altLang="en-US" sz="15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5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     (공지사항, 상품문의)</a:t>
                  </a:r>
                  <a:endParaRPr lang="ko-KR" altLang="en-US" sz="15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상품 주문, 결제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신고하기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홍보글, 이벤트 게시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     판 조회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  <a:p>
                  <a:pPr marL="0" indent="0" algn="l" latinLnBrk="0">
                    <a:lnSpc>
                      <a:spcPct val="125000"/>
                    </a:lnSpc>
                    <a:buFontTx/>
                    <a:buNone/>
                  </a:pPr>
                  <a:r>
                    <a:rPr lang="ko-KR" altLang="ko-KR" sz="1600" b="1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rPr>
                    <a:t>ㅇ. 판매자 정보 조회 </a:t>
                  </a:r>
                  <a:endParaRPr lang="ko-KR" altLang="en-US" sz="1600" b="1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grpSp>
              <p:nvGrpSpPr>
                <p:cNvPr id="152" name="그룹 50"/>
                <p:cNvGrpSpPr/>
                <p:nvPr/>
              </p:nvGrpSpPr>
              <p:grpSpPr>
                <a:xfrm rot="0">
                  <a:off x="8230235" y="2718435"/>
                  <a:ext cx="106045" cy="546735"/>
                  <a:chOff x="8230235" y="2718435"/>
                  <a:chExt cx="106045" cy="546735"/>
                </a:xfrm>
              </p:grpSpPr>
              <p:sp>
                <p:nvSpPr>
                  <p:cNvPr id="153" name="도형 47"/>
                  <p:cNvSpPr>
                    <a:spLocks/>
                  </p:cNvSpPr>
                  <p:nvPr/>
                </p:nvSpPr>
                <p:spPr>
                  <a:xfrm rot="0">
                    <a:off x="8227695" y="3126105"/>
                    <a:ext cx="106045" cy="137795"/>
                  </a:xfrm>
                  <a:prstGeom prst="ellipse"/>
                  <a:solidFill>
                    <a:schemeClr val="tx1">
                      <a:lumMod val="95000"/>
                      <a:lumOff val="5000"/>
                    </a:schemeClr>
                  </a:solidFill>
                  <a:ln w="0" cap="flat" cmpd="sng">
                    <a:solidFill>
                      <a:schemeClr val="accent5">
                        <a:lumMod val="75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endParaRPr>
                  </a:p>
                </p:txBody>
              </p:sp>
              <p:sp>
                <p:nvSpPr>
                  <p:cNvPr id="154" name="도형 48"/>
                  <p:cNvSpPr>
                    <a:spLocks/>
                  </p:cNvSpPr>
                  <p:nvPr/>
                </p:nvSpPr>
                <p:spPr>
                  <a:xfrm rot="0">
                    <a:off x="8227695" y="2716530"/>
                    <a:ext cx="106045" cy="137795"/>
                  </a:xfrm>
                  <a:prstGeom prst="ellipse"/>
                  <a:solidFill>
                    <a:schemeClr val="tx1"/>
                  </a:solidFill>
                  <a:ln w="0" cap="flat" cmpd="sng">
                    <a:solidFill>
                      <a:schemeClr val="accent5">
                        <a:lumMod val="75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endParaRPr>
                  </a:p>
                </p:txBody>
              </p:sp>
              <p:sp>
                <p:nvSpPr>
                  <p:cNvPr id="155" name="도형 49"/>
                  <p:cNvSpPr>
                    <a:spLocks/>
                  </p:cNvSpPr>
                  <p:nvPr/>
                </p:nvSpPr>
                <p:spPr>
                  <a:xfrm rot="0">
                    <a:off x="8261985" y="2769870"/>
                    <a:ext cx="36195" cy="4324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ap="flat" cmpd="sng">
                    <a:solidFill>
                      <a:schemeClr val="accent5">
                        <a:lumMod val="75000"/>
                        <a:lumOff val="0"/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numCol="1" vert="horz" anchor="ctr">
                    <a:noAutofit/>
                  </a:bodyPr>
                  <a:lstStyle/>
                  <a:p>
                    <a:pPr marL="0" indent="0" algn="ctr" latinLnBrk="0">
                      <a:lnSpc>
                        <a:spcPct val="125000"/>
                      </a:lnSpc>
                      <a:buFontTx/>
                      <a:buNone/>
                    </a:pPr>
                    <a:endParaRPr lang="ko-KR" altLang="en-US">
                      <a:solidFill>
                        <a:schemeClr val="accent5">
                          <a:lumMod val="75000"/>
                          <a:lumOff val="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56" name="그룹 55"/>
              <p:cNvGrpSpPr/>
              <p:nvPr/>
            </p:nvGrpSpPr>
            <p:grpSpPr>
              <a:xfrm rot="0">
                <a:off x="10400030" y="2719070"/>
                <a:ext cx="106045" cy="547370"/>
                <a:chOff x="10400030" y="2719070"/>
                <a:chExt cx="106045" cy="547370"/>
              </a:xfrm>
            </p:grpSpPr>
            <p:sp>
              <p:nvSpPr>
                <p:cNvPr id="157" name="도형 52"/>
                <p:cNvSpPr>
                  <a:spLocks/>
                </p:cNvSpPr>
                <p:nvPr/>
              </p:nvSpPr>
              <p:spPr>
                <a:xfrm rot="0">
                  <a:off x="10397490" y="3126740"/>
                  <a:ext cx="106045" cy="137795"/>
                </a:xfrm>
                <a:prstGeom prst="ellipse"/>
                <a:solidFill>
                  <a:schemeClr val="tx1">
                    <a:lumMod val="95000"/>
                    <a:lumOff val="5000"/>
                  </a:schemeClr>
                </a:solidFill>
                <a:ln w="0" cap="flat" cmpd="sng">
                  <a:solidFill>
                    <a:schemeClr val="accent5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58" name="도형 53"/>
                <p:cNvSpPr>
                  <a:spLocks/>
                </p:cNvSpPr>
                <p:nvPr/>
              </p:nvSpPr>
              <p:spPr>
                <a:xfrm rot="0">
                  <a:off x="10397490" y="2717165"/>
                  <a:ext cx="106045" cy="137795"/>
                </a:xfrm>
                <a:prstGeom prst="ellipse"/>
                <a:solidFill>
                  <a:schemeClr val="tx1"/>
                </a:solidFill>
                <a:ln w="0" cap="flat" cmpd="sng">
                  <a:solidFill>
                    <a:schemeClr val="accent5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  <p:sp>
              <p:nvSpPr>
                <p:cNvPr id="159" name="도형 54"/>
                <p:cNvSpPr>
                  <a:spLocks/>
                </p:cNvSpPr>
                <p:nvPr/>
              </p:nvSpPr>
              <p:spPr>
                <a:xfrm rot="0">
                  <a:off x="10431780" y="2770505"/>
                  <a:ext cx="36195" cy="4324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flat" cmpd="sng">
                  <a:solidFill>
                    <a:schemeClr val="accent5">
                      <a:lumMod val="75000"/>
                      <a:lumOff val="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>
                    <a:lnSpc>
                      <a:spcPct val="125000"/>
                    </a:lnSpc>
                    <a:buFontTx/>
                    <a:buNone/>
                  </a:pPr>
                  <a:endParaRPr lang="ko-KR" altLang="en-US">
                    <a:solidFill>
                      <a:schemeClr val="accent5">
                        <a:lumMod val="75000"/>
                        <a:lumOff val="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60" name="도형 57"/>
            <p:cNvSpPr>
              <a:spLocks/>
            </p:cNvSpPr>
            <p:nvPr/>
          </p:nvSpPr>
          <p:spPr>
            <a:xfrm rot="0">
              <a:off x="9110345" y="1788795"/>
              <a:ext cx="1127125" cy="431800"/>
            </a:xfrm>
            <a:custGeom>
              <a:gdLst>
                <a:gd fmla="*/ 146467 w 1191799" name="TX0"/>
                <a:gd fmla="*/ 0 h 299612" name="TY0"/>
                <a:gd fmla="*/ 151064 w 1191799" name="TX1"/>
                <a:gd fmla="*/ 577 h 299612" name="TY1"/>
                <a:gd fmla="*/ 1045354 w 1191799" name="TX2"/>
                <a:gd fmla="*/ 577 h 299612" name="TY2"/>
                <a:gd fmla="*/ 1045354 w 1191799" name="TX3"/>
                <a:gd fmla="*/ 665 h 299612" name="TY3"/>
                <a:gd fmla="*/ 1046060 w 1191799" name="TX4"/>
                <a:gd fmla="*/ 577 h 299612" name="TY4"/>
                <a:gd fmla="*/ 1071934 w 1191799" name="TX5"/>
                <a:gd fmla="*/ 7240 h 299612" name="TY5"/>
                <a:gd fmla="*/ 1079472 w 1191799" name="TX6"/>
                <a:gd fmla="*/ 14191 h 299612" name="TY6"/>
                <a:gd fmla="*/ 1079869 w 1191799" name="TX7"/>
                <a:gd fmla="*/ 14124 h 299612" name="TY7"/>
                <a:gd fmla="*/ 1191797 w 1191799" name="TX8"/>
                <a:gd fmla="*/ 273825 h 299612" name="TY8"/>
                <a:gd fmla="*/ 1190638 w 1191799" name="TX9"/>
                <a:gd fmla="*/ 274019 h 299612" name="TY9"/>
                <a:gd fmla="*/ 1191561 w 1191799" name="TX10"/>
                <a:gd fmla="*/ 276861 h 299612" name="TY10"/>
                <a:gd fmla="*/ 1154970 w 1191799" name="TX11"/>
                <a:gd fmla="*/ 299610 h 299612" name="TY11"/>
                <a:gd fmla="*/ 1154969 w 1191799" name="TX12"/>
                <a:gd fmla="*/ 299610 h 299612" name="TY12"/>
                <a:gd fmla="*/ 36591 w 1191799" name="TX13"/>
                <a:gd fmla="*/ 299610 h 299612" name="TY13"/>
                <a:gd fmla="*/ 22348 w 1191799" name="TX14"/>
                <a:gd fmla="*/ 297822 h 299612" name="TY14"/>
                <a:gd fmla="*/ 0 w 1191799" name="TX15"/>
                <a:gd fmla="*/ 276861 h 299612" name="TY15"/>
                <a:gd fmla="*/ 1150 w 1191799" name="TX16"/>
                <a:gd fmla="*/ 273318 h 299612" name="TY16"/>
                <a:gd fmla="*/ 729 w 1191799" name="TX17"/>
                <a:gd fmla="*/ 273248 h 299612" name="TY17"/>
                <a:gd fmla="*/ 2529 w 1191799" name="TX18"/>
                <a:gd fmla="*/ 269074 h 299612" name="TY18"/>
                <a:gd fmla="*/ 2875 w 1191799" name="TX19"/>
                <a:gd fmla="*/ 268006 h 299612" name="TY19"/>
                <a:gd fmla="*/ 3063 w 1191799" name="TX20"/>
                <a:gd fmla="*/ 267833 h 299612" name="TY20"/>
                <a:gd fmla="*/ 112658 w 1191799" name="TX21"/>
                <a:gd fmla="*/ 13547 h 299612" name="TY21"/>
                <a:gd fmla="*/ 113055 w 1191799" name="TX22"/>
                <a:gd fmla="*/ 13614 h 299612" name="TY22"/>
                <a:gd fmla="*/ 120593 w 1191799" name="TX23"/>
                <a:gd fmla="*/ 6663 h 299612" name="TY23"/>
                <a:gd fmla="*/ 146467 w 1191799" name="TX24"/>
                <a:gd fmla="*/ 0 h 299612" name="TY2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</a:cxnLst>
              <a:rect l="l" t="t" r="r" b="b"/>
              <a:pathLst>
                <a:path w="1191799" h="299612">
                  <a:moveTo>
                    <a:pt x="146467" y="0"/>
                  </a:moveTo>
                  <a:lnTo>
                    <a:pt x="151064" y="577"/>
                  </a:lnTo>
                  <a:lnTo>
                    <a:pt x="1045354" y="577"/>
                  </a:lnTo>
                  <a:lnTo>
                    <a:pt x="1045354" y="665"/>
                  </a:lnTo>
                  <a:lnTo>
                    <a:pt x="1046060" y="577"/>
                  </a:lnTo>
                  <a:cubicBezTo>
                    <a:pt x="1056164" y="577"/>
                    <a:pt x="1065312" y="3123"/>
                    <a:pt x="1071934" y="7240"/>
                  </a:cubicBezTo>
                  <a:lnTo>
                    <a:pt x="1079472" y="14191"/>
                  </a:lnTo>
                  <a:lnTo>
                    <a:pt x="1079869" y="14124"/>
                  </a:lnTo>
                  <a:lnTo>
                    <a:pt x="1191797" y="273825"/>
                  </a:lnTo>
                  <a:lnTo>
                    <a:pt x="1190638" y="274019"/>
                  </a:lnTo>
                  <a:lnTo>
                    <a:pt x="1191561" y="276861"/>
                  </a:lnTo>
                  <a:cubicBezTo>
                    <a:pt x="1191561" y="289425"/>
                    <a:pt x="1175179" y="299610"/>
                    <a:pt x="1154970" y="299610"/>
                  </a:cubicBezTo>
                  <a:lnTo>
                    <a:pt x="1154969" y="299610"/>
                  </a:lnTo>
                  <a:lnTo>
                    <a:pt x="36591" y="299610"/>
                  </a:lnTo>
                  <a:lnTo>
                    <a:pt x="22348" y="297822"/>
                  </a:lnTo>
                  <a:cubicBezTo>
                    <a:pt x="9215" y="294369"/>
                    <a:pt x="0" y="286284"/>
                    <a:pt x="0" y="276861"/>
                  </a:cubicBezTo>
                  <a:lnTo>
                    <a:pt x="1150" y="273318"/>
                  </a:lnTo>
                  <a:lnTo>
                    <a:pt x="729" y="273248"/>
                  </a:lnTo>
                  <a:lnTo>
                    <a:pt x="2529" y="269074"/>
                  </a:lnTo>
                  <a:lnTo>
                    <a:pt x="2875" y="268006"/>
                  </a:lnTo>
                  <a:lnTo>
                    <a:pt x="3063" y="267833"/>
                  </a:lnTo>
                  <a:lnTo>
                    <a:pt x="112658" y="13547"/>
                  </a:lnTo>
                  <a:lnTo>
                    <a:pt x="113055" y="13614"/>
                  </a:lnTo>
                  <a:lnTo>
                    <a:pt x="120593" y="6663"/>
                  </a:lnTo>
                  <a:cubicBezTo>
                    <a:pt x="127214" y="2546"/>
                    <a:pt x="136362" y="0"/>
                    <a:pt x="146467" y="0"/>
                  </a:cubicBezTo>
                  <a:close/>
                </a:path>
              </a:pathLst>
            </a:custGeom>
            <a:solidFill>
              <a:schemeClr val="accent5">
                <a:lumMod val="75000"/>
                <a:lumOff val="0"/>
              </a:schemeClr>
            </a:solidFill>
            <a:ln w="0" cap="flat" cmpd="sng">
              <a:solidFill>
                <a:schemeClr val="accent5">
                  <a:lumMod val="7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lnSpc>
                  <a:spcPct val="125000"/>
                </a:lnSpc>
                <a:buFontTx/>
                <a:buNone/>
              </a:pPr>
              <a:r>
                <a:rPr lang="ko-KR" altLang="ko-KR" sz="1600" b="1">
                  <a:solidFill>
                    <a:schemeClr val="bg1"/>
                  </a:solidFill>
                </a:rPr>
                <a:t>MEMBER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pic>
        <p:nvPicPr>
          <p:cNvPr id="161" name="그림 7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50105" y="1470660"/>
            <a:ext cx="901065" cy="901700"/>
          </a:xfrm>
          <a:prstGeom prst="rect"/>
          <a:noFill/>
        </p:spPr>
      </p:pic>
      <p:pic>
        <p:nvPicPr>
          <p:cNvPr id="162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1410970"/>
            <a:ext cx="979170" cy="979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93</Paragraphs>
  <Words>396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bhqhgus2</cp:lastModifiedBy>
  <dc:title>PowerPoint 프레젠테이션</dc:title>
  <cp:version>9.102.66.42778</cp:version>
  <dcterms:modified xsi:type="dcterms:W3CDTF">2020-12-01T02:46:52Z</dcterms:modified>
</cp:coreProperties>
</file>