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8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9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05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15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8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9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1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2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A6E0C-80EB-4EB8-8224-30F6E7E8F51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96C6-CDD5-4F09-B908-ECA83CAD2B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3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AD749-6825-4405-B615-0377ACCDA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JavaFX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FD9D1C-9024-4069-ABFA-F0ACD6F82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Oracle‘s</a:t>
            </a:r>
            <a:r>
              <a:rPr lang="de-DE" dirty="0"/>
              <a:t> modernes UI-Framework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8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3B4D-2B98-4873-A660-7F42EA8E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/>
              <a:t>2. Aufbau einer Applikation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0DF29-FD18-4AEF-AAC9-415E8681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6343FE-17F4-4F2D-B6A0-6BF2E998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20" y="1662545"/>
            <a:ext cx="5954406" cy="47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3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4DA2E-BB25-4359-A2E0-662AEAAB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„Startklasse“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25BA9-0E8F-47D7-AA5B-4D3AFB6A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F87E87-6CD5-47F6-8CB4-BD7A5BC4D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4" y="1603838"/>
            <a:ext cx="7556320" cy="481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95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</Template>
  <TotalTime>0</TotalTime>
  <Words>15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Schaltkreis</vt:lpstr>
      <vt:lpstr>JavaFX</vt:lpstr>
      <vt:lpstr>2. Aufbau einer Applikation</vt:lpstr>
      <vt:lpstr>Die „Startklasse“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</dc:title>
  <dc:creator>Maximilian Schädlich</dc:creator>
  <cp:lastModifiedBy>Maximilian Schädlich</cp:lastModifiedBy>
  <cp:revision>3</cp:revision>
  <dcterms:created xsi:type="dcterms:W3CDTF">2017-11-18T18:12:51Z</dcterms:created>
  <dcterms:modified xsi:type="dcterms:W3CDTF">2017-11-18T19:33:54Z</dcterms:modified>
</cp:coreProperties>
</file>