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24D-2282-4E22-9891-20BDE67F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273EC-6EF1-47B6-A715-2F7B01FD8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0491-E353-4B01-B8FB-E0261C52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1B1B-13DC-43FB-9A7D-65F6B836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065D-B041-4853-AE44-D9C8902F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B5C-737F-4312-B354-A1E9A1A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1AF4D-602A-4561-A3BD-A2B642C3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9E7D-7BAA-4A96-84D1-D04710C6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08AE-F721-4D70-ADC7-889F57F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373E-5B7B-433B-9788-D79A1AF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BE05B-52FB-4483-9CEC-3920C6EF4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DD602-3791-4688-9A78-0472A6902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455E-E185-4D4A-8F56-6367ACF6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4CC7-4148-474E-94F1-3E5874D4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D4E8-6972-4B80-B5F4-C9244B4F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A036-BAD9-40AC-B77B-E050B43B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9692-9364-4796-9B9F-8F5C5580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09BD-2905-4F66-AE26-9A8403A2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1EC7-8F83-40A0-B350-D59FA98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04E0-4600-4139-8642-004FCE02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8604-71E9-4DE6-93A7-6159269A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F061-8509-4E4E-8D06-E1EC72A7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0D0D-2C2E-465F-87E9-548B4ACC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3DDF-8176-4096-9420-5DDEFC1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7A7-7F31-43A6-90C6-45C8718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5C7-0FE0-4B5A-8937-02FD7120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9362-087E-4B18-80CB-380231DC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8354A-30A7-4D0F-9647-E002510F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A4CF-1BDC-4683-A01C-2286CDB0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1B693-D5A0-46ED-BE38-7443CECA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10ED-0A0B-46E9-BEDB-F4899D0D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E71E-2B94-4A93-A1FC-F75D548D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95BB-9C99-4408-8E30-1F14D920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2DE52-947E-400C-9095-A22AF1CCA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11A0-E4A2-4E3A-9F52-F9D1E491A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D2EF5-517E-4B60-A71F-0AC7FC7A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25504-89A0-4BE9-86DE-9A00038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4E050-C5DF-415E-8E58-DFC68A2A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9ABD-428A-41FE-9E71-71540D88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8BD5-D3E2-4825-B73D-5596D64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B22B4-B98B-43A9-95D7-AE9EBD95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E1479-04BA-47C8-8AD6-1EF2A628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5681C-57A4-4FCB-B81B-5659FCCA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653C9-D5AF-475C-B733-D856A143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EF925-F35D-4B83-BC6A-326DE5A0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C5E9C-EBEC-455C-9BB1-C60BEBE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A6CA-E2AB-4361-8F9F-4BA60395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9E2B-DBD5-4CB8-95BD-D5CD99C0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BAC4C-4430-46B4-8221-8C2333048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CDB3-1FAF-4CA3-BB02-5E135BB9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43833-B706-4DB8-8D52-2B8B14C4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F7066-CB3B-4D12-819F-D56EE840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A38-8246-4E50-85BA-DA54592F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E4F80-3CD9-4032-98BD-FD9DD57C0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84BE-4A92-4165-8D9A-2A4E7A1C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B234-6F33-4613-8911-0EFB082B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5AC93-9081-4004-9C3A-05DB0A2C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A4A44-AD71-432B-9F76-CB50324E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72447-D908-4670-B43B-8E480581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14FB7-FCBF-4B9E-8484-A8D93B58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26D8-1079-4CCE-A387-FC191572A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BFDD-D826-455C-BFB5-7D33F5C0763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E846-3CA9-411F-85CA-2A1105071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3111-395B-4F64-8ADE-60068F667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1DE1-657D-4614-BE7A-B966A9439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toy machine with different colored parts&#10;&#10;Description automatically generated">
            <a:extLst>
              <a:ext uri="{FF2B5EF4-FFF2-40B4-BE49-F238E27FC236}">
                <a16:creationId xmlns:a16="http://schemas.microsoft.com/office/drawing/2014/main" id="{E20AC342-870E-4D32-BBA1-DC6B11DB1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86" y="575062"/>
            <a:ext cx="9083827" cy="57078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7241F-4A1B-49F3-B7A4-9471B4DAB024}"/>
              </a:ext>
            </a:extLst>
          </p:cNvPr>
          <p:cNvCxnSpPr>
            <a:cxnSpLocks/>
          </p:cNvCxnSpPr>
          <p:nvPr/>
        </p:nvCxnSpPr>
        <p:spPr>
          <a:xfrm>
            <a:off x="3480047" y="1296140"/>
            <a:ext cx="516200" cy="5149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21B38-DF07-440F-ADBC-ADD275273601}"/>
              </a:ext>
            </a:extLst>
          </p:cNvPr>
          <p:cNvCxnSpPr>
            <a:cxnSpLocks/>
          </p:cNvCxnSpPr>
          <p:nvPr/>
        </p:nvCxnSpPr>
        <p:spPr>
          <a:xfrm flipH="1" flipV="1">
            <a:off x="8380520" y="4935984"/>
            <a:ext cx="896645" cy="4793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2EC055-EC43-48DB-B609-4AE0F335C7C1}"/>
              </a:ext>
            </a:extLst>
          </p:cNvPr>
          <p:cNvCxnSpPr>
            <a:cxnSpLocks/>
          </p:cNvCxnSpPr>
          <p:nvPr/>
        </p:nvCxnSpPr>
        <p:spPr>
          <a:xfrm flipV="1">
            <a:off x="3027285" y="4030462"/>
            <a:ext cx="639193" cy="4705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FBC720-FF06-4070-AEC0-2B7C2BC0C4B9}"/>
              </a:ext>
            </a:extLst>
          </p:cNvPr>
          <p:cNvCxnSpPr>
            <a:cxnSpLocks/>
          </p:cNvCxnSpPr>
          <p:nvPr/>
        </p:nvCxnSpPr>
        <p:spPr>
          <a:xfrm>
            <a:off x="7599285" y="2769833"/>
            <a:ext cx="0" cy="8966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44F417-2C9B-4840-AE01-AAC3FB059ACB}"/>
              </a:ext>
            </a:extLst>
          </p:cNvPr>
          <p:cNvCxnSpPr>
            <a:cxnSpLocks/>
          </p:cNvCxnSpPr>
          <p:nvPr/>
        </p:nvCxnSpPr>
        <p:spPr>
          <a:xfrm flipH="1">
            <a:off x="5024760" y="1748902"/>
            <a:ext cx="1136342" cy="8345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437DA6-469E-481C-93A0-0D27C6536042}"/>
              </a:ext>
            </a:extLst>
          </p:cNvPr>
          <p:cNvCxnSpPr>
            <a:cxnSpLocks/>
          </p:cNvCxnSpPr>
          <p:nvPr/>
        </p:nvCxnSpPr>
        <p:spPr>
          <a:xfrm>
            <a:off x="2614072" y="2532124"/>
            <a:ext cx="1426565" cy="3242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1858FC-C6D4-4D24-8AC0-23BD162241ED}"/>
              </a:ext>
            </a:extLst>
          </p:cNvPr>
          <p:cNvCxnSpPr>
            <a:cxnSpLocks/>
          </p:cNvCxnSpPr>
          <p:nvPr/>
        </p:nvCxnSpPr>
        <p:spPr>
          <a:xfrm flipV="1">
            <a:off x="5442012" y="4572002"/>
            <a:ext cx="0" cy="11008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271A4E6-F038-4D14-9925-D427FC27D555}"/>
              </a:ext>
            </a:extLst>
          </p:cNvPr>
          <p:cNvSpPr txBox="1"/>
          <p:nvPr/>
        </p:nvSpPr>
        <p:spPr>
          <a:xfrm>
            <a:off x="5489735" y="1102571"/>
            <a:ext cx="134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Wire path fixer 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A67834-338B-4C74-868D-17C52175EABD}"/>
              </a:ext>
            </a:extLst>
          </p:cNvPr>
          <p:cNvSpPr txBox="1"/>
          <p:nvPr/>
        </p:nvSpPr>
        <p:spPr>
          <a:xfrm>
            <a:off x="3071922" y="92680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pacer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C4ACDF-4322-4577-81D2-20B68976B3F2}"/>
              </a:ext>
            </a:extLst>
          </p:cNvPr>
          <p:cNvSpPr txBox="1"/>
          <p:nvPr/>
        </p:nvSpPr>
        <p:spPr>
          <a:xfrm>
            <a:off x="1612924" y="2176769"/>
            <a:ext cx="120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Wire path fixer 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D0E12F-4C22-4C13-9011-0C9BE185E709}"/>
              </a:ext>
            </a:extLst>
          </p:cNvPr>
          <p:cNvSpPr txBox="1"/>
          <p:nvPr/>
        </p:nvSpPr>
        <p:spPr>
          <a:xfrm>
            <a:off x="2296508" y="4500979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panel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7D06CD-7322-4862-807D-DC2C335962DA}"/>
              </a:ext>
            </a:extLst>
          </p:cNvPr>
          <p:cNvSpPr txBox="1"/>
          <p:nvPr/>
        </p:nvSpPr>
        <p:spPr>
          <a:xfrm>
            <a:off x="8699122" y="541537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panel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EEBBCF-7D9C-4F9B-8F36-89A1D4139508}"/>
              </a:ext>
            </a:extLst>
          </p:cNvPr>
          <p:cNvSpPr txBox="1"/>
          <p:nvPr/>
        </p:nvSpPr>
        <p:spPr>
          <a:xfrm>
            <a:off x="6887711" y="2400502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AX_12 motor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272B00-B55A-4E56-A607-DB1E28DF1FFA}"/>
              </a:ext>
            </a:extLst>
          </p:cNvPr>
          <p:cNvSpPr txBox="1"/>
          <p:nvPr/>
        </p:nvSpPr>
        <p:spPr>
          <a:xfrm>
            <a:off x="4688497" y="5600045"/>
            <a:ext cx="150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supporter</a:t>
            </a:r>
          </a:p>
        </p:txBody>
      </p:sp>
    </p:spTree>
    <p:extLst>
      <p:ext uri="{BB962C8B-B14F-4D97-AF65-F5344CB8AC3E}">
        <p14:creationId xmlns:p14="http://schemas.microsoft.com/office/powerpoint/2010/main" val="344768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z</dc:creator>
  <cp:lastModifiedBy>w z</cp:lastModifiedBy>
  <cp:revision>2</cp:revision>
  <dcterms:created xsi:type="dcterms:W3CDTF">2023-07-18T17:16:04Z</dcterms:created>
  <dcterms:modified xsi:type="dcterms:W3CDTF">2023-07-18T17:32:39Z</dcterms:modified>
</cp:coreProperties>
</file>