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5A578-D844-5200-9BC2-8CD64EB2C3AE}" v="3" dt="2018-11-30T21:30:12.723"/>
    <p1510:client id="{DB747A79-C46B-D805-DB4D-2242ED0B4AE7}" v="1" dt="2018-11-30T22:51:48.987"/>
    <p1510:client id="{A580DA1A-BD45-CDDF-45FC-F6A823BA7EC3}" v="3" dt="2018-12-01T00:38:50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48368"/>
  </p:normalViewPr>
  <p:slideViewPr>
    <p:cSldViewPr snapToGrid="0">
      <p:cViewPr varScale="1">
        <p:scale>
          <a:sx n="57" d="100"/>
          <a:sy n="57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aigle" userId="S::alexandre.daigle2@mail.mcgill.ca::e2d09e66-30ee-4106-9ad1-e53acb7f1719" providerId="AD" clId="Web-{8B45A578-D844-5200-9BC2-8CD64EB2C3AE}"/>
    <pc:docChg chg="addSld modSld">
      <pc:chgData name="Alex Daigle" userId="S::alexandre.daigle2@mail.mcgill.ca::e2d09e66-30ee-4106-9ad1-e53acb7f1719" providerId="AD" clId="Web-{8B45A578-D844-5200-9BC2-8CD64EB2C3AE}" dt="2018-11-30T21:41:20.507" v="260" actId="20577"/>
      <pc:docMkLst>
        <pc:docMk/>
      </pc:docMkLst>
      <pc:sldChg chg="addSp delSp modSp">
        <pc:chgData name="Alex Daigle" userId="S::alexandre.daigle2@mail.mcgill.ca::e2d09e66-30ee-4106-9ad1-e53acb7f1719" providerId="AD" clId="Web-{8B45A578-D844-5200-9BC2-8CD64EB2C3AE}" dt="2018-11-30T21:20:36.705" v="0"/>
        <pc:sldMkLst>
          <pc:docMk/>
          <pc:sldMk cId="1441374881" sldId="258"/>
        </pc:sldMkLst>
        <pc:spChg chg="mod">
          <ac:chgData name="Alex Daigle" userId="S::alexandre.daigle2@mail.mcgill.ca::e2d09e66-30ee-4106-9ad1-e53acb7f1719" providerId="AD" clId="Web-{8B45A578-D844-5200-9BC2-8CD64EB2C3AE}" dt="2018-11-30T21:20:36.705" v="0"/>
          <ac:spMkLst>
            <pc:docMk/>
            <pc:sldMk cId="1441374881" sldId="258"/>
            <ac:spMk id="2" creationId="{AEF0C0CE-6E21-4FCC-90D5-E3976767FA98}"/>
          </ac:spMkLst>
        </pc:spChg>
        <pc:spChg chg="mod">
          <ac:chgData name="Alex Daigle" userId="S::alexandre.daigle2@mail.mcgill.ca::e2d09e66-30ee-4106-9ad1-e53acb7f1719" providerId="AD" clId="Web-{8B45A578-D844-5200-9BC2-8CD64EB2C3AE}" dt="2018-11-30T21:20:36.705" v="0"/>
          <ac:spMkLst>
            <pc:docMk/>
            <pc:sldMk cId="1441374881" sldId="258"/>
            <ac:spMk id="3" creationId="{8BF18532-0CA3-4B98-9504-16373BFE7A1D}"/>
          </ac:spMkLst>
        </pc:spChg>
        <pc:spChg chg="del">
          <ac:chgData name="Alex Daigle" userId="S::alexandre.daigle2@mail.mcgill.ca::e2d09e66-30ee-4106-9ad1-e53acb7f1719" providerId="AD" clId="Web-{8B45A578-D844-5200-9BC2-8CD64EB2C3AE}" dt="2018-11-30T21:20:36.705" v="0"/>
          <ac:spMkLst>
            <pc:docMk/>
            <pc:sldMk cId="1441374881" sldId="258"/>
            <ac:spMk id="5" creationId="{E2366EBA-92FD-44AE-87A9-25E5135EB2C9}"/>
          </ac:spMkLst>
        </pc:spChg>
        <pc:spChg chg="del">
          <ac:chgData name="Alex Daigle" userId="S::alexandre.daigle2@mail.mcgill.ca::e2d09e66-30ee-4106-9ad1-e53acb7f1719" providerId="AD" clId="Web-{8B45A578-D844-5200-9BC2-8CD64EB2C3AE}" dt="2018-11-30T21:20:36.705" v="0"/>
          <ac:spMkLst>
            <pc:docMk/>
            <pc:sldMk cId="1441374881" sldId="258"/>
            <ac:spMk id="33" creationId="{7C462C46-EFB7-4580-9921-DFC346FCC3C2}"/>
          </ac:spMkLst>
        </pc:spChg>
        <pc:spChg chg="del">
          <ac:chgData name="Alex Daigle" userId="S::alexandre.daigle2@mail.mcgill.ca::e2d09e66-30ee-4106-9ad1-e53acb7f1719" providerId="AD" clId="Web-{8B45A578-D844-5200-9BC2-8CD64EB2C3AE}" dt="2018-11-30T21:20:36.705" v="0"/>
          <ac:spMkLst>
            <pc:docMk/>
            <pc:sldMk cId="1441374881" sldId="258"/>
            <ac:spMk id="35" creationId="{B8B918B4-AB10-4E3A-916E-A9625586EA47}"/>
          </ac:spMkLst>
        </pc:spChg>
        <pc:spChg chg="add">
          <ac:chgData name="Alex Daigle" userId="S::alexandre.daigle2@mail.mcgill.ca::e2d09e66-30ee-4106-9ad1-e53acb7f1719" providerId="AD" clId="Web-{8B45A578-D844-5200-9BC2-8CD64EB2C3AE}" dt="2018-11-30T21:20:36.705" v="0"/>
          <ac:spMkLst>
            <pc:docMk/>
            <pc:sldMk cId="1441374881" sldId="258"/>
            <ac:spMk id="40" creationId="{D75627FE-0AC5-4349-AC08-45A58BEC9B8C}"/>
          </ac:spMkLst>
        </pc:spChg>
        <pc:spChg chg="add">
          <ac:chgData name="Alex Daigle" userId="S::alexandre.daigle2@mail.mcgill.ca::e2d09e66-30ee-4106-9ad1-e53acb7f1719" providerId="AD" clId="Web-{8B45A578-D844-5200-9BC2-8CD64EB2C3AE}" dt="2018-11-30T21:20:36.705" v="0"/>
          <ac:spMkLst>
            <pc:docMk/>
            <pc:sldMk cId="1441374881" sldId="258"/>
            <ac:spMk id="65" creationId="{BC2574CF-1D35-4994-87BD-5A3378E1AB34}"/>
          </ac:spMkLst>
        </pc:spChg>
        <pc:grpChg chg="del">
          <ac:chgData name="Alex Daigle" userId="S::alexandre.daigle2@mail.mcgill.ca::e2d09e66-30ee-4106-9ad1-e53acb7f1719" providerId="AD" clId="Web-{8B45A578-D844-5200-9BC2-8CD64EB2C3AE}" dt="2018-11-30T21:20:36.705" v="0"/>
          <ac:grpSpMkLst>
            <pc:docMk/>
            <pc:sldMk cId="1441374881" sldId="258"/>
            <ac:grpSpMk id="10" creationId="{B437F5FC-01F7-4EB4-81E7-C27D917E9554}"/>
          </ac:grpSpMkLst>
        </pc:grpChg>
        <pc:grpChg chg="add">
          <ac:chgData name="Alex Daigle" userId="S::alexandre.daigle2@mail.mcgill.ca::e2d09e66-30ee-4106-9ad1-e53acb7f1719" providerId="AD" clId="Web-{8B45A578-D844-5200-9BC2-8CD64EB2C3AE}" dt="2018-11-30T21:20:36.705" v="0"/>
          <ac:grpSpMkLst>
            <pc:docMk/>
            <pc:sldMk cId="1441374881" sldId="258"/>
            <ac:grpSpMk id="42" creationId="{F87AAF7B-2090-475D-9C3E-FDC03DD87A88}"/>
          </ac:grpSpMkLst>
        </pc:grpChg>
        <pc:cxnChg chg="add">
          <ac:chgData name="Alex Daigle" userId="S::alexandre.daigle2@mail.mcgill.ca::e2d09e66-30ee-4106-9ad1-e53acb7f1719" providerId="AD" clId="Web-{8B45A578-D844-5200-9BC2-8CD64EB2C3AE}" dt="2018-11-30T21:20:36.705" v="0"/>
          <ac:cxnSpMkLst>
            <pc:docMk/>
            <pc:sldMk cId="1441374881" sldId="258"/>
            <ac:cxnSpMk id="67" creationId="{68B6AB33-DFE6-4FE4-94FE-C9E25424AD16}"/>
          </ac:cxnSpMkLst>
        </pc:cxnChg>
      </pc:sldChg>
      <pc:sldChg chg="delSp mod modClrScheme chgLayout">
        <pc:chgData name="Alex Daigle" userId="S::alexandre.daigle2@mail.mcgill.ca::e2d09e66-30ee-4106-9ad1-e53acb7f1719" providerId="AD" clId="Web-{8B45A578-D844-5200-9BC2-8CD64EB2C3AE}" dt="2018-11-30T21:22:14.189" v="1"/>
        <pc:sldMkLst>
          <pc:docMk/>
          <pc:sldMk cId="1506373420" sldId="262"/>
        </pc:sldMkLst>
        <pc:spChg chg="del">
          <ac:chgData name="Alex Daigle" userId="S::alexandre.daigle2@mail.mcgill.ca::e2d09e66-30ee-4106-9ad1-e53acb7f1719" providerId="AD" clId="Web-{8B45A578-D844-5200-9BC2-8CD64EB2C3AE}" dt="2018-11-30T21:22:14.189" v="1"/>
          <ac:spMkLst>
            <pc:docMk/>
            <pc:sldMk cId="1506373420" sldId="262"/>
            <ac:spMk id="2" creationId="{00000000-0000-0000-0000-000000000000}"/>
          </ac:spMkLst>
        </pc:spChg>
        <pc:spChg chg="del">
          <ac:chgData name="Alex Daigle" userId="S::alexandre.daigle2@mail.mcgill.ca::e2d09e66-30ee-4106-9ad1-e53acb7f1719" providerId="AD" clId="Web-{8B45A578-D844-5200-9BC2-8CD64EB2C3AE}" dt="2018-11-30T21:22:14.189" v="1"/>
          <ac:spMkLst>
            <pc:docMk/>
            <pc:sldMk cId="1506373420" sldId="262"/>
            <ac:spMk id="3" creationId="{00000000-0000-0000-0000-000000000000}"/>
          </ac:spMkLst>
        </pc:spChg>
        <pc:spChg chg="del">
          <ac:chgData name="Alex Daigle" userId="S::alexandre.daigle2@mail.mcgill.ca::e2d09e66-30ee-4106-9ad1-e53acb7f1719" providerId="AD" clId="Web-{8B45A578-D844-5200-9BC2-8CD64EB2C3AE}" dt="2018-11-30T21:22:14.189" v="1"/>
          <ac:spMkLst>
            <pc:docMk/>
            <pc:sldMk cId="1506373420" sldId="262"/>
            <ac:spMk id="4" creationId="{00000000-0000-0000-0000-000000000000}"/>
          </ac:spMkLst>
        </pc:spChg>
      </pc:sldChg>
      <pc:sldChg chg="addSp delSp modSp new">
        <pc:chgData name="Alex Daigle" userId="S::alexandre.daigle2@mail.mcgill.ca::e2d09e66-30ee-4106-9ad1-e53acb7f1719" providerId="AD" clId="Web-{8B45A578-D844-5200-9BC2-8CD64EB2C3AE}" dt="2018-11-30T21:41:20.491" v="259" actId="20577"/>
        <pc:sldMkLst>
          <pc:docMk/>
          <pc:sldMk cId="1268477591" sldId="263"/>
        </pc:sldMkLst>
        <pc:spChg chg="mod">
          <ac:chgData name="Alex Daigle" userId="S::alexandre.daigle2@mail.mcgill.ca::e2d09e66-30ee-4106-9ad1-e53acb7f1719" providerId="AD" clId="Web-{8B45A578-D844-5200-9BC2-8CD64EB2C3AE}" dt="2018-11-30T21:22:51.221" v="9" actId="20577"/>
          <ac:spMkLst>
            <pc:docMk/>
            <pc:sldMk cId="1268477591" sldId="263"/>
            <ac:spMk id="2" creationId="{6C948AFF-B7B2-4DD5-B2D0-869A3B3C3966}"/>
          </ac:spMkLst>
        </pc:spChg>
        <pc:spChg chg="del">
          <ac:chgData name="Alex Daigle" userId="S::alexandre.daigle2@mail.mcgill.ca::e2d09e66-30ee-4106-9ad1-e53acb7f1719" providerId="AD" clId="Web-{8B45A578-D844-5200-9BC2-8CD64EB2C3AE}" dt="2018-11-30T21:24:51.440" v="12"/>
          <ac:spMkLst>
            <pc:docMk/>
            <pc:sldMk cId="1268477591" sldId="263"/>
            <ac:spMk id="3" creationId="{C8825CAB-E10C-4E3E-AA0A-9B10C648626B}"/>
          </ac:spMkLst>
        </pc:spChg>
        <pc:spChg chg="add mod">
          <ac:chgData name="Alex Daigle" userId="S::alexandre.daigle2@mail.mcgill.ca::e2d09e66-30ee-4106-9ad1-e53acb7f1719" providerId="AD" clId="Web-{8B45A578-D844-5200-9BC2-8CD64EB2C3AE}" dt="2018-11-30T21:41:16.116" v="255" actId="20577"/>
          <ac:spMkLst>
            <pc:docMk/>
            <pc:sldMk cId="1268477591" sldId="263"/>
            <ac:spMk id="7" creationId="{232F6473-B5F6-4C66-AB70-54010EAA8203}"/>
          </ac:spMkLst>
        </pc:spChg>
        <pc:spChg chg="add mod">
          <ac:chgData name="Alex Daigle" userId="S::alexandre.daigle2@mail.mcgill.ca::e2d09e66-30ee-4106-9ad1-e53acb7f1719" providerId="AD" clId="Web-{8B45A578-D844-5200-9BC2-8CD64EB2C3AE}" dt="2018-11-30T21:41:20.491" v="259" actId="20577"/>
          <ac:spMkLst>
            <pc:docMk/>
            <pc:sldMk cId="1268477591" sldId="263"/>
            <ac:spMk id="16" creationId="{F42549AD-C7F7-42BB-A27D-9EB2A766226C}"/>
          </ac:spMkLst>
        </pc:spChg>
        <pc:spChg chg="add del mod">
          <ac:chgData name="Alex Daigle" userId="S::alexandre.daigle2@mail.mcgill.ca::e2d09e66-30ee-4106-9ad1-e53acb7f1719" providerId="AD" clId="Web-{8B45A578-D844-5200-9BC2-8CD64EB2C3AE}" dt="2018-11-30T21:34:44.443" v="170"/>
          <ac:spMkLst>
            <pc:docMk/>
            <pc:sldMk cId="1268477591" sldId="263"/>
            <ac:spMk id="17" creationId="{2C36F09F-6EED-48B4-9584-A46101C1BD63}"/>
          </ac:spMkLst>
        </pc:spChg>
        <pc:picChg chg="add mod ord modCrop">
          <ac:chgData name="Alex Daigle" userId="S::alexandre.daigle2@mail.mcgill.ca::e2d09e66-30ee-4106-9ad1-e53acb7f1719" providerId="AD" clId="Web-{8B45A578-D844-5200-9BC2-8CD64EB2C3AE}" dt="2018-11-30T21:30:31.332" v="64"/>
          <ac:picMkLst>
            <pc:docMk/>
            <pc:sldMk cId="1268477591" sldId="263"/>
            <ac:picMk id="4" creationId="{CDD38ADF-EE5D-401B-850A-A6953EAD1645}"/>
          </ac:picMkLst>
        </pc:picChg>
        <pc:picChg chg="add del mod">
          <ac:chgData name="Alex Daigle" userId="S::alexandre.daigle2@mail.mcgill.ca::e2d09e66-30ee-4106-9ad1-e53acb7f1719" providerId="AD" clId="Web-{8B45A578-D844-5200-9BC2-8CD64EB2C3AE}" dt="2018-11-30T21:27:19.956" v="39"/>
          <ac:picMkLst>
            <pc:docMk/>
            <pc:sldMk cId="1268477591" sldId="263"/>
            <ac:picMk id="9" creationId="{3886A8EB-B2B4-405A-AE1D-3CAD8EE1F444}"/>
          </ac:picMkLst>
        </pc:picChg>
        <pc:picChg chg="add mod modCrop">
          <ac:chgData name="Alex Daigle" userId="S::alexandre.daigle2@mail.mcgill.ca::e2d09e66-30ee-4106-9ad1-e53acb7f1719" providerId="AD" clId="Web-{8B45A578-D844-5200-9BC2-8CD64EB2C3AE}" dt="2018-11-30T21:27:47.222" v="46" actId="1076"/>
          <ac:picMkLst>
            <pc:docMk/>
            <pc:sldMk cId="1268477591" sldId="263"/>
            <ac:picMk id="11" creationId="{B26B2EC1-F24E-4F45-BF86-64E290C6C5B2}"/>
          </ac:picMkLst>
        </pc:picChg>
        <pc:picChg chg="add del mod modCrop">
          <ac:chgData name="Alex Daigle" userId="S::alexandre.daigle2@mail.mcgill.ca::e2d09e66-30ee-4106-9ad1-e53acb7f1719" providerId="AD" clId="Web-{8B45A578-D844-5200-9BC2-8CD64EB2C3AE}" dt="2018-11-30T21:28:47.894" v="52"/>
          <ac:picMkLst>
            <pc:docMk/>
            <pc:sldMk cId="1268477591" sldId="263"/>
            <ac:picMk id="13" creationId="{92A80BFC-D112-4AFB-B252-D2ABBC17485D}"/>
          </ac:picMkLst>
        </pc:picChg>
        <pc:picChg chg="add mod modCrop">
          <ac:chgData name="Alex Daigle" userId="S::alexandre.daigle2@mail.mcgill.ca::e2d09e66-30ee-4106-9ad1-e53acb7f1719" providerId="AD" clId="Web-{8B45A578-D844-5200-9BC2-8CD64EB2C3AE}" dt="2018-11-30T21:30:42.582" v="66"/>
          <ac:picMkLst>
            <pc:docMk/>
            <pc:sldMk cId="1268477591" sldId="263"/>
            <ac:picMk id="15" creationId="{557D1E9F-556B-41EA-9D37-37F9B8D7B036}"/>
          </ac:picMkLst>
        </pc:picChg>
      </pc:sldChg>
      <pc:sldChg chg="modSp new">
        <pc:chgData name="Alex Daigle" userId="S::alexandre.daigle2@mail.mcgill.ca::e2d09e66-30ee-4106-9ad1-e53acb7f1719" providerId="AD" clId="Web-{8B45A578-D844-5200-9BC2-8CD64EB2C3AE}" dt="2018-11-30T21:25:58.393" v="25" actId="20577"/>
        <pc:sldMkLst>
          <pc:docMk/>
          <pc:sldMk cId="1865837532" sldId="264"/>
        </pc:sldMkLst>
        <pc:spChg chg="mod">
          <ac:chgData name="Alex Daigle" userId="S::alexandre.daigle2@mail.mcgill.ca::e2d09e66-30ee-4106-9ad1-e53acb7f1719" providerId="AD" clId="Web-{8B45A578-D844-5200-9BC2-8CD64EB2C3AE}" dt="2018-11-30T21:25:58.393" v="25" actId="20577"/>
          <ac:spMkLst>
            <pc:docMk/>
            <pc:sldMk cId="1865837532" sldId="264"/>
            <ac:spMk id="3" creationId="{0418D5A2-F600-468D-9C9A-7BD069B12302}"/>
          </ac:spMkLst>
        </pc:spChg>
      </pc:sldChg>
    </pc:docChg>
  </pc:docChgLst>
  <pc:docChgLst>
    <pc:chgData name="Alex Daigle" userId="S::alexandre.daigle2@mail.mcgill.ca::e2d09e66-30ee-4106-9ad1-e53acb7f1719" providerId="AD" clId="Web-{DB747A79-C46B-D805-DB4D-2242ED0B4AE7}"/>
    <pc:docChg chg="addSld delSld modSld">
      <pc:chgData name="Alex Daigle" userId="S::alexandre.daigle2@mail.mcgill.ca::e2d09e66-30ee-4106-9ad1-e53acb7f1719" providerId="AD" clId="Web-{DB747A79-C46B-D805-DB4D-2242ED0B4AE7}" dt="2018-11-30T23:23:59.057" v="77"/>
      <pc:docMkLst>
        <pc:docMk/>
      </pc:docMkLst>
      <pc:sldChg chg="addAnim modAnim modNotes">
        <pc:chgData name="Alex Daigle" userId="S::alexandre.daigle2@mail.mcgill.ca::e2d09e66-30ee-4106-9ad1-e53acb7f1719" providerId="AD" clId="Web-{DB747A79-C46B-D805-DB4D-2242ED0B4AE7}" dt="2018-11-30T23:23:51.573" v="76"/>
        <pc:sldMkLst>
          <pc:docMk/>
          <pc:sldMk cId="2305414952" sldId="257"/>
        </pc:sldMkLst>
      </pc:sldChg>
      <pc:sldChg chg="addAnim modAnim">
        <pc:chgData name="Alex Daigle" userId="S::alexandre.daigle2@mail.mcgill.ca::e2d09e66-30ee-4106-9ad1-e53acb7f1719" providerId="AD" clId="Web-{DB747A79-C46B-D805-DB4D-2242ED0B4AE7}" dt="2018-11-30T23:03:33.771" v="18"/>
        <pc:sldMkLst>
          <pc:docMk/>
          <pc:sldMk cId="1441374881" sldId="258"/>
        </pc:sldMkLst>
      </pc:sldChg>
      <pc:sldChg chg="addSp delSp modSp">
        <pc:chgData name="Alex Daigle" userId="S::alexandre.daigle2@mail.mcgill.ca::e2d09e66-30ee-4106-9ad1-e53acb7f1719" providerId="AD" clId="Web-{DB747A79-C46B-D805-DB4D-2242ED0B4AE7}" dt="2018-11-30T22:52:04.847" v="11" actId="1076"/>
        <pc:sldMkLst>
          <pc:docMk/>
          <pc:sldMk cId="1506373420" sldId="262"/>
        </pc:sldMkLst>
        <pc:picChg chg="add del mod">
          <ac:chgData name="Alex Daigle" userId="S::alexandre.daigle2@mail.mcgill.ca::e2d09e66-30ee-4106-9ad1-e53acb7f1719" providerId="AD" clId="Web-{DB747A79-C46B-D805-DB4D-2242ED0B4AE7}" dt="2018-11-30T22:51:16.503" v="3"/>
          <ac:picMkLst>
            <pc:docMk/>
            <pc:sldMk cId="1506373420" sldId="262"/>
            <ac:picMk id="2" creationId="{A527001B-11FD-4B52-92E6-A0196D6D904E}"/>
          </ac:picMkLst>
        </pc:picChg>
        <pc:picChg chg="add mod">
          <ac:chgData name="Alex Daigle" userId="S::alexandre.daigle2@mail.mcgill.ca::e2d09e66-30ee-4106-9ad1-e53acb7f1719" providerId="AD" clId="Web-{DB747A79-C46B-D805-DB4D-2242ED0B4AE7}" dt="2018-11-30T22:52:04.847" v="11" actId="1076"/>
          <ac:picMkLst>
            <pc:docMk/>
            <pc:sldMk cId="1506373420" sldId="262"/>
            <ac:picMk id="5" creationId="{E85B24E9-ECD2-4DBC-A3CB-2B07903CFF2D}"/>
          </ac:picMkLst>
        </pc:picChg>
      </pc:sldChg>
      <pc:sldChg chg="add del replId addAnim modAnim">
        <pc:chgData name="Alex Daigle" userId="S::alexandre.daigle2@mail.mcgill.ca::e2d09e66-30ee-4106-9ad1-e53acb7f1719" providerId="AD" clId="Web-{DB747A79-C46B-D805-DB4D-2242ED0B4AE7}" dt="2018-11-30T23:23:59.057" v="77"/>
        <pc:sldMkLst>
          <pc:docMk/>
          <pc:sldMk cId="4123953983" sldId="264"/>
        </pc:sldMkLst>
      </pc:sldChg>
    </pc:docChg>
  </pc:docChgLst>
  <pc:docChgLst>
    <pc:chgData name="Alex Daigle" userId="S::alexandre.daigle2@mail.mcgill.ca::e2d09e66-30ee-4106-9ad1-e53acb7f1719" providerId="AD" clId="Web-{A580DA1A-BD45-CDDF-45FC-F6A823BA7EC3}"/>
    <pc:docChg chg="modSld">
      <pc:chgData name="Alex Daigle" userId="S::alexandre.daigle2@mail.mcgill.ca::e2d09e66-30ee-4106-9ad1-e53acb7f1719" providerId="AD" clId="Web-{A580DA1A-BD45-CDDF-45FC-F6A823BA7EC3}" dt="2018-12-01T00:40:07.741" v="52"/>
      <pc:docMkLst>
        <pc:docMk/>
      </pc:docMkLst>
      <pc:sldChg chg="modSp addAnim modAnim">
        <pc:chgData name="Alex Daigle" userId="S::alexandre.daigle2@mail.mcgill.ca::e2d09e66-30ee-4106-9ad1-e53acb7f1719" providerId="AD" clId="Web-{A580DA1A-BD45-CDDF-45FC-F6A823BA7EC3}" dt="2018-12-01T00:40:02.850" v="51"/>
        <pc:sldMkLst>
          <pc:docMk/>
          <pc:sldMk cId="109857222" sldId="256"/>
        </pc:sldMkLst>
        <pc:spChg chg="mod">
          <ac:chgData name="Alex Daigle" userId="S::alexandre.daigle2@mail.mcgill.ca::e2d09e66-30ee-4106-9ad1-e53acb7f1719" providerId="AD" clId="Web-{A580DA1A-BD45-CDDF-45FC-F6A823BA7EC3}" dt="2018-12-01T00:39:49.710" v="4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">
        <pc:chgData name="Alex Daigle" userId="S::alexandre.daigle2@mail.mcgill.ca::e2d09e66-30ee-4106-9ad1-e53acb7f1719" providerId="AD" clId="Web-{A580DA1A-BD45-CDDF-45FC-F6A823BA7EC3}" dt="2018-12-01T00:38:50.522" v="24" actId="1076"/>
        <pc:sldMkLst>
          <pc:docMk/>
          <pc:sldMk cId="2305414952" sldId="257"/>
        </pc:sldMkLst>
        <pc:spChg chg="mod">
          <ac:chgData name="Alex Daigle" userId="S::alexandre.daigle2@mail.mcgill.ca::e2d09e66-30ee-4106-9ad1-e53acb7f1719" providerId="AD" clId="Web-{A580DA1A-BD45-CDDF-45FC-F6A823BA7EC3}" dt="2018-12-01T00:38:50.522" v="24" actId="1076"/>
          <ac:spMkLst>
            <pc:docMk/>
            <pc:sldMk cId="2305414952" sldId="257"/>
            <ac:spMk id="2" creationId="{C53CB6B4-8DD7-4359-AEF0-316A72B99E56}"/>
          </ac:spMkLst>
        </pc:spChg>
        <pc:spChg chg="del">
          <ac:chgData name="Alex Daigle" userId="S::alexandre.daigle2@mail.mcgill.ca::e2d09e66-30ee-4106-9ad1-e53acb7f1719" providerId="AD" clId="Web-{A580DA1A-BD45-CDDF-45FC-F6A823BA7EC3}" dt="2018-12-01T00:38:31.725" v="22"/>
          <ac:spMkLst>
            <pc:docMk/>
            <pc:sldMk cId="2305414952" sldId="257"/>
            <ac:spMk id="4" creationId="{FA9BEA0B-ED81-4EA9-B3A3-05AB09D0F279}"/>
          </ac:spMkLst>
        </pc:spChg>
      </pc:sldChg>
      <pc:sldChg chg="addSp delSp modSp">
        <pc:chgData name="Alex Daigle" userId="S::alexandre.daigle2@mail.mcgill.ca::e2d09e66-30ee-4106-9ad1-e53acb7f1719" providerId="AD" clId="Web-{A580DA1A-BD45-CDDF-45FC-F6A823BA7EC3}" dt="2018-12-01T00:35:24.068" v="14" actId="1076"/>
        <pc:sldMkLst>
          <pc:docMk/>
          <pc:sldMk cId="1506373420" sldId="262"/>
        </pc:sldMkLst>
        <pc:spChg chg="del">
          <ac:chgData name="Alex Daigle" userId="S::alexandre.daigle2@mail.mcgill.ca::e2d09e66-30ee-4106-9ad1-e53acb7f1719" providerId="AD" clId="Web-{A580DA1A-BD45-CDDF-45FC-F6A823BA7EC3}" dt="2018-12-01T00:34:49.411" v="8"/>
          <ac:spMkLst>
            <pc:docMk/>
            <pc:sldMk cId="1506373420" sldId="262"/>
            <ac:spMk id="6" creationId="{00000000-0000-0000-0000-000000000000}"/>
          </ac:spMkLst>
        </pc:spChg>
        <pc:picChg chg="add mod">
          <ac:chgData name="Alex Daigle" userId="S::alexandre.daigle2@mail.mcgill.ca::e2d09e66-30ee-4106-9ad1-e53acb7f1719" providerId="AD" clId="Web-{A580DA1A-BD45-CDDF-45FC-F6A823BA7EC3}" dt="2018-12-01T00:35:24.068" v="14" actId="1076"/>
          <ac:picMkLst>
            <pc:docMk/>
            <pc:sldMk cId="1506373420" sldId="262"/>
            <ac:picMk id="2" creationId="{1A22535A-CF3A-4423-AF5E-0C80E1C806A8}"/>
          </ac:picMkLst>
        </pc:picChg>
        <pc:picChg chg="add del">
          <ac:chgData name="Alex Daigle" userId="S::alexandre.daigle2@mail.mcgill.ca::e2d09e66-30ee-4106-9ad1-e53acb7f1719" providerId="AD" clId="Web-{A580DA1A-BD45-CDDF-45FC-F6A823BA7EC3}" dt="2018-12-01T00:33:59.458" v="2"/>
          <ac:picMkLst>
            <pc:docMk/>
            <pc:sldMk cId="1506373420" sldId="262"/>
            <ac:picMk id="4" creationId="{00000000-0000-0000-0000-000000000000}"/>
          </ac:picMkLst>
        </pc:picChg>
      </pc:sldChg>
      <pc:sldChg chg="addSp modSp">
        <pc:chgData name="Alex Daigle" userId="S::alexandre.daigle2@mail.mcgill.ca::e2d09e66-30ee-4106-9ad1-e53acb7f1719" providerId="AD" clId="Web-{A580DA1A-BD45-CDDF-45FC-F6A823BA7EC3}" dt="2018-12-01T00:38:11.928" v="21" actId="1076"/>
        <pc:sldMkLst>
          <pc:docMk/>
          <pc:sldMk cId="1268477591" sldId="263"/>
        </pc:sldMkLst>
        <pc:spChg chg="mod">
          <ac:chgData name="Alex Daigle" userId="S::alexandre.daigle2@mail.mcgill.ca::e2d09e66-30ee-4106-9ad1-e53acb7f1719" providerId="AD" clId="Web-{A580DA1A-BD45-CDDF-45FC-F6A823BA7EC3}" dt="2018-12-01T00:37:57.303" v="17" actId="1076"/>
          <ac:spMkLst>
            <pc:docMk/>
            <pc:sldMk cId="1268477591" sldId="263"/>
            <ac:spMk id="2" creationId="{6C948AFF-B7B2-4DD5-B2D0-869A3B3C3966}"/>
          </ac:spMkLst>
        </pc:spChg>
        <pc:picChg chg="add mod">
          <ac:chgData name="Alex Daigle" userId="S::alexandre.daigle2@mail.mcgill.ca::e2d09e66-30ee-4106-9ad1-e53acb7f1719" providerId="AD" clId="Web-{A580DA1A-BD45-CDDF-45FC-F6A823BA7EC3}" dt="2018-12-01T00:38:11.928" v="21" actId="1076"/>
          <ac:picMkLst>
            <pc:docMk/>
            <pc:sldMk cId="1268477591" sldId="263"/>
            <ac:picMk id="5" creationId="{80F3FA23-59F2-470E-AFCC-50B2843839CF}"/>
          </ac:picMkLst>
        </pc:picChg>
      </pc:sldChg>
    </pc:docChg>
  </pc:docChgLst>
  <pc:docChgLst>
    <pc:chgData name="Alex Daigle" userId="S::alexandre.daigle2@mail.mcgill.ca::e2d09e66-30ee-4106-9ad1-e53acb7f1719" providerId="AD" clId="Web-{23FDCF5A-9B3E-4D2A-9680-490DB665D47E}"/>
    <pc:docChg chg="addSld modSld sldOrd">
      <pc:chgData name="Alex Daigle" userId="S::alexandre.daigle2@mail.mcgill.ca::e2d09e66-30ee-4106-9ad1-e53acb7f1719" providerId="AD" clId="Web-{23FDCF5A-9B3E-4D2A-9680-490DB665D47E}" dt="2018-11-30T20:33:46.152" v="283"/>
      <pc:docMkLst>
        <pc:docMk/>
      </pc:docMkLst>
      <pc:sldChg chg="addSp delSp modSp mod setBg delDesignElem">
        <pc:chgData name="Alex Daigle" userId="S::alexandre.daigle2@mail.mcgill.ca::e2d09e66-30ee-4106-9ad1-e53acb7f1719" providerId="AD" clId="Web-{23FDCF5A-9B3E-4D2A-9680-490DB665D47E}" dt="2018-11-30T20:16:44.667" v="72"/>
        <pc:sldMkLst>
          <pc:docMk/>
          <pc:sldMk cId="109857222" sldId="256"/>
        </pc:sldMkLst>
        <pc:spChg chg="mod ord">
          <ac:chgData name="Alex Daigle" userId="S::alexandre.daigle2@mail.mcgill.ca::e2d09e66-30ee-4106-9ad1-e53acb7f1719" providerId="AD" clId="Web-{23FDCF5A-9B3E-4D2A-9680-490DB665D47E}" dt="2018-11-30T20:16:44.667" v="7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 Daigle" userId="S::alexandre.daigle2@mail.mcgill.ca::e2d09e66-30ee-4106-9ad1-e53acb7f1719" providerId="AD" clId="Web-{23FDCF5A-9B3E-4D2A-9680-490DB665D47E}" dt="2018-11-30T20:16:44.667" v="7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ex Daigle" userId="S::alexandre.daigle2@mail.mcgill.ca::e2d09e66-30ee-4106-9ad1-e53acb7f1719" providerId="AD" clId="Web-{23FDCF5A-9B3E-4D2A-9680-490DB665D47E}" dt="2018-11-30T20:16:44.589" v="71"/>
          <ac:spMkLst>
            <pc:docMk/>
            <pc:sldMk cId="109857222" sldId="256"/>
            <ac:spMk id="5" creationId="{A3BAF07C-C39E-42EB-BB22-8D46691D9735}"/>
          </ac:spMkLst>
        </pc:spChg>
        <pc:spChg chg="add del">
          <ac:chgData name="Alex Daigle" userId="S::alexandre.daigle2@mail.mcgill.ca::e2d09e66-30ee-4106-9ad1-e53acb7f1719" providerId="AD" clId="Web-{23FDCF5A-9B3E-4D2A-9680-490DB665D47E}" dt="2018-11-30T20:16:44.589" v="71"/>
          <ac:spMkLst>
            <pc:docMk/>
            <pc:sldMk cId="109857222" sldId="256"/>
            <ac:spMk id="7" creationId="{A7795DFA-888F-47E2-B44E-DE1D3B3E46A4}"/>
          </ac:spMkLst>
        </pc:spChg>
        <pc:spChg chg="add del">
          <ac:chgData name="Alex Daigle" userId="S::alexandre.daigle2@mail.mcgill.ca::e2d09e66-30ee-4106-9ad1-e53acb7f1719" providerId="AD" clId="Web-{23FDCF5A-9B3E-4D2A-9680-490DB665D47E}" dt="2018-11-30T20:16:01.682" v="68"/>
          <ac:spMkLst>
            <pc:docMk/>
            <pc:sldMk cId="109857222" sldId="256"/>
            <ac:spMk id="8" creationId="{62704ED4-17AD-4155-82BF-349125232CE9}"/>
          </ac:spMkLst>
        </pc:spChg>
        <pc:spChg chg="add">
          <ac:chgData name="Alex Daigle" userId="S::alexandre.daigle2@mail.mcgill.ca::e2d09e66-30ee-4106-9ad1-e53acb7f1719" providerId="AD" clId="Web-{23FDCF5A-9B3E-4D2A-9680-490DB665D47E}" dt="2018-11-30T20:16:44.667" v="72"/>
          <ac:spMkLst>
            <pc:docMk/>
            <pc:sldMk cId="109857222" sldId="256"/>
            <ac:spMk id="9" creationId="{B7FF52F0-41C1-43AB-A827-85DF6A06445A}"/>
          </ac:spMkLst>
        </pc:spChg>
        <pc:spChg chg="add del">
          <ac:chgData name="Alex Daigle" userId="S::alexandre.daigle2@mail.mcgill.ca::e2d09e66-30ee-4106-9ad1-e53acb7f1719" providerId="AD" clId="Web-{23FDCF5A-9B3E-4D2A-9680-490DB665D47E}" dt="2018-11-30T20:16:01.682" v="68"/>
          <ac:spMkLst>
            <pc:docMk/>
            <pc:sldMk cId="109857222" sldId="256"/>
            <ac:spMk id="31" creationId="{E4BAAF5C-577F-43DB-8ACD-EDAB5A54E6C0}"/>
          </ac:spMkLst>
        </pc:spChg>
        <pc:spChg chg="add">
          <ac:chgData name="Alex Daigle" userId="S::alexandre.daigle2@mail.mcgill.ca::e2d09e66-30ee-4106-9ad1-e53acb7f1719" providerId="AD" clId="Web-{23FDCF5A-9B3E-4D2A-9680-490DB665D47E}" dt="2018-11-30T20:16:44.667" v="72"/>
          <ac:spMkLst>
            <pc:docMk/>
            <pc:sldMk cId="109857222" sldId="256"/>
            <ac:spMk id="32" creationId="{49DB63B5-3AC2-4401-94EF-046358A666F6}"/>
          </ac:spMkLst>
        </pc:spChg>
        <pc:spChg chg="add del">
          <ac:chgData name="Alex Daigle" userId="S::alexandre.daigle2@mail.mcgill.ca::e2d09e66-30ee-4106-9ad1-e53acb7f1719" providerId="AD" clId="Web-{23FDCF5A-9B3E-4D2A-9680-490DB665D47E}" dt="2018-11-30T20:16:01.682" v="68"/>
          <ac:spMkLst>
            <pc:docMk/>
            <pc:sldMk cId="109857222" sldId="256"/>
            <ac:spMk id="33" creationId="{78B6E08A-861F-4A1A-BCF0-69429C5A281C}"/>
          </ac:spMkLst>
        </pc:spChg>
        <pc:spChg chg="add">
          <ac:chgData name="Alex Daigle" userId="S::alexandre.daigle2@mail.mcgill.ca::e2d09e66-30ee-4106-9ad1-e53acb7f1719" providerId="AD" clId="Web-{23FDCF5A-9B3E-4D2A-9680-490DB665D47E}" dt="2018-11-30T20:16:44.667" v="72"/>
          <ac:spMkLst>
            <pc:docMk/>
            <pc:sldMk cId="109857222" sldId="256"/>
            <ac:spMk id="34" creationId="{5BF7DBAF-F0AA-4410-8A08-2579C85088FD}"/>
          </ac:spMkLst>
        </pc:spChg>
        <pc:spChg chg="add">
          <ac:chgData name="Alex Daigle" userId="S::alexandre.daigle2@mail.mcgill.ca::e2d09e66-30ee-4106-9ad1-e53acb7f1719" providerId="AD" clId="Web-{23FDCF5A-9B3E-4D2A-9680-490DB665D47E}" dt="2018-11-30T20:16:01.682" v="68"/>
          <ac:spMkLst>
            <pc:docMk/>
            <pc:sldMk cId="109857222" sldId="256"/>
            <ac:spMk id="35" creationId="{A3BAF07C-C39E-42EB-BB22-8D46691D9735}"/>
          </ac:spMkLst>
        </pc:spChg>
        <pc:spChg chg="add">
          <ac:chgData name="Alex Daigle" userId="S::alexandre.daigle2@mail.mcgill.ca::e2d09e66-30ee-4106-9ad1-e53acb7f1719" providerId="AD" clId="Web-{23FDCF5A-9B3E-4D2A-9680-490DB665D47E}" dt="2018-11-30T20:16:01.682" v="68"/>
          <ac:spMkLst>
            <pc:docMk/>
            <pc:sldMk cId="109857222" sldId="256"/>
            <ac:spMk id="37" creationId="{A7795DFA-888F-47E2-B44E-DE1D3B3E46A4}"/>
          </ac:spMkLst>
        </pc:spChg>
        <pc:spChg chg="add del">
          <ac:chgData name="Alex Daigle" userId="S::alexandre.daigle2@mail.mcgill.ca::e2d09e66-30ee-4106-9ad1-e53acb7f1719" providerId="AD" clId="Web-{23FDCF5A-9B3E-4D2A-9680-490DB665D47E}" dt="2018-11-30T20:16:01.604" v="67"/>
          <ac:spMkLst>
            <pc:docMk/>
            <pc:sldMk cId="109857222" sldId="256"/>
            <ac:spMk id="38" creationId="{E2366EBA-92FD-44AE-87A9-25E5135EB2C9}"/>
          </ac:spMkLst>
        </pc:spChg>
        <pc:spChg chg="add del">
          <ac:chgData name="Alex Daigle" userId="S::alexandre.daigle2@mail.mcgill.ca::e2d09e66-30ee-4106-9ad1-e53acb7f1719" providerId="AD" clId="Web-{23FDCF5A-9B3E-4D2A-9680-490DB665D47E}" dt="2018-11-30T20:16:01.604" v="67"/>
          <ac:spMkLst>
            <pc:docMk/>
            <pc:sldMk cId="109857222" sldId="256"/>
            <ac:spMk id="61" creationId="{7C462C46-EFB7-4580-9921-DFC346FCC3C2}"/>
          </ac:spMkLst>
        </pc:spChg>
        <pc:grpChg chg="add del">
          <ac:chgData name="Alex Daigle" userId="S::alexandre.daigle2@mail.mcgill.ca::e2d09e66-30ee-4106-9ad1-e53acb7f1719" providerId="AD" clId="Web-{23FDCF5A-9B3E-4D2A-9680-490DB665D47E}" dt="2018-11-30T20:16:44.589" v="71"/>
          <ac:grpSpMkLst>
            <pc:docMk/>
            <pc:sldMk cId="109857222" sldId="256"/>
            <ac:grpSpMk id="6" creationId="{D8E9CF54-0466-4261-9E62-0249E60E1886}"/>
          </ac:grpSpMkLst>
        </pc:grpChg>
        <pc:grpChg chg="add del">
          <ac:chgData name="Alex Daigle" userId="S::alexandre.daigle2@mail.mcgill.ca::e2d09e66-30ee-4106-9ad1-e53acb7f1719" providerId="AD" clId="Web-{23FDCF5A-9B3E-4D2A-9680-490DB665D47E}" dt="2018-11-30T20:16:01.682" v="68"/>
          <ac:grpSpMkLst>
            <pc:docMk/>
            <pc:sldMk cId="109857222" sldId="256"/>
            <ac:grpSpMk id="10" creationId="{94030ADA-F758-4871-82A9-A900D3A1CF27}"/>
          </ac:grpSpMkLst>
        </pc:grpChg>
        <pc:grpChg chg="add">
          <ac:chgData name="Alex Daigle" userId="S::alexandre.daigle2@mail.mcgill.ca::e2d09e66-30ee-4106-9ad1-e53acb7f1719" providerId="AD" clId="Web-{23FDCF5A-9B3E-4D2A-9680-490DB665D47E}" dt="2018-11-30T20:16:44.667" v="72"/>
          <ac:grpSpMkLst>
            <pc:docMk/>
            <pc:sldMk cId="109857222" sldId="256"/>
            <ac:grpSpMk id="30" creationId="{6C144995-155B-424A-B9F4-F22B71B70CA5}"/>
          </ac:grpSpMkLst>
        </pc:grpChg>
        <pc:grpChg chg="add">
          <ac:chgData name="Alex Daigle" userId="S::alexandre.daigle2@mail.mcgill.ca::e2d09e66-30ee-4106-9ad1-e53acb7f1719" providerId="AD" clId="Web-{23FDCF5A-9B3E-4D2A-9680-490DB665D47E}" dt="2018-11-30T20:16:01.682" v="68"/>
          <ac:grpSpMkLst>
            <pc:docMk/>
            <pc:sldMk cId="109857222" sldId="256"/>
            <ac:grpSpMk id="36" creationId="{D8E9CF54-0466-4261-9E62-0249E60E1886}"/>
          </ac:grpSpMkLst>
        </pc:grpChg>
        <pc:grpChg chg="add del">
          <ac:chgData name="Alex Daigle" userId="S::alexandre.daigle2@mail.mcgill.ca::e2d09e66-30ee-4106-9ad1-e53acb7f1719" providerId="AD" clId="Web-{23FDCF5A-9B3E-4D2A-9680-490DB665D47E}" dt="2018-11-30T20:16:01.604" v="67"/>
          <ac:grpSpMkLst>
            <pc:docMk/>
            <pc:sldMk cId="109857222" sldId="256"/>
            <ac:grpSpMk id="40" creationId="{2B9CCAD9-1D1C-44DB-9BC4-912C4B2303A5}"/>
          </ac:grpSpMkLst>
        </pc:grpChg>
      </pc:sldChg>
      <pc:sldChg chg="addSp modSp new mod modClrScheme chgLayout modNotes">
        <pc:chgData name="Alex Daigle" userId="S::alexandre.daigle2@mail.mcgill.ca::e2d09e66-30ee-4106-9ad1-e53acb7f1719" providerId="AD" clId="Web-{23FDCF5A-9B3E-4D2A-9680-490DB665D47E}" dt="2018-11-30T20:33:08.559" v="282"/>
        <pc:sldMkLst>
          <pc:docMk/>
          <pc:sldMk cId="2305414952" sldId="257"/>
        </pc:sldMkLst>
        <pc:spChg chg="mod ord">
          <ac:chgData name="Alex Daigle" userId="S::alexandre.daigle2@mail.mcgill.ca::e2d09e66-30ee-4106-9ad1-e53acb7f1719" providerId="AD" clId="Web-{23FDCF5A-9B3E-4D2A-9680-490DB665D47E}" dt="2018-11-30T20:31:54.277" v="265" actId="14100"/>
          <ac:spMkLst>
            <pc:docMk/>
            <pc:sldMk cId="2305414952" sldId="257"/>
            <ac:spMk id="2" creationId="{C53CB6B4-8DD7-4359-AEF0-316A72B99E56}"/>
          </ac:spMkLst>
        </pc:spChg>
        <pc:spChg chg="mod ord">
          <ac:chgData name="Alex Daigle" userId="S::alexandre.daigle2@mail.mcgill.ca::e2d09e66-30ee-4106-9ad1-e53acb7f1719" providerId="AD" clId="Web-{23FDCF5A-9B3E-4D2A-9680-490DB665D47E}" dt="2018-11-30T20:31:17.637" v="255" actId="20577"/>
          <ac:spMkLst>
            <pc:docMk/>
            <pc:sldMk cId="2305414952" sldId="257"/>
            <ac:spMk id="3" creationId="{1D579248-9D40-42F0-B109-4DE28C17BB70}"/>
          </ac:spMkLst>
        </pc:spChg>
        <pc:spChg chg="add mod ord">
          <ac:chgData name="Alex Daigle" userId="S::alexandre.daigle2@mail.mcgill.ca::e2d09e66-30ee-4106-9ad1-e53acb7f1719" providerId="AD" clId="Web-{23FDCF5A-9B3E-4D2A-9680-490DB665D47E}" dt="2018-11-30T20:20:28.808" v="133"/>
          <ac:spMkLst>
            <pc:docMk/>
            <pc:sldMk cId="2305414952" sldId="257"/>
            <ac:spMk id="4" creationId="{FA9BEA0B-ED81-4EA9-B3A3-05AB09D0F279}"/>
          </ac:spMkLst>
        </pc:spChg>
      </pc:sldChg>
      <pc:sldChg chg="addSp delSp modSp new mod ord setBg modClrScheme delDesignElem chgLayout">
        <pc:chgData name="Alex Daigle" userId="S::alexandre.daigle2@mail.mcgill.ca::e2d09e66-30ee-4106-9ad1-e53acb7f1719" providerId="AD" clId="Web-{23FDCF5A-9B3E-4D2A-9680-490DB665D47E}" dt="2018-11-30T20:31:33.824" v="260" actId="20577"/>
        <pc:sldMkLst>
          <pc:docMk/>
          <pc:sldMk cId="1441374881" sldId="258"/>
        </pc:sldMkLst>
        <pc:spChg chg="mod ord">
          <ac:chgData name="Alex Daigle" userId="S::alexandre.daigle2@mail.mcgill.ca::e2d09e66-30ee-4106-9ad1-e53acb7f1719" providerId="AD" clId="Web-{23FDCF5A-9B3E-4D2A-9680-490DB665D47E}" dt="2018-11-30T20:31:25.543" v="257" actId="20577"/>
          <ac:spMkLst>
            <pc:docMk/>
            <pc:sldMk cId="1441374881" sldId="258"/>
            <ac:spMk id="2" creationId="{AEF0C0CE-6E21-4FCC-90D5-E3976767FA98}"/>
          </ac:spMkLst>
        </pc:spChg>
        <pc:spChg chg="mod ord">
          <ac:chgData name="Alex Daigle" userId="S::alexandre.daigle2@mail.mcgill.ca::e2d09e66-30ee-4106-9ad1-e53acb7f1719" providerId="AD" clId="Web-{23FDCF5A-9B3E-4D2A-9680-490DB665D47E}" dt="2018-11-30T20:31:33.824" v="260" actId="20577"/>
          <ac:spMkLst>
            <pc:docMk/>
            <pc:sldMk cId="1441374881" sldId="258"/>
            <ac:spMk id="3" creationId="{8BF18532-0CA3-4B98-9504-16373BFE7A1D}"/>
          </ac:spMkLst>
        </pc:spChg>
        <pc:spChg chg="add">
          <ac:chgData name="Alex Daigle" userId="S::alexandre.daigle2@mail.mcgill.ca::e2d09e66-30ee-4106-9ad1-e53acb7f1719" providerId="AD" clId="Web-{23FDCF5A-9B3E-4D2A-9680-490DB665D47E}" dt="2018-11-30T20:17:30.339" v="75"/>
          <ac:spMkLst>
            <pc:docMk/>
            <pc:sldMk cId="1441374881" sldId="258"/>
            <ac:spMk id="5" creationId="{E2366EBA-92FD-44AE-87A9-25E5135EB2C9}"/>
          </ac:spMkLst>
        </pc:spChg>
        <pc:spChg chg="add">
          <ac:chgData name="Alex Daigle" userId="S::alexandre.daigle2@mail.mcgill.ca::e2d09e66-30ee-4106-9ad1-e53acb7f1719" providerId="AD" clId="Web-{23FDCF5A-9B3E-4D2A-9680-490DB665D47E}" dt="2018-11-30T20:17:30.339" v="75"/>
          <ac:spMkLst>
            <pc:docMk/>
            <pc:sldMk cId="1441374881" sldId="258"/>
            <ac:spMk id="33" creationId="{7C462C46-EFB7-4580-9921-DFC346FCC3C2}"/>
          </ac:spMkLst>
        </pc:spChg>
        <pc:spChg chg="add del">
          <ac:chgData name="Alex Daigle" userId="S::alexandre.daigle2@mail.mcgill.ca::e2d09e66-30ee-4106-9ad1-e53acb7f1719" providerId="AD" clId="Web-{23FDCF5A-9B3E-4D2A-9680-490DB665D47E}" dt="2018-11-30T20:17:23.807" v="74"/>
          <ac:spMkLst>
            <pc:docMk/>
            <pc:sldMk cId="1441374881" sldId="258"/>
            <ac:spMk id="34" creationId="{E2366EBA-92FD-44AE-87A9-25E5135EB2C9}"/>
          </ac:spMkLst>
        </pc:spChg>
        <pc:spChg chg="add">
          <ac:chgData name="Alex Daigle" userId="S::alexandre.daigle2@mail.mcgill.ca::e2d09e66-30ee-4106-9ad1-e53acb7f1719" providerId="AD" clId="Web-{23FDCF5A-9B3E-4D2A-9680-490DB665D47E}" dt="2018-11-30T20:17:30.339" v="75"/>
          <ac:spMkLst>
            <pc:docMk/>
            <pc:sldMk cId="1441374881" sldId="258"/>
            <ac:spMk id="35" creationId="{B8B918B4-AB10-4E3A-916E-A9625586EA47}"/>
          </ac:spMkLst>
        </pc:spChg>
        <pc:spChg chg="add del">
          <ac:chgData name="Alex Daigle" userId="S::alexandre.daigle2@mail.mcgill.ca::e2d09e66-30ee-4106-9ad1-e53acb7f1719" providerId="AD" clId="Web-{23FDCF5A-9B3E-4D2A-9680-490DB665D47E}" dt="2018-11-30T20:17:23.807" v="74"/>
          <ac:spMkLst>
            <pc:docMk/>
            <pc:sldMk cId="1441374881" sldId="258"/>
            <ac:spMk id="57" creationId="{7C462C46-EFB7-4580-9921-DFC346FCC3C2}"/>
          </ac:spMkLst>
        </pc:spChg>
        <pc:grpChg chg="add del">
          <ac:chgData name="Alex Daigle" userId="S::alexandre.daigle2@mail.mcgill.ca::e2d09e66-30ee-4106-9ad1-e53acb7f1719" providerId="AD" clId="Web-{23FDCF5A-9B3E-4D2A-9680-490DB665D47E}" dt="2018-11-30T20:17:23.807" v="74"/>
          <ac:grpSpMkLst>
            <pc:docMk/>
            <pc:sldMk cId="1441374881" sldId="258"/>
            <ac:grpSpMk id="8" creationId="{84DB7353-7D7A-431B-A5B6-A3845E6F2BB2}"/>
          </ac:grpSpMkLst>
        </pc:grpChg>
        <pc:grpChg chg="add">
          <ac:chgData name="Alex Daigle" userId="S::alexandre.daigle2@mail.mcgill.ca::e2d09e66-30ee-4106-9ad1-e53acb7f1719" providerId="AD" clId="Web-{23FDCF5A-9B3E-4D2A-9680-490DB665D47E}" dt="2018-11-30T20:17:30.339" v="75"/>
          <ac:grpSpMkLst>
            <pc:docMk/>
            <pc:sldMk cId="1441374881" sldId="258"/>
            <ac:grpSpMk id="10" creationId="{B437F5FC-01F7-4EB4-81E7-C27D917E9554}"/>
          </ac:grpSpMkLst>
        </pc:grpChg>
        <pc:grpChg chg="add del">
          <ac:chgData name="Alex Daigle" userId="S::alexandre.daigle2@mail.mcgill.ca::e2d09e66-30ee-4106-9ad1-e53acb7f1719" providerId="AD" clId="Web-{23FDCF5A-9B3E-4D2A-9680-490DB665D47E}" dt="2018-11-30T20:17:23.807" v="74"/>
          <ac:grpSpMkLst>
            <pc:docMk/>
            <pc:sldMk cId="1441374881" sldId="258"/>
            <ac:grpSpMk id="29" creationId="{1B24766B-81CA-44C7-BF11-77A12BA42411}"/>
          </ac:grpSpMkLst>
        </pc:grpChg>
        <pc:grpChg chg="add del">
          <ac:chgData name="Alex Daigle" userId="S::alexandre.daigle2@mail.mcgill.ca::e2d09e66-30ee-4106-9ad1-e53acb7f1719" providerId="AD" clId="Web-{23FDCF5A-9B3E-4D2A-9680-490DB665D47E}" dt="2018-11-30T20:17:23.807" v="74"/>
          <ac:grpSpMkLst>
            <pc:docMk/>
            <pc:sldMk cId="1441374881" sldId="258"/>
            <ac:grpSpMk id="36" creationId="{2B9CCAD9-1D1C-44DB-9BC4-912C4B2303A5}"/>
          </ac:grpSpMkLst>
        </pc:grpChg>
      </pc:sldChg>
      <pc:sldChg chg="new">
        <pc:chgData name="Alex Daigle" userId="S::alexandre.daigle2@mail.mcgill.ca::e2d09e66-30ee-4106-9ad1-e53acb7f1719" providerId="AD" clId="Web-{23FDCF5A-9B3E-4D2A-9680-490DB665D47E}" dt="2018-11-30T20:33:46.152" v="283"/>
        <pc:sldMkLst>
          <pc:docMk/>
          <pc:sldMk cId="2034994574" sldId="259"/>
        </pc:sldMkLst>
      </pc:sldChg>
    </pc:docChg>
  </pc:docChgLst>
  <pc:docChgLst>
    <pc:chgData name="Alex Daigle" userId="S::alexandre.daigle2@mail.mcgill.ca::e2d09e66-30ee-4106-9ad1-e53acb7f1719" providerId="AD" clId="Web-{CA0F4300-51A3-7CE9-4224-E2A36ABA0CB0}"/>
    <pc:docChg chg="modSld">
      <pc:chgData name="Alex Daigle" userId="S::alexandre.daigle2@mail.mcgill.ca::e2d09e66-30ee-4106-9ad1-e53acb7f1719" providerId="AD" clId="Web-{CA0F4300-51A3-7CE9-4224-E2A36ABA0CB0}" dt="2018-12-01T00:43:01.945" v="31"/>
      <pc:docMkLst>
        <pc:docMk/>
      </pc:docMkLst>
      <pc:sldChg chg="modNotes">
        <pc:chgData name="Alex Daigle" userId="S::alexandre.daigle2@mail.mcgill.ca::e2d09e66-30ee-4106-9ad1-e53acb7f1719" providerId="AD" clId="Web-{CA0F4300-51A3-7CE9-4224-E2A36ABA0CB0}" dt="2018-12-01T00:43:01.945" v="31"/>
        <pc:sldMkLst>
          <pc:docMk/>
          <pc:sldMk cId="1398333453" sldId="260"/>
        </pc:sldMkLst>
      </pc:sldChg>
      <pc:sldChg chg="modNotes">
        <pc:chgData name="Alex Daigle" userId="S::alexandre.daigle2@mail.mcgill.ca::e2d09e66-30ee-4106-9ad1-e53acb7f1719" providerId="AD" clId="Web-{CA0F4300-51A3-7CE9-4224-E2A36ABA0CB0}" dt="2018-12-01T00:42:12.492" v="4"/>
        <pc:sldMkLst>
          <pc:docMk/>
          <pc:sldMk cId="161629114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68EDC-8B4D-4D95-9A35-335028524CA5}" type="datetimeFigureOut">
              <a:rPr lang="en-US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710A5-5739-4145-8C7F-539A974824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</a:t>
            </a:r>
            <a:r>
              <a:rPr lang="en-US" baseline="0" dirty="0"/>
              <a:t> we will explore the full end to end OMR workflow in </a:t>
            </a:r>
            <a:r>
              <a:rPr lang="en-US" baseline="0" dirty="0" err="1"/>
              <a:t>Rodan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710A5-5739-4145-8C7F-539A97482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Rodan</a:t>
            </a:r>
            <a:r>
              <a:rPr lang="en-US" dirty="0">
                <a:cs typeface="Calibri"/>
              </a:rPr>
              <a:t> is a tool that allows us to identify information on images, it helps us perform image recognition tasks. </a:t>
            </a:r>
            <a:r>
              <a:rPr lang="en-US" dirty="0" err="1">
                <a:cs typeface="Calibri"/>
              </a:rPr>
              <a:t>Rodan</a:t>
            </a:r>
            <a:r>
              <a:rPr lang="en-US" dirty="0">
                <a:cs typeface="Calibri"/>
              </a:rPr>
              <a:t> can wrap together the jobs we talked about today and have the workflow act upon</a:t>
            </a:r>
            <a:r>
              <a:rPr lang="en-US" baseline="0" dirty="0">
                <a:cs typeface="Calibri"/>
              </a:rPr>
              <a:t> resources we upload.</a:t>
            </a:r>
            <a:r>
              <a:rPr lang="en-US" dirty="0">
                <a:cs typeface="Calibri"/>
              </a:rPr>
              <a:t> A workflow can be one or many jobs connected together.</a:t>
            </a:r>
          </a:p>
          <a:p>
            <a:r>
              <a:rPr lang="en-US" dirty="0">
                <a:cs typeface="Calibri"/>
              </a:rPr>
              <a:t>It's standing on the shoulders of </a:t>
            </a:r>
            <a:r>
              <a:rPr lang="en-US" dirty="0" err="1">
                <a:cs typeface="Calibri"/>
              </a:rPr>
              <a:t>Gamera</a:t>
            </a:r>
            <a:r>
              <a:rPr lang="en-US" dirty="0">
                <a:cs typeface="Calibri"/>
              </a:rPr>
              <a:t>, jobs in </a:t>
            </a:r>
            <a:r>
              <a:rPr lang="en-US" dirty="0" err="1">
                <a:cs typeface="Calibri"/>
              </a:rPr>
              <a:t>rodan</a:t>
            </a:r>
            <a:r>
              <a:rPr lang="en-US" dirty="0">
                <a:cs typeface="Calibri"/>
              </a:rPr>
              <a:t> have been built using the </a:t>
            </a:r>
            <a:r>
              <a:rPr lang="en-US" dirty="0" err="1">
                <a:cs typeface="Calibri"/>
              </a:rPr>
              <a:t>Gamera</a:t>
            </a:r>
            <a:r>
              <a:rPr lang="en-US" baseline="0" dirty="0">
                <a:cs typeface="Calibri"/>
              </a:rPr>
              <a:t> toolkit.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do</a:t>
            </a:r>
            <a:r>
              <a:rPr lang="en-US" baseline="0" dirty="0">
                <a:cs typeface="Calibri"/>
              </a:rPr>
              <a:t> not need to install anything, it's in the browser for you, and it gets updated nightly for you.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It’s open source, if you have any ideas you can</a:t>
            </a:r>
            <a:r>
              <a:rPr lang="en-US" baseline="0" dirty="0">
                <a:cs typeface="Calibri"/>
              </a:rPr>
              <a:t> look at the code and let us know.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710A5-5739-4145-8C7F-539A9748242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Fast Collaboration of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710A5-5739-4145-8C7F-539A974824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It uses the Diva viewer for viewing all almost image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710A5-5739-4145-8C7F-539A974824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710A5-5739-4145-8C7F-539A974824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1231F6A-6D7C-C547-98CF-8FDD69024436}" type="datetime1">
              <a:rPr lang="en-CA" smtClean="0"/>
              <a:t>2018-11-30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7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8D84-D172-3D47-A603-D49B2149E47F}" type="datetime1">
              <a:rPr lang="en-CA" smtClean="0"/>
              <a:t>2018-11-30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671DD6-9F9E-6E4A-9F51-D815DB30B9E3}" type="datetime1">
              <a:rPr lang="en-CA" smtClean="0"/>
              <a:t>2018-11-30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DE80-123E-4F4C-B241-80F2BF00B10F}" type="datetime1">
              <a:rPr lang="en-CA" smtClean="0"/>
              <a:t>2018-11-30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98B4455-CDE3-6346-8497-C9805ED6DF97}" type="datetime1">
              <a:rPr lang="en-CA" smtClean="0"/>
              <a:t>2018-11-30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EDEE077-6A34-C64B-9EF1-7234BE8F2555}" type="datetime1">
              <a:rPr lang="en-CA" smtClean="0"/>
              <a:t>2018-11-30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31E14FE-330B-954B-A006-803B044B3073}" type="datetime1">
              <a:rPr lang="en-CA" smtClean="0"/>
              <a:t>2018-11-30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18FA-8580-7E4A-B7AD-3969F4B3E921}" type="datetime1">
              <a:rPr lang="en-CA" smtClean="0"/>
              <a:t>2018-11-30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7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2A8C3D-78FD-AA46-B2C1-E6826D9D9D22}" type="datetime1">
              <a:rPr lang="en-CA" smtClean="0"/>
              <a:t>2018-11-30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C990-867F-2245-9112-A3C5F9BD290C}" type="datetime1">
              <a:rPr lang="en-CA" smtClean="0"/>
              <a:t>2018-11-30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9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B8E1AE-11CE-7445-B0A0-A302E101463F}" type="datetime1">
              <a:rPr lang="en-CA" smtClean="0"/>
              <a:t>2018-11-30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1CE0-4D38-B643-BF27-83622EDAC8FC}" type="datetime1">
              <a:rPr lang="en-CA" smtClean="0"/>
              <a:t>2018-11-30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4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9GPZQddVBPQ?feature=oembed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5079936"/>
            <a:ext cx="8686795" cy="1383508"/>
          </a:xfrm>
          <a:ln>
            <a:noFill/>
            <a:prstDash val="dash"/>
            <a:miter lim="800000"/>
          </a:ln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Full Optical Music Recognition Workflow with </a:t>
            </a:r>
            <a:r>
              <a:rPr lang="en-US" sz="2400" dirty="0" err="1">
                <a:solidFill>
                  <a:schemeClr val="bg1"/>
                </a:solidFill>
              </a:rPr>
              <a:t>Rodan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Alex Daigle 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326996"/>
            <a:ext cx="8679915" cy="296525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tx1"/>
                </a:solidFill>
                <a:cs typeface="Calibri Light"/>
              </a:rPr>
              <a:t>The Power of Rodan</a:t>
            </a:r>
            <a:endParaRPr lang="en-US" sz="7200">
              <a:solidFill>
                <a:schemeClr val="tx1"/>
              </a:solidFill>
            </a:endParaRPr>
          </a:p>
        </p:txBody>
      </p:sp>
      <p:sp>
        <p:nvSpPr>
          <p:cNvPr id="34" name="Isosceles Triangle 32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0C0CE-6E21-4FCC-90D5-E3976767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0" rtlCol="0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  <a:cs typeface="Calibri Light"/>
              </a:rPr>
              <a:t>Index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BF18532-0CA3-4B98-9504-16373BFE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 vert="horz" lIns="91440" tIns="0" rIns="91440" bIns="45720" rtlCol="0">
            <a:normAutofit/>
          </a:bodyPr>
          <a:lstStyle/>
          <a:p>
            <a:r>
              <a:rPr lang="en-US"/>
              <a:t>What is </a:t>
            </a:r>
            <a:r>
              <a:rPr lang="en-US" err="1"/>
              <a:t>Rodan</a:t>
            </a:r>
            <a:r>
              <a:rPr lang="en-US"/>
              <a:t>?</a:t>
            </a:r>
          </a:p>
          <a:p>
            <a:r>
              <a:rPr lang="en-US"/>
              <a:t>The OMR Workflow</a:t>
            </a:r>
          </a:p>
          <a:p>
            <a:pPr lvl="1"/>
            <a:r>
              <a:rPr lang="en-US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B6B4-8DD7-4359-AEF0-316A72B9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68" y="2352026"/>
            <a:ext cx="3958396" cy="1237152"/>
          </a:xfrm>
        </p:spPr>
        <p:txBody>
          <a:bodyPr/>
          <a:lstStyle/>
          <a:p>
            <a:r>
              <a:rPr lang="en-US" sz="4400" dirty="0">
                <a:cs typeface="Calibri Light"/>
              </a:rPr>
              <a:t>What is </a:t>
            </a:r>
            <a:r>
              <a:rPr lang="en-US" sz="4400" dirty="0" err="1">
                <a:cs typeface="Calibri Light"/>
              </a:rPr>
              <a:t>Rodan</a:t>
            </a:r>
            <a:r>
              <a:rPr lang="en-US" sz="4400" dirty="0">
                <a:cs typeface="Calibri Ligh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9248-9D40-42F0-B109-4DE28C17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Workflow Engine</a:t>
            </a:r>
          </a:p>
          <a:p>
            <a:r>
              <a:rPr lang="en-US" sz="2800" dirty="0"/>
              <a:t>In the Browser</a:t>
            </a:r>
          </a:p>
          <a:p>
            <a:r>
              <a:rPr lang="en-US" sz="2800" dirty="0"/>
              <a:t>Open 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7402-2FF5-422C-8C32-AADBE63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" y="2339669"/>
            <a:ext cx="3634740" cy="2470065"/>
          </a:xfrm>
        </p:spPr>
        <p:txBody>
          <a:bodyPr/>
          <a:lstStyle/>
          <a:p>
            <a:r>
              <a:rPr lang="en-US"/>
              <a:t>Upload Resources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22076"/>
            <a:ext cx="7242810" cy="298765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7402-2FF5-422C-8C32-AADBE63A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Resources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56" y="1701476"/>
            <a:ext cx="7053874" cy="396780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4">
            <a:hlinkClick r:id="" action="ppaction://media"/>
            <a:extLst>
              <a:ext uri="{FF2B5EF4-FFF2-40B4-BE49-F238E27FC236}">
                <a16:creationId xmlns:a16="http://schemas.microsoft.com/office/drawing/2014/main" id="{1A22535A-CF3A-4423-AF5E-0C80E1C806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3895" y="137863"/>
            <a:ext cx="11737472" cy="66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8AFF-B7B2-4DD5-B2D0-869A3B3C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7" y="759083"/>
            <a:ext cx="3498979" cy="2456442"/>
          </a:xfrm>
        </p:spPr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D38ADF-EE5D-401B-850A-A6953EAD1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74" r="43561" b="-479"/>
          <a:stretch/>
        </p:blipFill>
        <p:spPr>
          <a:xfrm>
            <a:off x="5118447" y="4046666"/>
            <a:ext cx="3545452" cy="25217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2F6473-B5F6-4C66-AB70-54010EAA8203}"/>
              </a:ext>
            </a:extLst>
          </p:cNvPr>
          <p:cNvSpPr txBox="1">
            <a:spLocks/>
          </p:cNvSpPr>
          <p:nvPr/>
        </p:nvSpPr>
        <p:spPr>
          <a:xfrm>
            <a:off x="5118447" y="343111"/>
            <a:ext cx="2745043" cy="356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Alastair Porter </a:t>
            </a:r>
            <a:endParaRPr lang="en-US"/>
          </a:p>
          <a:p>
            <a:r>
              <a:rPr lang="en-US" dirty="0"/>
              <a:t>Alex Daigle </a:t>
            </a:r>
          </a:p>
          <a:p>
            <a:r>
              <a:rPr lang="en-US" dirty="0"/>
              <a:t>Andrew Hankinson </a:t>
            </a:r>
          </a:p>
          <a:p>
            <a:r>
              <a:rPr lang="en-US" dirty="0"/>
              <a:t>Andrew Horwitz </a:t>
            </a:r>
          </a:p>
          <a:p>
            <a:r>
              <a:rPr lang="en-US" dirty="0"/>
              <a:t>Anton </a:t>
            </a:r>
            <a:r>
              <a:rPr lang="en-US" dirty="0" err="1"/>
              <a:t>Khelou</a:t>
            </a:r>
            <a:r>
              <a:rPr lang="en-US" dirty="0"/>
              <a:t> </a:t>
            </a:r>
          </a:p>
          <a:p>
            <a:r>
              <a:rPr lang="en-US" dirty="0"/>
              <a:t>Brian Stern </a:t>
            </a:r>
          </a:p>
          <a:p>
            <a:r>
              <a:rPr lang="en-US" dirty="0" err="1"/>
              <a:t>Deepanjay</a:t>
            </a:r>
            <a:r>
              <a:rPr lang="en-US" dirty="0"/>
              <a:t> Roy </a:t>
            </a:r>
          </a:p>
          <a:p>
            <a:r>
              <a:rPr lang="en-US" dirty="0"/>
              <a:t>Gabriel </a:t>
            </a:r>
            <a:r>
              <a:rPr lang="en-US" dirty="0" err="1"/>
              <a:t>Vigliensoni</a:t>
            </a:r>
          </a:p>
          <a:p>
            <a:r>
              <a:rPr lang="en-US" dirty="0"/>
              <a:t>Ling-Xiao Yang </a:t>
            </a:r>
          </a:p>
        </p:txBody>
      </p:sp>
      <p:pic>
        <p:nvPicPr>
          <p:cNvPr id="11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6B2EC1-F24E-4F45-BF86-64E290C6C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" b="57619"/>
          <a:stretch/>
        </p:blipFill>
        <p:spPr>
          <a:xfrm>
            <a:off x="5116066" y="4058572"/>
            <a:ext cx="6269982" cy="1057603"/>
          </a:xfrm>
          <a:prstGeom prst="rect">
            <a:avLst/>
          </a:prstGeom>
        </p:spPr>
      </p:pic>
      <p:pic>
        <p:nvPicPr>
          <p:cNvPr id="1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7D1E9F-556B-41EA-9D37-37F9B8D7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30" r="8144" b="11905"/>
          <a:stretch/>
        </p:blipFill>
        <p:spPr>
          <a:xfrm>
            <a:off x="8449815" y="4058572"/>
            <a:ext cx="2438941" cy="219839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42549AD-C7F7-42BB-A27D-9EB2A766226C}"/>
              </a:ext>
            </a:extLst>
          </p:cNvPr>
          <p:cNvSpPr txBox="1">
            <a:spLocks/>
          </p:cNvSpPr>
          <p:nvPr/>
        </p:nvSpPr>
        <p:spPr>
          <a:xfrm>
            <a:off x="8453993" y="343110"/>
            <a:ext cx="2745043" cy="356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Matan </a:t>
            </a:r>
            <a:r>
              <a:rPr lang="en-US" dirty="0" err="1"/>
              <a:t>Gover</a:t>
            </a:r>
            <a:r>
              <a:rPr lang="en-US" dirty="0"/>
              <a:t> </a:t>
            </a:r>
            <a:endParaRPr lang="en-US"/>
          </a:p>
          <a:p>
            <a:r>
              <a:rPr lang="en-US" dirty="0"/>
              <a:t>Nicky </a:t>
            </a:r>
            <a:r>
              <a:rPr lang="en-US" dirty="0" err="1"/>
              <a:t>Mirfallah</a:t>
            </a:r>
            <a:r>
              <a:rPr lang="en-US" dirty="0"/>
              <a:t> </a:t>
            </a:r>
          </a:p>
          <a:p>
            <a:r>
              <a:rPr lang="en-US" dirty="0"/>
              <a:t>Peter Henderson </a:t>
            </a:r>
          </a:p>
          <a:p>
            <a:r>
              <a:rPr lang="en-US" dirty="0" err="1"/>
              <a:t>Rajarshi</a:t>
            </a:r>
            <a:r>
              <a:rPr lang="en-US" dirty="0"/>
              <a:t> </a:t>
            </a:r>
            <a:r>
              <a:rPr lang="en-US" dirty="0" err="1"/>
              <a:t>Rivu</a:t>
            </a:r>
            <a:r>
              <a:rPr lang="en-US" dirty="0"/>
              <a:t> </a:t>
            </a:r>
            <a:r>
              <a:rPr lang="en-US" dirty="0" err="1"/>
              <a:t>Khoda</a:t>
            </a:r>
            <a:r>
              <a:rPr lang="en-US" dirty="0"/>
              <a:t> </a:t>
            </a:r>
          </a:p>
          <a:p>
            <a:r>
              <a:rPr lang="en-US" dirty="0"/>
              <a:t>Ruth </a:t>
            </a:r>
            <a:r>
              <a:rPr lang="en-US" dirty="0" err="1"/>
              <a:t>Berkow</a:t>
            </a:r>
            <a:r>
              <a:rPr lang="en-US" dirty="0"/>
              <a:t> </a:t>
            </a:r>
          </a:p>
          <a:p>
            <a:r>
              <a:rPr lang="en-US" dirty="0"/>
              <a:t>Ryan Bannon </a:t>
            </a:r>
          </a:p>
          <a:p>
            <a:r>
              <a:rPr lang="en-US" dirty="0"/>
              <a:t>Wei Gao </a:t>
            </a:r>
          </a:p>
          <a:p>
            <a:r>
              <a:rPr lang="en-US" dirty="0"/>
              <a:t>Wendy Liu </a:t>
            </a:r>
          </a:p>
          <a:p>
            <a:r>
              <a:rPr lang="en-US" dirty="0" err="1"/>
              <a:t>YiHong</a:t>
            </a:r>
            <a:r>
              <a:rPr lang="en-US" dirty="0"/>
              <a:t> Luo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0F3FA23-59F2-470E-AFCC-50B28438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73" y="2643849"/>
            <a:ext cx="3371515" cy="18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775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133</TotalTime>
  <Words>92</Words>
  <Application>Microsoft Office PowerPoint</Application>
  <PresentationFormat>Widescreen</PresentationFormat>
  <Paragraphs>51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Atlas</vt:lpstr>
      <vt:lpstr>The Power of Rodan</vt:lpstr>
      <vt:lpstr>Index</vt:lpstr>
      <vt:lpstr>What is Rodan?</vt:lpstr>
      <vt:lpstr>Upload Resources</vt:lpstr>
      <vt:lpstr>View Resources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323</cp:revision>
  <dcterms:created xsi:type="dcterms:W3CDTF">2013-07-15T20:26:40Z</dcterms:created>
  <dcterms:modified xsi:type="dcterms:W3CDTF">2018-12-01T00:43:02Z</dcterms:modified>
</cp:coreProperties>
</file>