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B530-4E46-B74F-878F-EF5DF7990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910D7-39E5-0D44-889C-ED006F06E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9471-1D49-EB47-AB99-E14E9474B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E90F-BA1E-3142-B41C-08A4D184F13C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0644B-B223-1C4F-BA34-FAA70F7C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83ABC-E47C-CA4A-96BE-14578912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CD8C-512F-994F-993B-1DF75687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4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944C1-90C8-134A-8E6C-DA9998491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ECB67-A5B4-B942-9ADB-84452D963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7E01F-DE0F-0D40-AFB0-0128A5B3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E90F-BA1E-3142-B41C-08A4D184F13C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84B09-A8E7-0843-B9BB-1DDFD945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F9696-E854-5A45-BA22-0050495C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CD8C-512F-994F-993B-1DF75687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3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FAF9E-6CB3-8541-8726-39B260547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CA516-F294-0D49-8631-159B3583A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B0A81-2D21-BA4C-980F-5309F42A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E90F-BA1E-3142-B41C-08A4D184F13C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D2C6B-87B0-DA4F-9952-7795284A8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938F9-6503-634F-8C5E-3D993CE3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CD8C-512F-994F-993B-1DF75687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0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EE70-D138-1C41-BE42-66F2EE64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39199-E246-E94D-A208-C36415681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8FE9B-CB51-E74D-B68E-4B5696A4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E90F-BA1E-3142-B41C-08A4D184F13C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FD3A9-58F2-3648-ACCB-CBD6D6624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0C12A-0644-4A43-9307-1DCDBC95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CD8C-512F-994F-993B-1DF75687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0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8876-1C9C-7F42-A1A2-F7D1A9AC7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F666A-9948-D54C-8345-195AE4A75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FEC50-AA86-8A49-9BE7-DDA2EB91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E90F-BA1E-3142-B41C-08A4D184F13C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DB1A2-6135-8A4C-BBAE-C802BAAD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1934A-80AC-EF4F-AE12-76DEFE86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CD8C-512F-994F-993B-1DF75687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6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2145-29E7-774F-AFA3-BF2CF8DB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65D1C-F60B-4C45-8A01-6245DF3E8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9D5EE-2803-6140-8F76-57571B8FB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70A9A-88EF-0D4E-8CFA-E91857FD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E90F-BA1E-3142-B41C-08A4D184F13C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6DAF0-7238-F642-9263-C203107A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29143-5B01-104B-84F3-1AD599C2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CD8C-512F-994F-993B-1DF75687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5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4C90-CC8D-304E-A223-28261B21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C5998-6822-B14C-9FAC-4C26E0278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082BF-F0E5-EC42-8A2C-F4A533104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2061A-7DF9-E54E-B24A-D143173C2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E159A-32C4-D346-BD01-C99584F1F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6E1D47-373A-9443-B950-20357784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E90F-BA1E-3142-B41C-08A4D184F13C}" type="datetimeFigureOut">
              <a:rPr lang="en-US" smtClean="0"/>
              <a:t>1/21/21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8F771A-745D-FE49-A508-33917DCD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313325-37A4-1140-A87E-D086E43E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CD8C-512F-994F-993B-1DF75687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9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450F-C135-AF4F-8794-2A779C83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2719CE-7AD0-134B-8881-F5D87FFB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E90F-BA1E-3142-B41C-08A4D184F13C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17769-FE36-4049-B829-E32336516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2F9C0C-1FB6-AC45-86C0-A7B0F01D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CD8C-512F-994F-993B-1DF75687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4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C599D-B40A-6342-B7A1-E10283891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E90F-BA1E-3142-B41C-08A4D184F13C}" type="datetimeFigureOut">
              <a:rPr lang="en-US" smtClean="0"/>
              <a:t>1/21/21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2532BC-E310-E141-88AC-2CD29C9C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B527C-0AA1-5849-80C2-08AF4C60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CD8C-512F-994F-993B-1DF75687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1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B58C-5C88-FE41-BAAD-E9FB3B52B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CD09C-7491-F141-9FE0-68201F100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DEDCB-C03A-114A-9585-BB59F8ECB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62C6B-0AE7-E44E-9A0F-0C87C46D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E90F-BA1E-3142-B41C-08A4D184F13C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27AA4-DA9E-F04F-BF00-17941E38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411A2-4783-A246-B70B-C4A24D21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CD8C-512F-994F-993B-1DF75687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9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041B2-58E8-9A4B-9B40-68A3695E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69EEB-6DFD-9F48-8C30-503FAB9AB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9E164-AD54-1349-B21F-5F85F3A12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6BED2-601F-E046-85A8-2E01FB612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E90F-BA1E-3142-B41C-08A4D184F13C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A2985-27D4-FA47-BDF6-609AB21C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1AF0A-BFD3-AE47-8583-22B5470F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CD8C-512F-994F-993B-1DF75687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3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C2D791-F79A-C348-AAAF-7B99039A1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B14DD-BDA2-8D46-9485-DB10EA91E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5124B-3100-3943-89BF-79F711A85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8E90F-BA1E-3142-B41C-08A4D184F13C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E845B-65F4-D840-A9FB-57A6A06D9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A75EF-19AD-0D4C-BBAB-A80047818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FCD8C-512F-994F-993B-1DF75687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8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F53D-7B65-EA49-947D-4210160890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78469-8D0A-FB41-9B5B-43D958932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9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1B2DACDD-F1AA-2440-A75E-76C229DCA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337" y="1597813"/>
            <a:ext cx="3089071" cy="20572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489B4A-2A89-9744-9002-F138C9CC6726}"/>
              </a:ext>
            </a:extLst>
          </p:cNvPr>
          <p:cNvSpPr txBox="1"/>
          <p:nvPr/>
        </p:nvSpPr>
        <p:spPr>
          <a:xfrm>
            <a:off x="2341789" y="3655030"/>
            <a:ext cx="1641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Conductivity field: 6*32*64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81E39A5-31E2-E44E-86F0-F3108677B0E1}"/>
              </a:ext>
            </a:extLst>
          </p:cNvPr>
          <p:cNvSpPr/>
          <p:nvPr/>
        </p:nvSpPr>
        <p:spPr>
          <a:xfrm>
            <a:off x="5977473" y="910470"/>
            <a:ext cx="164757" cy="345920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B213-28BF-824D-8DA6-8170A7F080A4}"/>
              </a:ext>
            </a:extLst>
          </p:cNvPr>
          <p:cNvSpPr txBox="1"/>
          <p:nvPr/>
        </p:nvSpPr>
        <p:spPr>
          <a:xfrm>
            <a:off x="5077306" y="4423101"/>
            <a:ext cx="19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Latent var </a:t>
            </a:r>
            <a:r>
              <a:rPr lang="en-US" b="1" dirty="0"/>
              <a:t>z</a:t>
            </a:r>
            <a:r>
              <a:rPr lang="en-US" dirty="0"/>
              <a:t>: 512*1</a:t>
            </a:r>
          </a:p>
        </p:txBody>
      </p:sp>
      <p:pic>
        <p:nvPicPr>
          <p:cNvPr id="9" name="Picture 8" descr="Chart, diagram&#10;&#10;Description automatically generated">
            <a:extLst>
              <a:ext uri="{FF2B5EF4-FFF2-40B4-BE49-F238E27FC236}">
                <a16:creationId xmlns:a16="http://schemas.microsoft.com/office/drawing/2014/main" id="{95607034-70BB-1542-8F32-3AF57ADB6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267" y="1624824"/>
            <a:ext cx="3089071" cy="20572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E721B4-BBD5-8444-8A02-E79C59ED4CF0}"/>
              </a:ext>
            </a:extLst>
          </p:cNvPr>
          <p:cNvSpPr txBox="1"/>
          <p:nvPr/>
        </p:nvSpPr>
        <p:spPr>
          <a:xfrm>
            <a:off x="8503288" y="3655029"/>
            <a:ext cx="167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Conductivity field: 6*32*64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81EFF-012C-2742-87E8-177655A000F0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477408" y="2626422"/>
            <a:ext cx="1500065" cy="13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F091EF9-4E50-EE41-8CB3-48DD0405579B}"/>
              </a:ext>
            </a:extLst>
          </p:cNvPr>
          <p:cNvSpPr txBox="1"/>
          <p:nvPr/>
        </p:nvSpPr>
        <p:spPr>
          <a:xfrm>
            <a:off x="4775879" y="2337817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B870AC-9076-9046-8137-64817AECD676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142230" y="2640074"/>
            <a:ext cx="1251037" cy="1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A61B19-365F-6A4B-8CA1-A540BA2FE7D8}"/>
              </a:ext>
            </a:extLst>
          </p:cNvPr>
          <p:cNvSpPr txBox="1"/>
          <p:nvPr/>
        </p:nvSpPr>
        <p:spPr>
          <a:xfrm>
            <a:off x="6271517" y="2337817"/>
            <a:ext cx="95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16FFB5-E92B-2348-BB00-8A61EA76BB65}"/>
              </a:ext>
            </a:extLst>
          </p:cNvPr>
          <p:cNvSpPr txBox="1"/>
          <p:nvPr/>
        </p:nvSpPr>
        <p:spPr>
          <a:xfrm>
            <a:off x="708321" y="352024"/>
            <a:ext cx="11188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Parameterization of the conductivity field: Convolutional adversarial autoencoder(CAAE)</a:t>
            </a:r>
          </a:p>
        </p:txBody>
      </p:sp>
    </p:spTree>
    <p:extLst>
      <p:ext uri="{BB962C8B-B14F-4D97-AF65-F5344CB8AC3E}">
        <p14:creationId xmlns:p14="http://schemas.microsoft.com/office/powerpoint/2010/main" val="275814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05A2-0D19-2546-B2E6-8539B844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Surrogate neural network </a:t>
            </a:r>
          </a:p>
        </p:txBody>
      </p:sp>
      <p:pic>
        <p:nvPicPr>
          <p:cNvPr id="5" name="Content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A3A1B217-3DB1-A64C-A7EE-4D0319AA7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783" b="50048"/>
          <a:stretch/>
        </p:blipFill>
        <p:spPr>
          <a:xfrm>
            <a:off x="937053" y="3327807"/>
            <a:ext cx="2399271" cy="1325563"/>
          </a:xfrm>
        </p:spPr>
      </p:pic>
      <p:pic>
        <p:nvPicPr>
          <p:cNvPr id="6" name="Picture 5" descr="Chart, diagram&#10;&#10;Description automatically generated">
            <a:extLst>
              <a:ext uri="{FF2B5EF4-FFF2-40B4-BE49-F238E27FC236}">
                <a16:creationId xmlns:a16="http://schemas.microsoft.com/office/drawing/2014/main" id="{41C7D062-0584-EB47-AB7A-688623D78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672" y="1822532"/>
            <a:ext cx="2207933" cy="147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03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31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Bayesian Surrogate neural network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Zitong Zhou</dc:creator>
  <cp:lastModifiedBy>Zitong Zhou</cp:lastModifiedBy>
  <cp:revision>5</cp:revision>
  <dcterms:created xsi:type="dcterms:W3CDTF">2020-12-03T19:28:23Z</dcterms:created>
  <dcterms:modified xsi:type="dcterms:W3CDTF">2021-01-22T06:56:58Z</dcterms:modified>
</cp:coreProperties>
</file>