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48"/>
  </p:normalViewPr>
  <p:slideViewPr>
    <p:cSldViewPr snapToGrid="0" snapToObjects="1">
      <p:cViewPr varScale="1">
        <p:scale>
          <a:sx n="115" d="100"/>
          <a:sy n="115" d="100"/>
        </p:scale>
        <p:origin x="23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E6D68-FC99-AF49-9F84-963FDC77A7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B16E58-579C-194D-B839-A6FB2D5ECB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F37BA-B45C-794E-A5C2-8593BEF8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9689C-7521-CF46-95C3-5F59D88498A3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06DAE-82AB-3F4B-9B14-9FCF038D2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B4321-44E5-CF4F-87E5-2F394B51C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4BC9-B9DE-C944-81F4-26C624089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35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DE4CD-8680-B34B-9535-AA5B3C44A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696DE-6CD0-1F49-B7CA-2265C649C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C4B22-2121-0C41-888D-2D09AE603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9689C-7521-CF46-95C3-5F59D88498A3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CC73F-A8DE-0E47-BDE2-227461EF8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B71FB-1D09-5B41-8F81-34250FD1C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4BC9-B9DE-C944-81F4-26C624089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649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B9789D-CA49-BF48-91EA-1045998C12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ECE8C5-D0FA-2445-B844-5486F5165C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F2BE9-9947-6443-B980-BB9CC6E2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9689C-7521-CF46-95C3-5F59D88498A3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2D0D7-C8BA-C948-8903-7C62E1D4C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BBEB7-A6B1-B946-B220-3101786ED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4BC9-B9DE-C944-81F4-26C624089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95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11FC8-A9AB-6E40-9C5B-9F59F89BE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65F3C-DD16-AD4C-92E0-01A33F041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4737B-1691-B144-B700-51BF4A3EF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9689C-7521-CF46-95C3-5F59D88498A3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8EA05-39E1-3A4F-8383-F761F44CE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0063B-5073-5642-AF58-81F36D743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4BC9-B9DE-C944-81F4-26C624089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76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7ABA9-D661-B643-8C4E-B7E39E36B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E6BE89-9550-FF4A-B743-6ED6E3AB2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16064-562E-8D4A-B2E6-17DA0463E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9689C-7521-CF46-95C3-5F59D88498A3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330A3-8371-EA41-9517-F30A14B57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F08DE-EB88-F940-B745-E7A6F9949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4BC9-B9DE-C944-81F4-26C624089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6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FA141-78D7-4E44-99E0-780686698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14740-6199-8B41-898A-2D06679E3F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07730-8681-8744-AEE9-571C906EC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9DF150-B4ED-2E42-AE39-5BEE2BFAF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9689C-7521-CF46-95C3-5F59D88498A3}" type="datetimeFigureOut">
              <a:rPr lang="en-US" smtClean="0"/>
              <a:t>4/5/21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9A715-054D-1742-AA67-76289535C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4B8065-30C0-5149-8E12-FD47381F9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4BC9-B9DE-C944-81F4-26C624089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451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B03B3-B5EB-A141-9380-22EA5F4E9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E6622-5A85-724B-B628-92866FAC6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CFA3C3-7DD8-754F-98D9-99004E1AE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BE5659-DE5A-6044-B02A-8355E0AAD1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3C16CB-C04B-7F40-9EA3-39142DEFF7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784C65-8833-434E-B6B5-0CF48312F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9689C-7521-CF46-95C3-5F59D88498A3}" type="datetimeFigureOut">
              <a:rPr lang="en-US" smtClean="0"/>
              <a:t>4/5/21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6D8A2D-1792-2242-BF18-D97693DDE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D04332-5CB2-8C4F-B3CC-6243DE68E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4BC9-B9DE-C944-81F4-26C624089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8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77088-F33F-CB4D-AF1F-B1D63DE9A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F1C67F-9542-3642-BC25-4290F204B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9689C-7521-CF46-95C3-5F59D88498A3}" type="datetimeFigureOut">
              <a:rPr lang="en-US" smtClean="0"/>
              <a:t>4/5/21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8A4DFC-03ED-6049-9752-13B1543BD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BB9941-DA85-2E43-A4BE-CCD08582D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4BC9-B9DE-C944-81F4-26C624089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502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FDB7CF-87FA-1C4B-B6FC-5AEE28548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9689C-7521-CF46-95C3-5F59D88498A3}" type="datetimeFigureOut">
              <a:rPr lang="en-US" smtClean="0"/>
              <a:t>4/5/21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035AA3-3A80-674D-B0EE-1C0A652FD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CA1FB8-92CE-9C4A-9631-1627A64B8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4BC9-B9DE-C944-81F4-26C624089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158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62F40-8F52-6047-99D3-7933CD5AF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5768B-72A3-B54A-A95E-3EB9FE301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209E54-A6A9-F94B-A962-E2DD6D12D2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C581EB-7B23-164F-A3CB-0E96F6F04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9689C-7521-CF46-95C3-5F59D88498A3}" type="datetimeFigureOut">
              <a:rPr lang="en-US" smtClean="0"/>
              <a:t>4/5/21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7343C4-705F-5346-8BC1-000EE596B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61F75-F4FC-F846-9BF9-B526408CB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4BC9-B9DE-C944-81F4-26C624089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12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F1724-CD56-F347-B6AC-2817508DE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3CC7CA-0987-CC44-9185-602114DC90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89348F-5851-1044-AFAD-4BBE5D7583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DC99B2-CD60-D141-A671-8881C4B51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9689C-7521-CF46-95C3-5F59D88498A3}" type="datetimeFigureOut">
              <a:rPr lang="en-US" smtClean="0"/>
              <a:t>4/5/21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BA1952-0809-A348-93FB-53572AA33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EE0899-9F3D-C147-80FD-9DA7BFDC0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4BC9-B9DE-C944-81F4-26C624089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52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9CB172-3241-2849-9586-6D5E84456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DA6710-974F-EC45-A9B3-9BE708E92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07F0C-58B1-BB40-B33F-01314C37FC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9689C-7521-CF46-95C3-5F59D88498A3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F4908-ACDF-0E41-A2D6-933D2F0ED2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25698-F9B9-2D4A-9CFA-BB2CDA0404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C4BC9-B9DE-C944-81F4-26C624089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066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13" Type="http://schemas.openxmlformats.org/officeDocument/2006/relationships/image" Target="../media/image17.emf"/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12" Type="http://schemas.openxmlformats.org/officeDocument/2006/relationships/image" Target="../media/image16.emf"/><Relationship Id="rId2" Type="http://schemas.openxmlformats.org/officeDocument/2006/relationships/image" Target="../media/image6.emf"/><Relationship Id="rId16" Type="http://schemas.openxmlformats.org/officeDocument/2006/relationships/image" Target="../media/image2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emf"/><Relationship Id="rId11" Type="http://schemas.openxmlformats.org/officeDocument/2006/relationships/image" Target="../media/image15.emf"/><Relationship Id="rId5" Type="http://schemas.openxmlformats.org/officeDocument/2006/relationships/image" Target="../media/image9.emf"/><Relationship Id="rId15" Type="http://schemas.openxmlformats.org/officeDocument/2006/relationships/image" Target="../media/image19.emf"/><Relationship Id="rId10" Type="http://schemas.openxmlformats.org/officeDocument/2006/relationships/image" Target="../media/image14.emf"/><Relationship Id="rId4" Type="http://schemas.openxmlformats.org/officeDocument/2006/relationships/image" Target="../media/image8.emf"/><Relationship Id="rId9" Type="http://schemas.openxmlformats.org/officeDocument/2006/relationships/image" Target="../media/image13.emf"/><Relationship Id="rId14" Type="http://schemas.openxmlformats.org/officeDocument/2006/relationships/image" Target="../media/image18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4BEEF054-CB3A-1D41-85C1-80912B1E2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1721827"/>
            <a:ext cx="4198938" cy="144761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18B2A389-129B-1E49-9753-ED5545DDA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69" y="2295710"/>
            <a:ext cx="4198938" cy="147301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2CE7F4F2-9BF9-014B-A36E-F58FB3F6C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2" y="2165971"/>
            <a:ext cx="4198937" cy="145608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4153792A-9F5B-6143-A5EF-2F7DEE9E3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94013"/>
            <a:ext cx="4198937" cy="145608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7063C6D6-7DFE-B341-8A04-C9FCD7359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693" y="2894013"/>
            <a:ext cx="4198937" cy="145608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27B1207-B8F4-0243-AB80-DB87C84B0E3A}"/>
              </a:ext>
            </a:extLst>
          </p:cNvPr>
          <p:cNvCxnSpPr>
            <a:cxnSpLocks/>
          </p:cNvCxnSpPr>
          <p:nvPr/>
        </p:nvCxnSpPr>
        <p:spPr>
          <a:xfrm>
            <a:off x="5375276" y="3032217"/>
            <a:ext cx="1826417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D834A31-0C88-934A-BC16-3754259C823C}"/>
              </a:ext>
            </a:extLst>
          </p:cNvPr>
          <p:cNvSpPr txBox="1"/>
          <p:nvPr/>
        </p:nvSpPr>
        <p:spPr>
          <a:xfrm>
            <a:off x="5433871" y="2739829"/>
            <a:ext cx="1473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Autoregressive </a:t>
            </a:r>
          </a:p>
          <a:p>
            <a:pPr algn="ctr"/>
            <a:r>
              <a:rPr lang="en-US" sz="1600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2341976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B6CE3F6-380F-A940-B58D-6C2F50D1F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016000"/>
            <a:ext cx="8166100" cy="4826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483C8BD-CEDE-9549-AF8D-AA5848136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183" y="1293189"/>
            <a:ext cx="101727" cy="1017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385317-D792-5543-B622-A81ABEC34B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9499" y="1837371"/>
            <a:ext cx="542544" cy="2147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88FF69-E482-CF41-B8F4-8FCE0155C9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8499" y="2430433"/>
            <a:ext cx="881634" cy="21475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6189B38-AC0F-554D-9669-157DA463B5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9949" y="5329647"/>
            <a:ext cx="745998" cy="2486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DBC6225-435A-1A46-BC84-12EA455FED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66299" y="2979265"/>
            <a:ext cx="723392" cy="21475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4E60496-3BAD-ED42-AB15-8B73BAD028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88505" y="4736585"/>
            <a:ext cx="938149" cy="24866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1C1B230-BE2E-6C4F-8922-982B602B373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31405" y="4166733"/>
            <a:ext cx="576453" cy="24866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AC46081-836A-C94A-B1C0-448860DE7AD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63795" y="3605207"/>
            <a:ext cx="124333" cy="14693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6536EE2-9193-8D48-A3BE-798F8D4DAEE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19721" y="908054"/>
            <a:ext cx="607568" cy="19862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20F9B9F-D423-7B40-AE29-37E95229454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42713" y="908054"/>
            <a:ext cx="607568" cy="19862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F817C24-A225-7648-8837-25367E7781D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923439" y="908054"/>
            <a:ext cx="607568" cy="19862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EA9BC7B-364E-8C4F-ABF5-C45313EE4DB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286719" y="908054"/>
            <a:ext cx="607568" cy="19862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4C73AB6-8DA9-4144-A3F9-FA11447E79E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60509" y="908054"/>
            <a:ext cx="607568" cy="19862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4797FCA-DBB0-BF40-BA64-BF31F54932D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918136" y="908054"/>
            <a:ext cx="607568" cy="19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975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BBB3EDE-0120-DF41-BCAB-B0CBB3297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054" y="1130240"/>
            <a:ext cx="3243327" cy="25593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7F10663-C478-A948-8BFD-3F55E3013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262" y="1510192"/>
            <a:ext cx="457200" cy="1651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F4F1EFC-34C7-F34C-9A40-E7DBD9A404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163472"/>
            <a:ext cx="3243327" cy="255936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A82E6AE-6DC6-BD4C-87F7-5FDBEADA5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2237" y="1510192"/>
            <a:ext cx="457200" cy="165100"/>
          </a:xfrm>
          <a:prstGeom prst="rect">
            <a:avLst/>
          </a:prstGeom>
        </p:spPr>
      </p:pic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178AA6F-0585-1945-A5C1-CF36E14407EA}"/>
              </a:ext>
            </a:extLst>
          </p:cNvPr>
          <p:cNvSpPr/>
          <p:nvPr/>
        </p:nvSpPr>
        <p:spPr>
          <a:xfrm>
            <a:off x="4963912" y="1163472"/>
            <a:ext cx="93738" cy="2559361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D1C170-BA1A-3845-B79F-1499667BC2B1}"/>
              </a:ext>
            </a:extLst>
          </p:cNvPr>
          <p:cNvSpPr txBox="1"/>
          <p:nvPr/>
        </p:nvSpPr>
        <p:spPr>
          <a:xfrm>
            <a:off x="5118493" y="3794502"/>
            <a:ext cx="7825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Latent var</a:t>
            </a:r>
          </a:p>
          <a:p>
            <a:pPr algn="ctr"/>
            <a:r>
              <a:rPr lang="en-US" sz="1100" dirty="0"/>
              <a:t> </a:t>
            </a:r>
            <a:r>
              <a:rPr lang="en-US" sz="1100" b="1" dirty="0"/>
              <a:t>z</a:t>
            </a:r>
            <a:r>
              <a:rPr lang="en-US" sz="1100" dirty="0"/>
              <a:t>: 924*1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6595A1B-3E5C-1E4F-91B3-15A8D9F7A2C2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4025590" y="2443153"/>
            <a:ext cx="9383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2F51550-BE73-8D44-A314-10BA82EE7FCA}"/>
              </a:ext>
            </a:extLst>
          </p:cNvPr>
          <p:cNvSpPr txBox="1"/>
          <p:nvPr/>
        </p:nvSpPr>
        <p:spPr>
          <a:xfrm>
            <a:off x="4173459" y="2409920"/>
            <a:ext cx="6719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encoder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D4DA8EB-05A9-E744-B353-687950785D06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5057650" y="2443153"/>
            <a:ext cx="11223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C08A7A5-77C8-8249-B71E-A92405B5EA4A}"/>
              </a:ext>
            </a:extLst>
          </p:cNvPr>
          <p:cNvSpPr txBox="1"/>
          <p:nvPr/>
        </p:nvSpPr>
        <p:spPr>
          <a:xfrm>
            <a:off x="5365363" y="2409920"/>
            <a:ext cx="8146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decoder</a:t>
            </a:r>
          </a:p>
        </p:txBody>
      </p:sp>
    </p:spTree>
    <p:extLst>
      <p:ext uri="{BB962C8B-B14F-4D97-AF65-F5344CB8AC3E}">
        <p14:creationId xmlns:p14="http://schemas.microsoft.com/office/powerpoint/2010/main" val="580231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11</Words>
  <Application>Microsoft Macintosh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Zitong Zhou</dc:creator>
  <cp:lastModifiedBy>Zitong Zhou</cp:lastModifiedBy>
  <cp:revision>12</cp:revision>
  <dcterms:created xsi:type="dcterms:W3CDTF">2021-02-27T03:06:24Z</dcterms:created>
  <dcterms:modified xsi:type="dcterms:W3CDTF">2021-04-05T15:55:22Z</dcterms:modified>
</cp:coreProperties>
</file>