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6D68-FC99-AF49-9F84-963FDC77A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16E58-579C-194D-B839-A6FB2D5EC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37BA-B45C-794E-A5C2-8593BEF8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06DAE-82AB-3F4B-9B14-9FCF038D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4321-44E5-CF4F-87E5-2F394B51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E4CD-8680-B34B-9535-AA5B3C44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696DE-6CD0-1F49-B7CA-2265C649C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4B22-2121-0C41-888D-2D09AE60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C73F-A8DE-0E47-BDE2-227461EF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71FB-1D09-5B41-8F81-34250FD1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9789D-CA49-BF48-91EA-1045998C1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CE8C5-D0FA-2445-B844-5486F5165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F2BE9-9947-6443-B980-BB9CC6E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D0D7-C8BA-C948-8903-7C62E1D4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BEB7-A6B1-B946-B220-3101786E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1FC8-A9AB-6E40-9C5B-9F59F89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5F3C-DD16-AD4C-92E0-01A33F04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737B-1691-B144-B700-51BF4A3E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EA05-39E1-3A4F-8383-F761F44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063B-5073-5642-AF58-81F36D74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ABA9-D661-B643-8C4E-B7E39E36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6BE89-9550-FF4A-B743-6ED6E3AB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6064-562E-8D4A-B2E6-17DA0463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30A3-8371-EA41-9517-F30A14B5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F08DE-EB88-F940-B745-E7A6F994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A141-78D7-4E44-99E0-78068669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4740-6199-8B41-898A-2D06679E3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7730-8681-8744-AEE9-571C906E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DF150-B4ED-2E42-AE39-5BEE2BFA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A715-054D-1742-AA67-76289535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B8065-30C0-5149-8E12-FD47381F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5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03B3-B5EB-A141-9380-22EA5F4E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6622-5A85-724B-B628-92866FAC6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FA3C3-7DD8-754F-98D9-99004E1AE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E5659-DE5A-6044-B02A-8355E0AAD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C16CB-C04B-7F40-9EA3-39142DEFF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84C65-8833-434E-B6B5-0CF48312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D8A2D-1792-2242-BF18-D97693DD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04332-5CB2-8C4F-B3CC-6243DE68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7088-F33F-CB4D-AF1F-B1D63DE9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1C67F-9542-3642-BC25-4290F204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A4DFC-03ED-6049-9752-13B1543B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9941-DA85-2E43-A4BE-CCD08582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0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B7CF-87FA-1C4B-B6FC-5AEE2854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35AA3-3A80-674D-B0EE-1C0A652F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A1FB8-92CE-9C4A-9631-1627A64B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2F40-8F52-6047-99D3-7933CD5A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68B-72A3-B54A-A95E-3EB9FE30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09E54-A6A9-F94B-A962-E2DD6D12D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581EB-7B23-164F-A3CB-0E96F6F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343C4-705F-5346-8BC1-000EE59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61F75-F4FC-F846-9BF9-B526408C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1724-CD56-F347-B6AC-2817508D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CC7CA-0987-CC44-9185-602114DC9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348F-5851-1044-AFAD-4BBE5D758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C99B2-CD60-D141-A671-8881C4B5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89C-7521-CF46-95C3-5F59D88498A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A1952-0809-A348-93FB-53572AA3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0899-9F3D-C147-80FD-9DA7BFDC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CB172-3241-2849-9586-6D5E8445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A6710-974F-EC45-A9B3-9BE708E92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07F0C-58B1-BB40-B33F-01314C37F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9689C-7521-CF46-95C3-5F59D88498A3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4908-ACDF-0E41-A2D6-933D2F0ED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5698-F9B9-2D4A-9CFA-BB2CDA04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4BC9-B9DE-C944-81F4-26C62408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EACA-4F01-7341-B27D-3C03007FA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3B8D-EDD9-BF4B-BA3E-D5292C3CD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6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BEEF054-CB3A-1D41-85C1-80912B1E2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721827"/>
            <a:ext cx="4198938" cy="14476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8B2A389-129B-1E49-9753-ED5545DD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9" y="2295710"/>
            <a:ext cx="4198938" cy="14730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CE7F4F2-9BF9-014B-A36E-F58FB3F6C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2" y="2165971"/>
            <a:ext cx="4198937" cy="14560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153792A-9F5B-6143-A5EF-2F7DEE9E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4013"/>
            <a:ext cx="4198937" cy="14560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7063C6D6-7DFE-B341-8A04-C9FCD735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693" y="2894013"/>
            <a:ext cx="4198937" cy="14560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7B1207-B8F4-0243-AB80-DB87C84B0E3A}"/>
              </a:ext>
            </a:extLst>
          </p:cNvPr>
          <p:cNvCxnSpPr>
            <a:cxnSpLocks/>
          </p:cNvCxnSpPr>
          <p:nvPr/>
        </p:nvCxnSpPr>
        <p:spPr>
          <a:xfrm>
            <a:off x="5375276" y="3032217"/>
            <a:ext cx="182641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834A31-0C88-934A-BC16-3754259C823C}"/>
              </a:ext>
            </a:extLst>
          </p:cNvPr>
          <p:cNvSpPr txBox="1"/>
          <p:nvPr/>
        </p:nvSpPr>
        <p:spPr>
          <a:xfrm>
            <a:off x="5433871" y="2739829"/>
            <a:ext cx="1473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Autoregressive </a:t>
            </a:r>
          </a:p>
          <a:p>
            <a:pPr algn="ctr"/>
            <a:r>
              <a:rPr lang="en-US" sz="16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4197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Zitong Zhou</dc:creator>
  <cp:lastModifiedBy>Zitong Zhou</cp:lastModifiedBy>
  <cp:revision>4</cp:revision>
  <dcterms:created xsi:type="dcterms:W3CDTF">2021-02-27T03:06:24Z</dcterms:created>
  <dcterms:modified xsi:type="dcterms:W3CDTF">2021-02-27T06:26:04Z</dcterms:modified>
</cp:coreProperties>
</file>