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66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9952B-402A-4707-B216-2E8E31825A4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D315-8031-4F6B-9F6F-1B7B92F90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5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BD315-8031-4F6B-9F6F-1B7B92F902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23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필요 없는 데이터 삭제 데이터 형태 변경 등의 </a:t>
            </a:r>
            <a:r>
              <a:rPr lang="ko-KR" altLang="en-US" dirty="0" err="1"/>
              <a:t>전처리</a:t>
            </a:r>
            <a:r>
              <a:rPr lang="ko-KR" altLang="en-US" dirty="0"/>
              <a:t> 후</a:t>
            </a:r>
          </a:p>
          <a:p>
            <a:r>
              <a:rPr lang="ko-KR" altLang="en-US" dirty="0"/>
              <a:t>형식에 맞게 각각</a:t>
            </a:r>
          </a:p>
          <a:p>
            <a:r>
              <a:rPr lang="ko-KR" altLang="en-US" dirty="0"/>
              <a:t>학습 데이터 셋</a:t>
            </a:r>
            <a:r>
              <a:rPr lang="en-US" altLang="ko-KR" dirty="0"/>
              <a:t>, </a:t>
            </a:r>
            <a:r>
              <a:rPr lang="ko-KR" altLang="en-US" dirty="0"/>
              <a:t>테스트 데이터 셋으로 분리 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BD315-8031-4F6B-9F6F-1B7B92F90206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94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 확인을 위해 하나의 </a:t>
            </a:r>
            <a:r>
              <a:rPr lang="en-US" altLang="ko-KR" dirty="0" err="1"/>
              <a:t>test_item</a:t>
            </a:r>
            <a:r>
              <a:rPr lang="ko-KR" altLang="en-US" dirty="0"/>
              <a:t>을</a:t>
            </a:r>
          </a:p>
          <a:p>
            <a:r>
              <a:rPr lang="en-US" altLang="ko-KR" dirty="0" err="1"/>
              <a:t>svm</a:t>
            </a:r>
            <a:r>
              <a:rPr lang="en-US" altLang="ko-KR" dirty="0"/>
              <a:t> </a:t>
            </a:r>
            <a:r>
              <a:rPr lang="ko-KR" altLang="en-US" dirty="0"/>
              <a:t>모델을 돌려 봤을 때 </a:t>
            </a:r>
            <a:r>
              <a:rPr lang="en-US" altLang="ko-KR" dirty="0"/>
              <a:t>99</a:t>
            </a:r>
            <a:r>
              <a:rPr lang="ko-KR" altLang="en-US" dirty="0" err="1"/>
              <a:t>퍼라는</a:t>
            </a:r>
            <a:r>
              <a:rPr lang="ko-KR" altLang="en-US" dirty="0"/>
              <a:t> 너무 높은 정확도가 나왔습니다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수치가 이상하다 생각해서</a:t>
            </a:r>
          </a:p>
          <a:p>
            <a:r>
              <a:rPr lang="ko-KR" altLang="en-US" dirty="0"/>
              <a:t>나머지 </a:t>
            </a:r>
            <a:r>
              <a:rPr lang="en-US" altLang="ko-KR" dirty="0" err="1"/>
              <a:t>test_item</a:t>
            </a:r>
            <a:r>
              <a:rPr lang="ko-KR" altLang="en-US" dirty="0"/>
              <a:t>들도 모델을 돌려보니까 </a:t>
            </a:r>
            <a:r>
              <a:rPr lang="en-US" altLang="ko-KR" dirty="0"/>
              <a:t>99</a:t>
            </a:r>
            <a:r>
              <a:rPr lang="ko-KR" altLang="en-US" dirty="0" err="1"/>
              <a:t>퍼라는</a:t>
            </a:r>
            <a:r>
              <a:rPr lang="ko-KR" altLang="en-US" dirty="0"/>
              <a:t> 수치가 나왔습니다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이 부분은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문제가 있거나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모델에 대한 제 이해도가 낮아서 적절한 모델을 선택하지 못한 잘못된 결과라고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한 달 정도 진행된 결과는 이렇게 나왔고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모델이나 </a:t>
            </a:r>
            <a:r>
              <a:rPr lang="ko-KR" altLang="en-US" dirty="0" err="1"/>
              <a:t>전처리</a:t>
            </a:r>
            <a:r>
              <a:rPr lang="ko-KR" altLang="en-US" dirty="0"/>
              <a:t> 딥러닝 전반적인 부분을 추가로 학습하면서</a:t>
            </a:r>
          </a:p>
          <a:p>
            <a:r>
              <a:rPr lang="ko-KR" altLang="en-US" dirty="0"/>
              <a:t>더 익히면 더 좋은 결과를 낼 수 </a:t>
            </a:r>
            <a:r>
              <a:rPr lang="ko-KR" altLang="en-US" dirty="0" err="1"/>
              <a:t>있을거라고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BD315-8031-4F6B-9F6F-1B7B92F90206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45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BD315-8031-4F6B-9F6F-1B7B92F902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1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딥러닝이라는</a:t>
            </a:r>
            <a:r>
              <a:rPr lang="ko-KR" altLang="en-US" dirty="0"/>
              <a:t> 이름이 들어간 사업의 수주가 많아지고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현재 컨설팅팀에서 </a:t>
            </a:r>
            <a:r>
              <a:rPr lang="ko-KR" altLang="en-US" dirty="0" err="1"/>
              <a:t>선빈씨</a:t>
            </a:r>
            <a:r>
              <a:rPr lang="ko-KR" altLang="en-US" dirty="0"/>
              <a:t> 혼자 하기에는 일이 많고 인원이 부족해서</a:t>
            </a:r>
            <a:endParaRPr lang="en-US" altLang="ko-KR" dirty="0"/>
          </a:p>
          <a:p>
            <a:r>
              <a:rPr lang="ko-KR" altLang="en-US" dirty="0"/>
              <a:t>제가 딥러닝 공부를 해보면서 선빈씨를 서포트하고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나중에 더 나아가서는 대체할 수도 있는 인력이 되도록 </a:t>
            </a:r>
            <a:r>
              <a:rPr lang="ko-KR" altLang="en-US" dirty="0" err="1"/>
              <a:t>간단하게라도</a:t>
            </a:r>
            <a:endParaRPr lang="en-US" altLang="ko-KR" dirty="0"/>
          </a:p>
          <a:p>
            <a:r>
              <a:rPr lang="ko-KR" altLang="en-US" dirty="0"/>
              <a:t>프로젝트를 스스로 해보면서 감을 </a:t>
            </a:r>
            <a:r>
              <a:rPr lang="ko-KR" altLang="en-US" dirty="0" err="1"/>
              <a:t>잡을려는데</a:t>
            </a:r>
            <a:r>
              <a:rPr lang="ko-KR" altLang="en-US" dirty="0"/>
              <a:t> 목적을 두고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BD315-8031-4F6B-9F6F-1B7B92F902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2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 초보자를 위해</a:t>
            </a:r>
          </a:p>
          <a:p>
            <a:endParaRPr lang="ko-KR" altLang="en-US" dirty="0"/>
          </a:p>
          <a:p>
            <a:r>
              <a:rPr lang="en-US" altLang="ko-KR" dirty="0"/>
              <a:t>Titanic</a:t>
            </a:r>
            <a:r>
              <a:rPr lang="ko-KR" altLang="en-US" dirty="0"/>
              <a:t>이라는 </a:t>
            </a:r>
            <a:r>
              <a:rPr lang="en-US" altLang="ko-KR" dirty="0" err="1"/>
              <a:t>kaggle</a:t>
            </a:r>
            <a:r>
              <a:rPr lang="ko-KR" altLang="en-US" dirty="0"/>
              <a:t>의 대표적인 기본 문제</a:t>
            </a:r>
          </a:p>
          <a:p>
            <a:endParaRPr lang="ko-KR" altLang="en-US" dirty="0"/>
          </a:p>
          <a:p>
            <a:r>
              <a:rPr lang="ko-KR" altLang="en-US" dirty="0"/>
              <a:t>영화 </a:t>
            </a:r>
            <a:r>
              <a:rPr lang="en-US" altLang="ko-KR" dirty="0"/>
              <a:t>Titanic</a:t>
            </a:r>
            <a:r>
              <a:rPr lang="ko-KR" altLang="en-US" dirty="0"/>
              <a:t>의 그 </a:t>
            </a:r>
            <a:r>
              <a:rPr lang="en-US" altLang="ko-KR" dirty="0"/>
              <a:t>Titanic</a:t>
            </a:r>
          </a:p>
          <a:p>
            <a:endParaRPr lang="en-US" altLang="ko-KR" dirty="0"/>
          </a:p>
          <a:p>
            <a:r>
              <a:rPr lang="ko-KR" altLang="en-US" dirty="0"/>
              <a:t>탑승자들의 세부 정보와 생존</a:t>
            </a:r>
            <a:r>
              <a:rPr lang="en-US" altLang="ko-KR" dirty="0"/>
              <a:t>,</a:t>
            </a:r>
            <a:r>
              <a:rPr lang="ko-KR" altLang="en-US" dirty="0"/>
              <a:t>사망 여부가 데이터로 주어지고</a:t>
            </a:r>
          </a:p>
          <a:p>
            <a:endParaRPr lang="ko-KR" altLang="en-US" dirty="0"/>
          </a:p>
          <a:p>
            <a:r>
              <a:rPr lang="ko-KR" altLang="en-US" dirty="0"/>
              <a:t>데이터의 관계를 파악해서 </a:t>
            </a:r>
            <a:r>
              <a:rPr lang="ko-KR" altLang="en-US" dirty="0" err="1"/>
              <a:t>생존률을</a:t>
            </a:r>
            <a:r>
              <a:rPr lang="ko-KR" altLang="en-US" dirty="0"/>
              <a:t> 예측하는 문제입니다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BD315-8031-4F6B-9F6F-1B7B92F902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3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데이터를 직관적으로 분석해서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데이터의 가진 의미를 찾아내는 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BD315-8031-4F6B-9F6F-1B7B92F902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 차별 진행 결과입니다</a:t>
            </a:r>
            <a:r>
              <a:rPr lang="en-US" altLang="ko-KR" dirty="0"/>
              <a:t>, </a:t>
            </a:r>
            <a:r>
              <a:rPr lang="ko-KR" altLang="en-US" dirty="0"/>
              <a:t>타이타닉부터 진행했고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주 차에는 </a:t>
            </a:r>
            <a:r>
              <a:rPr lang="ko-KR" altLang="en-US" dirty="0" err="1"/>
              <a:t>생존률에</a:t>
            </a:r>
            <a:r>
              <a:rPr lang="ko-KR" altLang="en-US" dirty="0"/>
              <a:t> 따른 데이터 간의 상관관계를 분석해서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BD315-8031-4F6B-9F6F-1B7B92F902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2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생존에 영향을 끼치는 데이터의 조합 등을 알아봤습니다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BD315-8031-4F6B-9F6F-1B7B92F90206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25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 차에는 생존에 영향을 받는 데이터 끼리 조합해</a:t>
            </a:r>
            <a:endParaRPr lang="en-US" altLang="ko-KR" dirty="0"/>
          </a:p>
          <a:p>
            <a:r>
              <a:rPr lang="ko-KR" altLang="en-US" dirty="0"/>
              <a:t>새로운 데이터 를 만들고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생존률</a:t>
            </a:r>
            <a:r>
              <a:rPr lang="ko-KR" altLang="en-US" dirty="0"/>
              <a:t> 예측과 정확도 학습을 위해 학습하기</a:t>
            </a:r>
            <a:endParaRPr lang="en-US" altLang="ko-KR" dirty="0"/>
          </a:p>
          <a:p>
            <a:r>
              <a:rPr lang="ko-KR" altLang="en-US" dirty="0"/>
              <a:t>좋은 데이터셋으로 전처리를 진행하였고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전반적으로 </a:t>
            </a:r>
            <a:r>
              <a:rPr lang="en-US" altLang="ko-KR" dirty="0"/>
              <a:t>80%</a:t>
            </a:r>
            <a:r>
              <a:rPr lang="ko-KR" altLang="en-US" dirty="0"/>
              <a:t>대의 정확도를 갖는 모델을 만들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기반으로 </a:t>
            </a:r>
            <a:r>
              <a:rPr lang="en-US" altLang="ko-KR" dirty="0"/>
              <a:t>FITI</a:t>
            </a:r>
            <a:r>
              <a:rPr lang="ko-KR" altLang="en-US" dirty="0"/>
              <a:t>의 데이터를 받고 </a:t>
            </a:r>
            <a:r>
              <a:rPr lang="en-US" altLang="ko-KR" dirty="0"/>
              <a:t>EDA</a:t>
            </a:r>
            <a:r>
              <a:rPr lang="ko-KR" altLang="en-US" dirty="0"/>
              <a:t>부터 진행 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BD315-8031-4F6B-9F6F-1B7B92F90206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54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FITI 1</a:t>
            </a:r>
            <a:r>
              <a:rPr lang="ko-KR" altLang="en-US" dirty="0"/>
              <a:t>주 차도 </a:t>
            </a:r>
            <a:r>
              <a:rPr lang="en-US" altLang="ko-KR" dirty="0"/>
              <a:t>Titanic</a:t>
            </a:r>
            <a:r>
              <a:rPr lang="ko-KR" altLang="en-US" dirty="0"/>
              <a:t>과 마찬가지로 데이터 간 상관관계 분석을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BD315-8031-4F6B-9F6F-1B7B92F90206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96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47517C-4D88-4A8F-86E7-7CEBEF1A993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185210-474E-47AC-9BA7-48C308BC3F67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37BB56-B21C-4B62-8357-40A3817D4F5D}"/>
              </a:ext>
            </a:extLst>
          </p:cNvPr>
          <p:cNvSpPr txBox="1"/>
          <p:nvPr/>
        </p:nvSpPr>
        <p:spPr>
          <a:xfrm>
            <a:off x="3660076" y="2705725"/>
            <a:ext cx="48718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DeepLearning</a:t>
            </a:r>
            <a:endParaRPr lang="en-US" altLang="ja-JP" sz="4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4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3432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961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 차별 진행 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Titanic 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주차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752CD4-5B77-46D7-9022-EE3B30D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7" y="1308048"/>
            <a:ext cx="5578902" cy="45446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AE31C7-0F68-4275-8B0F-C07D8B26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33" y="1853093"/>
            <a:ext cx="5905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5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852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 차별 진행 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(FITI 1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주차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127566-BA8C-45DF-8AB3-03F22CDC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1496457"/>
            <a:ext cx="12029814" cy="143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AAF6CD-2E5C-4415-9A93-AB82B27AD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13" y="3929265"/>
            <a:ext cx="4155828" cy="2296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2BF842-F14D-4088-A1CF-0876591CC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156" y="3918891"/>
            <a:ext cx="4305257" cy="23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5B18BC2-6C46-4C8A-BAD3-BC2D9F97A69D}"/>
              </a:ext>
            </a:extLst>
          </p:cNvPr>
          <p:cNvSpPr/>
          <p:nvPr/>
        </p:nvSpPr>
        <p:spPr>
          <a:xfrm>
            <a:off x="2676088" y="3174424"/>
            <a:ext cx="503340" cy="56206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4E404DC-FF6E-4DA3-BE28-4CA264AAF6F6}"/>
              </a:ext>
            </a:extLst>
          </p:cNvPr>
          <p:cNvSpPr/>
          <p:nvPr/>
        </p:nvSpPr>
        <p:spPr>
          <a:xfrm rot="16200000">
            <a:off x="5644088" y="4828842"/>
            <a:ext cx="503340" cy="56206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006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852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 차별 진행 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(FITI 2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주차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CBFCED-1900-41AE-A388-412567FD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929503"/>
            <a:ext cx="11620500" cy="3457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8">
            <a:extLst>
              <a:ext uri="{FF2B5EF4-FFF2-40B4-BE49-F238E27FC236}">
                <a16:creationId xmlns:a16="http://schemas.microsoft.com/office/drawing/2014/main" id="{FA11E693-FB27-4DC0-B364-B63F676BA7ED}"/>
              </a:ext>
            </a:extLst>
          </p:cNvPr>
          <p:cNvSpPr txBox="1"/>
          <p:nvPr/>
        </p:nvSpPr>
        <p:spPr>
          <a:xfrm>
            <a:off x="3954885" y="5703207"/>
            <a:ext cx="373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data_set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Test 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data_set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7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852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 차별 진행 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(FITI 2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주차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4E404DC-FF6E-4DA3-BE28-4CA264AAF6F6}"/>
              </a:ext>
            </a:extLst>
          </p:cNvPr>
          <p:cNvSpPr/>
          <p:nvPr/>
        </p:nvSpPr>
        <p:spPr>
          <a:xfrm rot="16200000">
            <a:off x="7219820" y="3147969"/>
            <a:ext cx="503340" cy="56206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CBFCED-1900-41AE-A388-412567FD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8" y="2181530"/>
            <a:ext cx="6393107" cy="2606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C96B27-75DE-4ECF-9154-B1C463A0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773" y="1579936"/>
            <a:ext cx="3689752" cy="424404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F33FF7-9E84-47E4-90D0-6ECE1042C6BE}"/>
              </a:ext>
            </a:extLst>
          </p:cNvPr>
          <p:cNvCxnSpPr>
            <a:cxnSpLocks/>
          </p:cNvCxnSpPr>
          <p:nvPr/>
        </p:nvCxnSpPr>
        <p:spPr>
          <a:xfrm>
            <a:off x="10746298" y="1820411"/>
            <a:ext cx="1119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43352CA-B714-4764-B338-9B2251F82ABD}"/>
              </a:ext>
            </a:extLst>
          </p:cNvPr>
          <p:cNvCxnSpPr>
            <a:cxnSpLocks/>
          </p:cNvCxnSpPr>
          <p:nvPr/>
        </p:nvCxnSpPr>
        <p:spPr>
          <a:xfrm>
            <a:off x="10746298" y="2072081"/>
            <a:ext cx="1119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31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F0712364-4BAA-48DA-960A-05EEB44B5624}"/>
              </a:ext>
            </a:extLst>
          </p:cNvPr>
          <p:cNvSpPr txBox="1"/>
          <p:nvPr/>
        </p:nvSpPr>
        <p:spPr>
          <a:xfrm>
            <a:off x="4554552" y="3105834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감사합니다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6785" y="933488"/>
            <a:ext cx="2294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3280467" y="2484873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진행 목적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3280467" y="3407361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소개 및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 데이터 분석방법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9">
            <a:extLst>
              <a:ext uri="{FF2B5EF4-FFF2-40B4-BE49-F238E27FC236}">
                <a16:creationId xmlns:a16="http://schemas.microsoft.com/office/drawing/2014/main" id="{CEFB71E0-FC75-414F-B098-16421E88529A}"/>
              </a:ext>
            </a:extLst>
          </p:cNvPr>
          <p:cNvSpPr txBox="1"/>
          <p:nvPr/>
        </p:nvSpPr>
        <p:spPr>
          <a:xfrm>
            <a:off x="3280467" y="469918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 차별 진행 결과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6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 목적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D2B6D1-F0EA-404C-BA68-D2C6BD07E0E5}"/>
              </a:ext>
            </a:extLst>
          </p:cNvPr>
          <p:cNvSpPr/>
          <p:nvPr/>
        </p:nvSpPr>
        <p:spPr>
          <a:xfrm>
            <a:off x="2182553" y="206569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C75F7-13E6-4CAD-B4E7-F102C29565B7}"/>
              </a:ext>
            </a:extLst>
          </p:cNvPr>
          <p:cNvSpPr/>
          <p:nvPr/>
        </p:nvSpPr>
        <p:spPr>
          <a:xfrm>
            <a:off x="6628717" y="206569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テキスト ボックス 8">
            <a:extLst>
              <a:ext uri="{FF2B5EF4-FFF2-40B4-BE49-F238E27FC236}">
                <a16:creationId xmlns:a16="http://schemas.microsoft.com/office/drawing/2014/main" id="{F7D869CA-B0D3-446E-8A55-7E53DEAC4772}"/>
              </a:ext>
            </a:extLst>
          </p:cNvPr>
          <p:cNvSpPr txBox="1"/>
          <p:nvPr/>
        </p:nvSpPr>
        <p:spPr>
          <a:xfrm>
            <a:off x="2749399" y="3051081"/>
            <a:ext cx="1914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</a:t>
            </a:r>
          </a:p>
          <a:p>
            <a:pPr algn="ctr"/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endParaRPr kumimoji="1" lang="ja-JP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066933-E60F-4C8B-8B51-F25739D8FD29}"/>
              </a:ext>
            </a:extLst>
          </p:cNvPr>
          <p:cNvSpPr txBox="1"/>
          <p:nvPr/>
        </p:nvSpPr>
        <p:spPr>
          <a:xfrm>
            <a:off x="7274912" y="329730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</a:t>
            </a:r>
            <a:endParaRPr kumimoji="1" lang="ja-JP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1152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 및 딥러닝 데이터 분석 방법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5E9BCD0-07C9-4EDD-8AE6-BBEAF5B551AA}"/>
              </a:ext>
            </a:extLst>
          </p:cNvPr>
          <p:cNvSpPr/>
          <p:nvPr/>
        </p:nvSpPr>
        <p:spPr>
          <a:xfrm>
            <a:off x="2182553" y="206569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F26F14-CC76-4BBC-B5C1-460D931FE608}"/>
              </a:ext>
            </a:extLst>
          </p:cNvPr>
          <p:cNvSpPr/>
          <p:nvPr/>
        </p:nvSpPr>
        <p:spPr>
          <a:xfrm>
            <a:off x="6628717" y="206569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テキスト ボックス 8">
            <a:extLst>
              <a:ext uri="{FF2B5EF4-FFF2-40B4-BE49-F238E27FC236}">
                <a16:creationId xmlns:a16="http://schemas.microsoft.com/office/drawing/2014/main" id="{0F244EE4-C0D0-4095-B54B-C7B43B0D5FC7}"/>
              </a:ext>
            </a:extLst>
          </p:cNvPr>
          <p:cNvSpPr txBox="1"/>
          <p:nvPr/>
        </p:nvSpPr>
        <p:spPr>
          <a:xfrm>
            <a:off x="2931341" y="3051081"/>
            <a:ext cx="15504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</a:p>
          <a:p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Titanic</a:t>
            </a:r>
            <a:endParaRPr kumimoji="1" lang="ja-JP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8">
            <a:extLst>
              <a:ext uri="{FF2B5EF4-FFF2-40B4-BE49-F238E27FC236}">
                <a16:creationId xmlns:a16="http://schemas.microsoft.com/office/drawing/2014/main" id="{7AC9723D-F0A4-4AE8-9F8E-2ED1A966B8E4}"/>
              </a:ext>
            </a:extLst>
          </p:cNvPr>
          <p:cNvSpPr txBox="1"/>
          <p:nvPr/>
        </p:nvSpPr>
        <p:spPr>
          <a:xfrm>
            <a:off x="7696502" y="3297302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FITI</a:t>
            </a:r>
            <a:endParaRPr kumimoji="1" lang="ja-JP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4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 및 딥러닝 데이터 분석 방법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5E9BCD0-07C9-4EDD-8AE6-BBEAF5B551AA}"/>
              </a:ext>
            </a:extLst>
          </p:cNvPr>
          <p:cNvSpPr/>
          <p:nvPr/>
        </p:nvSpPr>
        <p:spPr>
          <a:xfrm>
            <a:off x="166834" y="2268310"/>
            <a:ext cx="1472579" cy="1472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テキスト ボックス 8">
            <a:extLst>
              <a:ext uri="{FF2B5EF4-FFF2-40B4-BE49-F238E27FC236}">
                <a16:creationId xmlns:a16="http://schemas.microsoft.com/office/drawing/2014/main" id="{0F244EE4-C0D0-4095-B54B-C7B43B0D5FC7}"/>
              </a:ext>
            </a:extLst>
          </p:cNvPr>
          <p:cNvSpPr txBox="1"/>
          <p:nvPr/>
        </p:nvSpPr>
        <p:spPr>
          <a:xfrm>
            <a:off x="356059" y="2650656"/>
            <a:ext cx="109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</a:p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Titanic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878E37-5965-4785-A84D-86ECA09FE450}"/>
              </a:ext>
            </a:extLst>
          </p:cNvPr>
          <p:cNvSpPr/>
          <p:nvPr/>
        </p:nvSpPr>
        <p:spPr>
          <a:xfrm>
            <a:off x="166834" y="3890224"/>
            <a:ext cx="1472579" cy="1472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テキスト ボックス 8">
            <a:extLst>
              <a:ext uri="{FF2B5EF4-FFF2-40B4-BE49-F238E27FC236}">
                <a16:creationId xmlns:a16="http://schemas.microsoft.com/office/drawing/2014/main" id="{DD70BAFC-2C57-4211-B250-C00DD13883DC}"/>
              </a:ext>
            </a:extLst>
          </p:cNvPr>
          <p:cNvSpPr txBox="1"/>
          <p:nvPr/>
        </p:nvSpPr>
        <p:spPr>
          <a:xfrm>
            <a:off x="356059" y="4426458"/>
            <a:ext cx="109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</a:rPr>
              <a:t>FITI</a:t>
            </a:r>
            <a:endParaRPr kumimoji="1" lang="ja-JP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テキスト ボックス 8">
            <a:extLst>
              <a:ext uri="{FF2B5EF4-FFF2-40B4-BE49-F238E27FC236}">
                <a16:creationId xmlns:a16="http://schemas.microsoft.com/office/drawing/2014/main" id="{E9E2AAAC-371A-4C1E-9036-42557BA2E65C}"/>
              </a:ext>
            </a:extLst>
          </p:cNvPr>
          <p:cNvSpPr txBox="1"/>
          <p:nvPr/>
        </p:nvSpPr>
        <p:spPr>
          <a:xfrm>
            <a:off x="3376045" y="2804544"/>
            <a:ext cx="489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세계 최대 규모의 데이터 과학자 커뮤니티</a:t>
            </a:r>
          </a:p>
        </p:txBody>
      </p:sp>
    </p:spTree>
    <p:extLst>
      <p:ext uri="{BB962C8B-B14F-4D97-AF65-F5344CB8AC3E}">
        <p14:creationId xmlns:p14="http://schemas.microsoft.com/office/powerpoint/2010/main" val="3973996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 및 딥러닝 데이터 분석 방법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5E9BCD0-07C9-4EDD-8AE6-BBEAF5B551AA}"/>
              </a:ext>
            </a:extLst>
          </p:cNvPr>
          <p:cNvSpPr/>
          <p:nvPr/>
        </p:nvSpPr>
        <p:spPr>
          <a:xfrm>
            <a:off x="166834" y="2268310"/>
            <a:ext cx="1472579" cy="1472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テキスト ボックス 8">
            <a:extLst>
              <a:ext uri="{FF2B5EF4-FFF2-40B4-BE49-F238E27FC236}">
                <a16:creationId xmlns:a16="http://schemas.microsoft.com/office/drawing/2014/main" id="{0F244EE4-C0D0-4095-B54B-C7B43B0D5FC7}"/>
              </a:ext>
            </a:extLst>
          </p:cNvPr>
          <p:cNvSpPr txBox="1"/>
          <p:nvPr/>
        </p:nvSpPr>
        <p:spPr>
          <a:xfrm>
            <a:off x="356059" y="2650656"/>
            <a:ext cx="109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>
                    <a:lumMod val="75000"/>
                  </a:schemeClr>
                </a:solidFill>
              </a:rPr>
              <a:t>Kaggle</a:t>
            </a:r>
          </a:p>
          <a:p>
            <a:pPr algn="ctr"/>
            <a:r>
              <a:rPr lang="en-US" altLang="ja-JP" sz="2000" b="1" dirty="0">
                <a:solidFill>
                  <a:schemeClr val="bg1">
                    <a:lumMod val="75000"/>
                  </a:schemeClr>
                </a:solidFill>
              </a:rPr>
              <a:t>Titanic</a:t>
            </a:r>
            <a:endParaRPr kumimoji="1" lang="ja-JP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1078EEE-1CB2-4976-9C2C-E0C0061CD256}"/>
              </a:ext>
            </a:extLst>
          </p:cNvPr>
          <p:cNvSpPr/>
          <p:nvPr/>
        </p:nvSpPr>
        <p:spPr>
          <a:xfrm>
            <a:off x="166834" y="3890224"/>
            <a:ext cx="1472579" cy="1472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テキスト ボックス 8">
            <a:extLst>
              <a:ext uri="{FF2B5EF4-FFF2-40B4-BE49-F238E27FC236}">
                <a16:creationId xmlns:a16="http://schemas.microsoft.com/office/drawing/2014/main" id="{08771484-016C-4682-9CA8-E035202C8CE9}"/>
              </a:ext>
            </a:extLst>
          </p:cNvPr>
          <p:cNvSpPr txBox="1"/>
          <p:nvPr/>
        </p:nvSpPr>
        <p:spPr>
          <a:xfrm>
            <a:off x="356059" y="4426458"/>
            <a:ext cx="109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FITI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テキスト ボックス 8">
            <a:extLst>
              <a:ext uri="{FF2B5EF4-FFF2-40B4-BE49-F238E27FC236}">
                <a16:creationId xmlns:a16="http://schemas.microsoft.com/office/drawing/2014/main" id="{9F16874A-3616-49BD-AD5C-189AACD1BF4C}"/>
              </a:ext>
            </a:extLst>
          </p:cNvPr>
          <p:cNvSpPr txBox="1"/>
          <p:nvPr/>
        </p:nvSpPr>
        <p:spPr>
          <a:xfrm>
            <a:off x="3376045" y="4426458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옷감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재료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 세탁물의 테스트 조건에 따른 변화 수치</a:t>
            </a:r>
          </a:p>
        </p:txBody>
      </p:sp>
    </p:spTree>
    <p:extLst>
      <p:ext uri="{BB962C8B-B14F-4D97-AF65-F5344CB8AC3E}">
        <p14:creationId xmlns:p14="http://schemas.microsoft.com/office/powerpoint/2010/main" val="13281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 및 딥러닝 데이터 분석 방법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1078EEE-1CB2-4976-9C2C-E0C0061CD256}"/>
              </a:ext>
            </a:extLst>
          </p:cNvPr>
          <p:cNvSpPr/>
          <p:nvPr/>
        </p:nvSpPr>
        <p:spPr>
          <a:xfrm>
            <a:off x="166834" y="3890224"/>
            <a:ext cx="1472579" cy="1472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テキスト ボックス 8">
            <a:extLst>
              <a:ext uri="{FF2B5EF4-FFF2-40B4-BE49-F238E27FC236}">
                <a16:creationId xmlns:a16="http://schemas.microsoft.com/office/drawing/2014/main" id="{08771484-016C-4682-9CA8-E035202C8CE9}"/>
              </a:ext>
            </a:extLst>
          </p:cNvPr>
          <p:cNvSpPr txBox="1"/>
          <p:nvPr/>
        </p:nvSpPr>
        <p:spPr>
          <a:xfrm>
            <a:off x="356059" y="4426458"/>
            <a:ext cx="109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FITI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07D5F6-7462-4398-87E2-F5EAE5721A7D}"/>
              </a:ext>
            </a:extLst>
          </p:cNvPr>
          <p:cNvSpPr/>
          <p:nvPr/>
        </p:nvSpPr>
        <p:spPr>
          <a:xfrm>
            <a:off x="166834" y="2268310"/>
            <a:ext cx="1472579" cy="1472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2236DD28-47AD-4D02-AC4E-D90E6070905B}"/>
              </a:ext>
            </a:extLst>
          </p:cNvPr>
          <p:cNvSpPr txBox="1"/>
          <p:nvPr/>
        </p:nvSpPr>
        <p:spPr>
          <a:xfrm>
            <a:off x="356059" y="2650656"/>
            <a:ext cx="109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</a:p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Titanic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8">
            <a:extLst>
              <a:ext uri="{FF2B5EF4-FFF2-40B4-BE49-F238E27FC236}">
                <a16:creationId xmlns:a16="http://schemas.microsoft.com/office/drawing/2014/main" id="{03A855F7-1965-4A68-A0E4-965CB747461C}"/>
              </a:ext>
            </a:extLst>
          </p:cNvPr>
          <p:cNvSpPr txBox="1"/>
          <p:nvPr/>
        </p:nvSpPr>
        <p:spPr>
          <a:xfrm>
            <a:off x="2185063" y="3429000"/>
            <a:ext cx="942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EDA(Exploratory Data Analysis) :</a:t>
            </a:r>
          </a:p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데이터가 들어왔을 때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데이터를 여러가지로 관찰하고 이해하는 자료 분석 방법</a:t>
            </a:r>
          </a:p>
        </p:txBody>
      </p:sp>
    </p:spTree>
    <p:extLst>
      <p:ext uri="{BB962C8B-B14F-4D97-AF65-F5344CB8AC3E}">
        <p14:creationId xmlns:p14="http://schemas.microsoft.com/office/powerpoint/2010/main" val="405967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940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차별 진행 결과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(Titanic 1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A5469D-623E-4A6E-93E0-7414F3C3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6" y="979975"/>
            <a:ext cx="3313139" cy="2781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D5C5A5-A31D-4469-A72D-876E36517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05" y="879616"/>
            <a:ext cx="6926582" cy="29570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D8981A-8489-4951-867C-1A549FD92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489" y="3854084"/>
            <a:ext cx="7372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6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834" y="198782"/>
            <a:ext cx="961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 차별 진행 결과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Titanic 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주차</a:t>
            </a:r>
            <a:r>
              <a:rPr kumimoji="1" lang="en-US" altLang="ko-KR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16D78A-D33D-4FD7-AB55-5392D485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13" y="1214912"/>
            <a:ext cx="6636637" cy="5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42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472</Words>
  <Application>Microsoft Office PowerPoint</Application>
  <PresentationFormat>와이드스크린</PresentationFormat>
  <Paragraphs>94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 </cp:lastModifiedBy>
  <cp:revision>47</cp:revision>
  <dcterms:created xsi:type="dcterms:W3CDTF">2018-12-07T00:32:38Z</dcterms:created>
  <dcterms:modified xsi:type="dcterms:W3CDTF">2021-06-20T09:00:10Z</dcterms:modified>
</cp:coreProperties>
</file>