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7643" y="2540733"/>
            <a:ext cx="14174803" cy="66537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70763" y="8685271"/>
            <a:ext cx="2829919" cy="1140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99499" y="-482167"/>
            <a:ext cx="5449578" cy="6171429"/>
            <a:chOff x="12699499" y="-482167"/>
            <a:chExt cx="5449578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9499" y="-482167"/>
              <a:ext cx="544957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013" y="736221"/>
            <a:ext cx="2238084" cy="13499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467" y="343838"/>
            <a:ext cx="1798090" cy="5821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6671" y="1977034"/>
            <a:ext cx="14023907" cy="4745839"/>
            <a:chOff x="1246671" y="1977034"/>
            <a:chExt cx="14023907" cy="47458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455515" y="-86117"/>
              <a:ext cx="28047815" cy="949167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6671" y="1977034"/>
              <a:ext cx="14023907" cy="47458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6737" y="6002072"/>
            <a:ext cx="3509697" cy="841267"/>
            <a:chOff x="1706737" y="6002072"/>
            <a:chExt cx="3509697" cy="841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120000">
              <a:off x="1706737" y="6002072"/>
              <a:ext cx="3509697" cy="8412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6459" y="8011316"/>
            <a:ext cx="2694412" cy="7511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39526" y="8040621"/>
            <a:ext cx="12346117" cy="8435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013" y="736221"/>
            <a:ext cx="2238084" cy="13499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467" y="343838"/>
            <a:ext cx="1798090" cy="5821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6671" y="1977034"/>
            <a:ext cx="14023907" cy="4745839"/>
            <a:chOff x="1246671" y="1977034"/>
            <a:chExt cx="14023907" cy="47458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455515" y="-86117"/>
              <a:ext cx="28047815" cy="949167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6671" y="1977034"/>
              <a:ext cx="14023907" cy="47458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40793" y="6506415"/>
            <a:ext cx="2229655" cy="841267"/>
            <a:chOff x="2740793" y="6506415"/>
            <a:chExt cx="2229655" cy="841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120000">
              <a:off x="2740793" y="6506415"/>
              <a:ext cx="2229655" cy="8412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6459" y="8011316"/>
            <a:ext cx="2665841" cy="7511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39526" y="8040621"/>
            <a:ext cx="12008698" cy="8340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014" y="736221"/>
            <a:ext cx="7836131" cy="13409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467" y="343838"/>
            <a:ext cx="1798090" cy="5821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9296" y="2415525"/>
            <a:ext cx="7646591" cy="4390499"/>
            <a:chOff x="629296" y="2415525"/>
            <a:chExt cx="7646591" cy="43904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07425" y="506850"/>
              <a:ext cx="15293183" cy="8780999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296" y="2415525"/>
              <a:ext cx="7646591" cy="4390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16323" y="2625733"/>
            <a:ext cx="5797988" cy="33400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5878" y="5959184"/>
            <a:ext cx="4849814" cy="6171429"/>
            <a:chOff x="11395878" y="5959184"/>
            <a:chExt cx="4849814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95878" y="5959184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57296" y="5944053"/>
            <a:ext cx="2883328" cy="4280101"/>
            <a:chOff x="14257296" y="5944053"/>
            <a:chExt cx="2883328" cy="42801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57296" y="5944053"/>
              <a:ext cx="2883328" cy="42801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29266" y="7038756"/>
            <a:ext cx="1870693" cy="3149000"/>
            <a:chOff x="10129266" y="7038756"/>
            <a:chExt cx="1870693" cy="31490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29266" y="7038756"/>
              <a:ext cx="1870693" cy="314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014" y="736221"/>
            <a:ext cx="5523797" cy="13607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467" y="343838"/>
            <a:ext cx="1798090" cy="582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21528" y="1724998"/>
            <a:ext cx="6781178" cy="22485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44596" y="3888947"/>
            <a:ext cx="1868196" cy="223641"/>
            <a:chOff x="6144596" y="3888947"/>
            <a:chExt cx="1868196" cy="2236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4596" y="3888947"/>
              <a:ext cx="1868196" cy="2236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990" y="4630591"/>
            <a:ext cx="2431703" cy="5655124"/>
            <a:chOff x="272990" y="4630591"/>
            <a:chExt cx="2431703" cy="56551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990" y="4630591"/>
              <a:ext cx="2431703" cy="56551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25433" y="4058941"/>
            <a:ext cx="1110977" cy="1732778"/>
            <a:chOff x="2425433" y="4058941"/>
            <a:chExt cx="1110977" cy="17327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60000">
              <a:off x="2425433" y="4058941"/>
              <a:ext cx="1110977" cy="17327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58314" y="5248962"/>
            <a:ext cx="873363" cy="1578738"/>
            <a:chOff x="2958314" y="5248962"/>
            <a:chExt cx="873363" cy="15787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20000">
              <a:off x="2958314" y="5248962"/>
              <a:ext cx="873363" cy="157873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7854" y="6553920"/>
            <a:ext cx="11321018" cy="16686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98411" y="4908277"/>
            <a:ext cx="2226020" cy="727078"/>
            <a:chOff x="5398411" y="4908277"/>
            <a:chExt cx="2226020" cy="7270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800000">
              <a:off x="5398411" y="4908277"/>
              <a:ext cx="2226020" cy="727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467" y="343838"/>
            <a:ext cx="1839985" cy="6133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911" y="1128879"/>
            <a:ext cx="2142846" cy="1349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0628" y="2539434"/>
            <a:ext cx="6733333" cy="5199372"/>
            <a:chOff x="1640628" y="2539434"/>
            <a:chExt cx="6733333" cy="51993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86668" y="279118"/>
              <a:ext cx="13466667" cy="10398745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0628" y="2539434"/>
              <a:ext cx="6733333" cy="51993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42478" y="2467623"/>
            <a:ext cx="3144372" cy="54611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467" y="343838"/>
            <a:ext cx="1839985" cy="6133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340" y="1128879"/>
            <a:ext cx="2142846" cy="13499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5623" y="2587610"/>
            <a:ext cx="11518213" cy="1755247"/>
            <a:chOff x="645623" y="2587610"/>
            <a:chExt cx="11518213" cy="17552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623" y="2587610"/>
              <a:ext cx="11518213" cy="1755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623" y="4261224"/>
            <a:ext cx="11518213" cy="1763265"/>
            <a:chOff x="645623" y="4261224"/>
            <a:chExt cx="11518213" cy="17632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623" y="4261224"/>
              <a:ext cx="11518213" cy="17632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623" y="6024490"/>
            <a:ext cx="11518213" cy="1922689"/>
            <a:chOff x="645623" y="6024490"/>
            <a:chExt cx="11518213" cy="19226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623" y="6024490"/>
              <a:ext cx="11518213" cy="1922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9296" y="7947179"/>
            <a:ext cx="11534540" cy="1858263"/>
            <a:chOff x="629296" y="7947179"/>
            <a:chExt cx="11534540" cy="18582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296" y="7947179"/>
              <a:ext cx="11534540" cy="1858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467" y="343838"/>
            <a:ext cx="1210786" cy="5875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2513" y="2131406"/>
            <a:ext cx="15726113" cy="6022902"/>
            <a:chOff x="782513" y="2131406"/>
            <a:chExt cx="15726113" cy="602290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82513" y="2131406"/>
              <a:ext cx="15726113" cy="6022902"/>
              <a:chOff x="782513" y="2131406"/>
              <a:chExt cx="15726113" cy="602290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2513" y="2131406"/>
                <a:ext cx="15726113" cy="6022902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560" y="2280449"/>
              <a:ext cx="3002086" cy="163840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4874" y="2306735"/>
              <a:ext cx="3002086" cy="163840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64721" y="2306735"/>
              <a:ext cx="2935943" cy="163840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5035" y="5425624"/>
              <a:ext cx="3484187" cy="58628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38483" y="5377163"/>
              <a:ext cx="3467406" cy="100533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4268" y="5389551"/>
              <a:ext cx="3382815" cy="1005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7614" y="3774375"/>
            <a:ext cx="7235025" cy="21187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96121" y="2706493"/>
            <a:ext cx="2186360" cy="3085714"/>
            <a:chOff x="10996121" y="2706493"/>
            <a:chExt cx="2186360" cy="30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80000">
              <a:off x="10996121" y="2706493"/>
              <a:ext cx="2186360" cy="30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56208" y="2809467"/>
            <a:ext cx="1866188" cy="2287433"/>
            <a:chOff x="11156208" y="2809467"/>
            <a:chExt cx="1866188" cy="22874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6208" y="2809467"/>
              <a:ext cx="1866188" cy="22874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659" y="1785662"/>
            <a:ext cx="2193460" cy="6517024"/>
            <a:chOff x="2157659" y="1785662"/>
            <a:chExt cx="2193460" cy="65170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350" y="1692353"/>
              <a:ext cx="573235" cy="102171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350" y="3113646"/>
              <a:ext cx="820854" cy="102171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4350" y="4523787"/>
              <a:ext cx="820854" cy="102171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4350" y="5933929"/>
              <a:ext cx="839902" cy="102171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4350" y="7344070"/>
              <a:ext cx="820854" cy="10217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99977" y="1692358"/>
            <a:ext cx="2706569" cy="10598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9977" y="3109158"/>
            <a:ext cx="2697045" cy="10573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99977" y="4524872"/>
            <a:ext cx="2706569" cy="10573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99977" y="5939510"/>
            <a:ext cx="2716092" cy="10502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99977" y="7355220"/>
            <a:ext cx="2751464" cy="1050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6372644" y="8096091"/>
              <a:ext cx="2778025" cy="41671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7556896" y="583440"/>
              <a:ext cx="409520" cy="4167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55422" y="2218635"/>
            <a:ext cx="2369707" cy="142210"/>
            <a:chOff x="3055422" y="2218635"/>
            <a:chExt cx="2369707" cy="1422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55422" y="2218635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9191" y="3676628"/>
            <a:ext cx="2369707" cy="142210"/>
            <a:chOff x="3069191" y="3676628"/>
            <a:chExt cx="2369707" cy="1422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69191" y="3676628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50660" y="7940897"/>
            <a:ext cx="2369707" cy="142210"/>
            <a:chOff x="3150660" y="7940897"/>
            <a:chExt cx="2369707" cy="1422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50660" y="7940897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55422" y="5134622"/>
            <a:ext cx="2369707" cy="142210"/>
            <a:chOff x="3055422" y="5134622"/>
            <a:chExt cx="2369707" cy="1422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55422" y="5134622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0660" y="6592615"/>
            <a:ext cx="2369707" cy="142210"/>
            <a:chOff x="3150660" y="6592615"/>
            <a:chExt cx="2369707" cy="14221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50660" y="6592615"/>
              <a:ext cx="2369707" cy="142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72644" y="8096091"/>
              <a:ext cx="2778025" cy="4167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80706" y="759630"/>
              <a:ext cx="761901" cy="4167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467" y="343838"/>
            <a:ext cx="1811414" cy="5814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292" y="1195198"/>
            <a:ext cx="5640684" cy="24539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2722" y="4352623"/>
            <a:ext cx="8032647" cy="11872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39058" y="4276184"/>
            <a:ext cx="1238900" cy="1238900"/>
            <a:chOff x="3339058" y="4276184"/>
            <a:chExt cx="1238900" cy="12389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9058" y="4276184"/>
              <a:ext cx="1238900" cy="12389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80347" y="5938727"/>
            <a:ext cx="12736727" cy="2050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72644" y="8096091"/>
              <a:ext cx="2778025" cy="4167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80706" y="759630"/>
              <a:ext cx="761901" cy="4167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192981" y="978624"/>
            <a:ext cx="9750589" cy="13517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2365834"/>
            <a:ext cx="6550316" cy="3540060"/>
            <a:chOff x="0" y="2365834"/>
            <a:chExt cx="6550316" cy="35400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5834"/>
              <a:ext cx="6550316" cy="35400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33933" y="2365834"/>
            <a:ext cx="8942924" cy="3540060"/>
            <a:chOff x="6933933" y="2365834"/>
            <a:chExt cx="8942924" cy="35400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3933" y="2365834"/>
              <a:ext cx="8942924" cy="35400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85429" y="6332523"/>
            <a:ext cx="2379319" cy="652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5074" y="6348507"/>
            <a:ext cx="2727614" cy="57676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58630" y="6348507"/>
            <a:ext cx="2545300" cy="6529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89525" y="6364491"/>
            <a:ext cx="2874557" cy="6529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96614" y="7302990"/>
            <a:ext cx="929519" cy="4649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48906" y="7271020"/>
            <a:ext cx="2412510" cy="4649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58762" y="7107439"/>
            <a:ext cx="906386" cy="28118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3467" y="343838"/>
            <a:ext cx="1811414" cy="5814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70059" y="7302990"/>
            <a:ext cx="2137681" cy="4649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72639" y="8096096"/>
              <a:ext cx="2778034" cy="4167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80706" y="759630"/>
              <a:ext cx="761901" cy="4167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69930" y="395345"/>
            <a:ext cx="5547340" cy="4747512"/>
            <a:chOff x="10069930" y="395345"/>
            <a:chExt cx="5547340" cy="47475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6137" y="-1668534"/>
              <a:ext cx="11094680" cy="949502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9930" y="395345"/>
              <a:ext cx="5547340" cy="47475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1340" y="1128879"/>
            <a:ext cx="6878379" cy="14321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8881" y="3232863"/>
            <a:ext cx="6128975" cy="7738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3467" y="343838"/>
            <a:ext cx="1811414" cy="5814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69930" y="5594406"/>
            <a:ext cx="5602621" cy="4365621"/>
            <a:chOff x="10069930" y="5594406"/>
            <a:chExt cx="5602621" cy="436562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53570" y="3696545"/>
              <a:ext cx="11205242" cy="873124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69930" y="5594406"/>
              <a:ext cx="5602621" cy="43656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4595" y="7197626"/>
            <a:ext cx="7434003" cy="718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72639" y="8096096"/>
              <a:ext cx="2778034" cy="4167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80706" y="759630"/>
              <a:ext cx="761901" cy="4167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1738" y="3434337"/>
            <a:ext cx="7248156" cy="43882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12358" y="2218086"/>
            <a:ext cx="6733333" cy="4902907"/>
            <a:chOff x="9312358" y="2218086"/>
            <a:chExt cx="6733333" cy="49029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5711" y="86652"/>
              <a:ext cx="13466667" cy="980581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12358" y="2218086"/>
              <a:ext cx="6733333" cy="49029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1340" y="1128879"/>
            <a:ext cx="6878379" cy="14321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3467" y="343838"/>
            <a:ext cx="1811414" cy="5814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536822" y="3782048"/>
            <a:ext cx="1017739" cy="936320"/>
            <a:chOff x="15536822" y="3782048"/>
            <a:chExt cx="1017739" cy="9363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36822" y="3782048"/>
              <a:ext cx="1017739" cy="9363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5408" y="3575719"/>
            <a:ext cx="412656" cy="412656"/>
            <a:chOff x="965408" y="3575719"/>
            <a:chExt cx="412656" cy="4126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5408" y="3575719"/>
              <a:ext cx="412656" cy="4126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408" y="4698531"/>
            <a:ext cx="412656" cy="412656"/>
            <a:chOff x="965408" y="4698531"/>
            <a:chExt cx="412656" cy="4126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408" y="4698531"/>
              <a:ext cx="412656" cy="4126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5408" y="5640336"/>
            <a:ext cx="412656" cy="412656"/>
            <a:chOff x="965408" y="5640336"/>
            <a:chExt cx="412656" cy="4126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5408" y="5640336"/>
              <a:ext cx="412656" cy="412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5408" y="6708337"/>
            <a:ext cx="412656" cy="412656"/>
            <a:chOff x="965408" y="6708337"/>
            <a:chExt cx="412656" cy="41265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5408" y="6708337"/>
              <a:ext cx="412656" cy="4126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44923" y="5903859"/>
            <a:ext cx="4541472" cy="4240196"/>
            <a:chOff x="6644923" y="5903859"/>
            <a:chExt cx="4541472" cy="42401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44923" y="5903859"/>
              <a:ext cx="4541472" cy="42401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84215" y="5246459"/>
            <a:ext cx="1331443" cy="1314800"/>
            <a:chOff x="7584215" y="5246459"/>
            <a:chExt cx="1331443" cy="131480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84215" y="5246459"/>
              <a:ext cx="1331443" cy="13148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852196" y="6052992"/>
            <a:ext cx="2131150" cy="3869975"/>
            <a:chOff x="9852196" y="6052992"/>
            <a:chExt cx="2131150" cy="38699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52196" y="6052992"/>
              <a:ext cx="2131150" cy="3869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467" y="343838"/>
            <a:ext cx="1811414" cy="5814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340" y="1128879"/>
            <a:ext cx="5659732" cy="13587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3705" y="2605394"/>
            <a:ext cx="6733333" cy="7058097"/>
            <a:chOff x="1203705" y="2605394"/>
            <a:chExt cx="6733333" cy="70580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23468" y="-484160"/>
              <a:ext cx="13466667" cy="1411619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705" y="2605394"/>
              <a:ext cx="6733333" cy="70580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51324" y="2605394"/>
            <a:ext cx="6733333" cy="7058097"/>
            <a:chOff x="8851324" y="2605394"/>
            <a:chExt cx="6733333" cy="70580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4151" y="-484160"/>
              <a:ext cx="13466667" cy="1411619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1324" y="2605394"/>
              <a:ext cx="6733333" cy="70580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623" y="2314091"/>
            <a:ext cx="15947878" cy="7528993"/>
            <a:chOff x="645623" y="2314091"/>
            <a:chExt cx="15947878" cy="75289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623" y="2314091"/>
              <a:ext cx="15947878" cy="75289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55122" y="3024573"/>
            <a:ext cx="5472192" cy="42999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42015" y="7763335"/>
            <a:ext cx="1628356" cy="947193"/>
            <a:chOff x="2942015" y="7763335"/>
            <a:chExt cx="1628356" cy="9471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2015" y="7763335"/>
              <a:ext cx="1628356" cy="9471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58993" y="7914566"/>
            <a:ext cx="9356573" cy="6979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467" y="343838"/>
            <a:ext cx="1798090" cy="5821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340" y="1128879"/>
            <a:ext cx="5311103" cy="13517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01" y="3812644"/>
            <a:ext cx="12554278" cy="30931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36729" y="4800000"/>
            <a:ext cx="4245772" cy="5054485"/>
            <a:chOff x="13636729" y="4800000"/>
            <a:chExt cx="4245772" cy="50544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36729" y="4800000"/>
              <a:ext cx="4245772" cy="5054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72639" y="8096096"/>
              <a:ext cx="2778034" cy="4167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80706" y="759630"/>
              <a:ext cx="761901" cy="4167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013" y="736221"/>
            <a:ext cx="2238084" cy="13499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467" y="343838"/>
            <a:ext cx="1798090" cy="582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6671" y="1977034"/>
            <a:ext cx="14023907" cy="4745839"/>
            <a:chOff x="1246671" y="1977034"/>
            <a:chExt cx="14023907" cy="47458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455515" y="-86117"/>
              <a:ext cx="28047815" cy="949167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6671" y="1977034"/>
              <a:ext cx="14023907" cy="47458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88" y="5570892"/>
            <a:ext cx="4604046" cy="841267"/>
            <a:chOff x="822688" y="5570892"/>
            <a:chExt cx="4604046" cy="8412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120000">
              <a:off x="822688" y="5570892"/>
              <a:ext cx="4604046" cy="8412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6458" y="8011317"/>
            <a:ext cx="1985060" cy="7511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88383" y="7994992"/>
            <a:ext cx="10757002" cy="795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2022-12-08T20:08:31Z</dcterms:created>
  <dcterms:modified xsi:type="dcterms:W3CDTF">2022-12-08T20:08:31Z</dcterms:modified>
</cp:coreProperties>
</file>