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72" y="-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Matthew Conover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are one of the more complex data structures to traverse.</a:t>
            </a:r>
          </a:p>
          <a:p>
            <a:pPr lvl="1"/>
            <a:r>
              <a:rPr lang="en-US" dirty="0" smtClean="0"/>
              <a:t> Every graph can be radically different</a:t>
            </a:r>
          </a:p>
          <a:p>
            <a:r>
              <a:rPr lang="en-US" dirty="0" smtClean="0"/>
              <a:t>There are two main types of traversals for graphs</a:t>
            </a:r>
          </a:p>
          <a:p>
            <a:pPr lvl="1"/>
            <a:r>
              <a:rPr lang="en-US" dirty="0" smtClean="0"/>
              <a:t>Breadth-First Search</a:t>
            </a:r>
          </a:p>
          <a:p>
            <a:pPr lvl="1"/>
            <a:r>
              <a:rPr lang="en-US" dirty="0" smtClean="0"/>
              <a:t>Depth-First Search</a:t>
            </a:r>
          </a:p>
          <a:p>
            <a:r>
              <a:rPr lang="en-US" dirty="0" smtClean="0"/>
              <a:t>I will be covering the former: Depth-First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en-US" dirty="0"/>
              <a:t>: Put any vertex to start with. Visit it, mark it, and push its label onto the stack</a:t>
            </a:r>
          </a:p>
          <a:p>
            <a:r>
              <a:rPr lang="en-US" dirty="0"/>
              <a:t>1: If possible, visit an unvisited adjacent vertex, mark it, and push its label onto a stack.</a:t>
            </a:r>
          </a:p>
          <a:p>
            <a:r>
              <a:rPr lang="en-US" dirty="0"/>
              <a:t>2: If 1 is impossible, then pop a vertex </a:t>
            </a:r>
            <a:r>
              <a:rPr lang="en-US" dirty="0" smtClean="0"/>
              <a:t>off </a:t>
            </a:r>
            <a:r>
              <a:rPr lang="en-US" dirty="0"/>
              <a:t>the stack, if possible.</a:t>
            </a:r>
          </a:p>
          <a:p>
            <a:r>
              <a:rPr lang="en-US" dirty="0"/>
              <a:t>3: If 1 and 2 are impossible, you are done.</a:t>
            </a:r>
          </a:p>
        </p:txBody>
      </p:sp>
      <p:pic>
        <p:nvPicPr>
          <p:cNvPr id="1026" name="Picture 2" descr="https://sites.google.com/a/suumail.net/matthew-conover-csis-2420/_/rsrc/1519142113230/week-6/assignment-1/IMG_0640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6474" r="73208" b="38978"/>
          <a:stretch/>
        </p:blipFill>
        <p:spPr bwMode="auto">
          <a:xfrm>
            <a:off x="5594901" y="3334544"/>
            <a:ext cx="2396614" cy="16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ites.google.com/a/suumail.net/matthew-conover-csis-2420/_/rsrc/1519167274584/week-6/assignment-7/IMG_064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74" t="-8599" r="298" b="8599"/>
          <a:stretch/>
        </p:blipFill>
        <p:spPr bwMode="auto">
          <a:xfrm>
            <a:off x="7697009" y="1867218"/>
            <a:ext cx="2279448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for the DFS algorithm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 changes</a:t>
            </a:r>
          </a:p>
          <a:p>
            <a:pPr lvl="1"/>
            <a:r>
              <a:rPr lang="en-US" dirty="0" smtClean="0"/>
              <a:t>Added a stack variable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addVertex</a:t>
            </a:r>
            <a:r>
              <a:rPr lang="en-US" dirty="0" smtClean="0"/>
              <a:t>, </a:t>
            </a:r>
            <a:r>
              <a:rPr lang="en-US" dirty="0" err="1" smtClean="0"/>
              <a:t>addEdge</a:t>
            </a:r>
            <a:r>
              <a:rPr lang="en-US" dirty="0" smtClean="0"/>
              <a:t>, and </a:t>
            </a:r>
            <a:r>
              <a:rPr lang="en-US" dirty="0" err="1" smtClean="0"/>
              <a:t>displayEdges</a:t>
            </a:r>
            <a:r>
              <a:rPr lang="en-US" dirty="0" smtClean="0"/>
              <a:t> methods to use the new Vertex Variables.</a:t>
            </a:r>
          </a:p>
          <a:p>
            <a:pPr lvl="1"/>
            <a:r>
              <a:rPr lang="en-US" dirty="0" smtClean="0"/>
              <a:t>New reset method</a:t>
            </a:r>
          </a:p>
          <a:p>
            <a:pPr lvl="1"/>
            <a:r>
              <a:rPr lang="en-US" dirty="0" smtClean="0"/>
              <a:t>The DFS method/algorithm</a:t>
            </a:r>
            <a:endParaRPr lang="en-US" dirty="0"/>
          </a:p>
          <a:p>
            <a:r>
              <a:rPr lang="en-US" dirty="0" smtClean="0"/>
              <a:t>Vertex changes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int</a:t>
            </a:r>
            <a:r>
              <a:rPr lang="en-US" dirty="0" smtClean="0"/>
              <a:t> edges, </a:t>
            </a:r>
            <a:r>
              <a:rPr lang="en-US" dirty="0" err="1" smtClean="0"/>
              <a:t>int</a:t>
            </a:r>
            <a:r>
              <a:rPr lang="en-US" dirty="0" smtClean="0"/>
              <a:t> location, and Vertex array </a:t>
            </a:r>
            <a:r>
              <a:rPr lang="en-US" dirty="0" err="1" smtClean="0"/>
              <a:t>adjacencyList</a:t>
            </a:r>
            <a:r>
              <a:rPr lang="en-US" dirty="0" smtClean="0"/>
              <a:t>[] variables with getters and setters for each.</a:t>
            </a:r>
          </a:p>
          <a:p>
            <a:pPr lvl="1"/>
            <a:r>
              <a:rPr lang="en-US" dirty="0" smtClean="0"/>
              <a:t> New </a:t>
            </a:r>
            <a:r>
              <a:rPr lang="en-US" dirty="0" err="1" smtClean="0"/>
              <a:t>addEdge</a:t>
            </a:r>
            <a:r>
              <a:rPr lang="en-US" dirty="0" smtClean="0"/>
              <a:t>, </a:t>
            </a:r>
            <a:r>
              <a:rPr lang="en-US" dirty="0" err="1" smtClean="0"/>
              <a:t>setVisited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resetVisited</a:t>
            </a:r>
            <a:r>
              <a:rPr lang="en-US" dirty="0" smtClean="0"/>
              <a:t>, and </a:t>
            </a:r>
            <a:r>
              <a:rPr lang="en-US" dirty="0" err="1" smtClean="0"/>
              <a:t>getAdjacencyListLocation</a:t>
            </a:r>
            <a:r>
              <a:rPr lang="en-US" dirty="0" smtClean="0"/>
              <a:t> methods.</a:t>
            </a:r>
          </a:p>
          <a:p>
            <a:r>
              <a:rPr lang="en-US" dirty="0" smtClean="0"/>
              <a:t>Modified List print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DFS algorithm steps.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Takes an </a:t>
            </a:r>
            <a:r>
              <a:rPr lang="en-US" dirty="0" err="1" smtClean="0"/>
              <a:t>int</a:t>
            </a:r>
            <a:r>
              <a:rPr lang="en-US" dirty="0" smtClean="0"/>
              <a:t> for the purpose of deciding which Vertex it will use and returns a string for the result.</a:t>
            </a:r>
          </a:p>
          <a:p>
            <a:pPr lvl="1"/>
            <a:r>
              <a:rPr lang="en-US" dirty="0" smtClean="0"/>
              <a:t>Checks if the entry is valid: If not, it will return a message, depending on if it’s an invalid number, or the vertex has no edges.</a:t>
            </a:r>
          </a:p>
          <a:p>
            <a:pPr lvl="1"/>
            <a:r>
              <a:rPr lang="en-US" dirty="0" smtClean="0"/>
              <a:t>If number is valid, the algorithm starts with that vertex</a:t>
            </a:r>
          </a:p>
          <a:p>
            <a:pPr lvl="1"/>
            <a:r>
              <a:rPr lang="en-US" dirty="0" smtClean="0"/>
              <a:t>It then pushes the vertex onto the stack, then prints it</a:t>
            </a:r>
          </a:p>
          <a:p>
            <a:pPr lvl="1"/>
            <a:r>
              <a:rPr lang="en-US" dirty="0" smtClean="0"/>
              <a:t>Checks if vertices in a given vertex’s adjacency list have been visited yet.</a:t>
            </a:r>
          </a:p>
          <a:p>
            <a:pPr lvl="2"/>
            <a:r>
              <a:rPr lang="en-US" dirty="0" smtClean="0"/>
              <a:t>If not, the DFS restarts using it as new starting point (Recursive algorithm).</a:t>
            </a:r>
          </a:p>
          <a:p>
            <a:pPr lvl="1"/>
            <a:r>
              <a:rPr lang="en-US" dirty="0" smtClean="0"/>
              <a:t>Once Done, it pops the current vertex off the stack and prints new stack</a:t>
            </a:r>
          </a:p>
          <a:p>
            <a:pPr lvl="1"/>
            <a:r>
              <a:rPr lang="en-US" dirty="0" smtClean="0"/>
              <a:t>Checks for unvisited vertices and lists them or says none if all were visited.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5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Drawings of the graphs being tested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12990" r="10083" b="4968"/>
          <a:stretch/>
        </p:blipFill>
        <p:spPr>
          <a:xfrm rot="10800000">
            <a:off x="2461164" y="1152982"/>
            <a:ext cx="5940200" cy="5705017"/>
          </a:xfrm>
        </p:spPr>
      </p:pic>
    </p:spTree>
    <p:extLst>
      <p:ext uri="{BB962C8B-B14F-4D97-AF65-F5344CB8AC3E}">
        <p14:creationId xmlns:p14="http://schemas.microsoft.com/office/powerpoint/2010/main" val="34073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345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Depth-First Search</vt:lpstr>
      <vt:lpstr>Traversing a graph</vt:lpstr>
      <vt:lpstr>The rules of DFS</vt:lpstr>
      <vt:lpstr>Changes made for the DFS algorithm</vt:lpstr>
      <vt:lpstr>My DFS algorithm steps.</vt:lpstr>
      <vt:lpstr>Drawings of the graphs being tested</vt:lpstr>
    </vt:vector>
  </TitlesOfParts>
  <Company>Southern Utah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Conover</dc:creator>
  <cp:lastModifiedBy>Matthew Conover</cp:lastModifiedBy>
  <cp:revision>26</cp:revision>
  <dcterms:created xsi:type="dcterms:W3CDTF">2018-04-17T20:35:02Z</dcterms:created>
  <dcterms:modified xsi:type="dcterms:W3CDTF">2018-04-24T20:47:13Z</dcterms:modified>
</cp:coreProperties>
</file>