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50" d="100"/>
          <a:sy n="50" d="100"/>
        </p:scale>
        <p:origin x="3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D4B8-6DF7-7804-3568-24F767D3D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80102-6F1E-C322-0DCA-195B67455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9E29-5B7D-8795-9B96-D254F463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9CD0-9119-7A67-5F8A-2006534A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E831-941D-EAB2-8ED5-77D72D2F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9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23E8-456C-605B-2896-942BDF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6DF8F-716D-3F67-DC6F-C7E12A0B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E8C2-27BC-67B3-03E6-75F59CA2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7752-AFC7-8450-C6CC-A133DE6C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3EAE-8384-6BE1-0D2C-16363162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B9FA4-B577-CAA3-3F23-77DA9A598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11072-D8A1-5310-E749-68E60CC91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94FD-A854-E2AE-5E00-8297E7E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D1C2-2D21-86C3-6614-AD925142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4C35A-6F8D-1927-F66A-133B13B2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DACE-F8E1-4E61-6AD4-608C59E5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2D23-73A7-F753-034D-3DD015AD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A9B0D-00DD-2DE3-3BEE-6ED2A7D4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AA0E-8702-F6DB-9CF6-CA53262E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833F-033A-CD6B-0074-6297ED23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7E3-BBA0-B58D-4FEF-2443B829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AA72E-6962-EC89-FE06-3DAC30700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36BF-BFB5-069C-9606-D27F83C8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D00B-325D-419D-DC10-B8F7C370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2488-2C53-0A4C-9637-534C15E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3E05-CE87-E4BE-A852-74B30C5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0737-33E4-0040-B44B-1C260B1B7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36BA2-B279-4112-5E07-1507FF9FF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C3BCC-0F03-3940-B4CD-02E47766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AEC8-82DD-686F-C59C-CD20BF5B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124C-4C02-FE49-80BE-459F78FA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B6B2-981F-29B9-7D20-E2BDF95E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33B8-1FAD-1E26-6208-9EB70264B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B823A-9594-988F-7371-C8F09FCC3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1D4C7-5613-9492-8F47-963DFD145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95F6C-3754-41B8-27D4-B578A75E0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5B6C2-D911-FCF6-B067-44A81B4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6928C-3E8C-EF54-7F74-1CAB9FD4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81101-109A-B7B2-1B02-8294358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4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89FF-3056-F28F-046D-37B00E33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7B423-ECAC-B6CC-BD09-963630AD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5A768-E212-E3C1-B0B4-DA14949F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B9A46-1B1E-9F88-6813-84F9EA5B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4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63CB5-3967-6455-12FE-A216EEC5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605A7-CEF9-A060-3355-048C5DD2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35D8-9EF4-235D-B67D-19FD9C7C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4FAE-6246-11D3-3B63-0AB455F7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83FE-7884-4759-B3FD-ECF109B6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8382F-22EB-0803-E9AB-799AF781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367EB-2585-2F5B-D695-154C5AC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F773E-D8A3-E6B4-78C4-D5B327AF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BFB86-806D-4EB9-4470-74B9C5AE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7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2025-8F53-6972-C705-BB8F3B2F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78EC1-FC18-4A74-46C9-80A3AB94F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1B873-4095-7BCD-1EAB-FAC0F12A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CB86-3412-30C4-54A4-65DF7BFB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E2373-8385-BFF4-F2A9-A27FFCD1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FB305-3F2A-9FB9-0CCA-6C5C16F9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5BB4B-E0ED-73A3-05D2-3C48798B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238EF-BAD1-6E1D-CC12-B7023D3C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FC19-647C-AE8E-D85B-6AA68B105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D3D0-6998-4835-9C03-C31A1B3850C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0BFB-D8B6-15AE-292D-C27CDD946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37D64-2207-0B2C-C63F-1CBFD5068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FD3B-2591-4DCA-A2C5-6D7A4A0CD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5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506">
              <a:srgbClr val="7C7C7C"/>
            </a:gs>
            <a:gs pos="0">
              <a:schemeClr val="accent3">
                <a:lumMod val="89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AA346-8646-BE21-18C8-BEB0E3BB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772" y="-2"/>
            <a:ext cx="6606435" cy="6858000"/>
          </a:xfrm>
          <a:prstGeom prst="parallelogram">
            <a:avLst>
              <a:gd name="adj" fmla="val 17177"/>
            </a:avLst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5999F0F5-3C38-8B86-3C53-D16721FF5350}"/>
              </a:ext>
            </a:extLst>
          </p:cNvPr>
          <p:cNvSpPr/>
          <p:nvPr/>
        </p:nvSpPr>
        <p:spPr>
          <a:xfrm>
            <a:off x="12759907" y="4399721"/>
            <a:ext cx="5983582" cy="2458277"/>
          </a:xfrm>
          <a:prstGeom prst="parallelogram">
            <a:avLst>
              <a:gd name="adj" fmla="val 16111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01CBE4-9497-C9CE-A39E-A9B581456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43329" y="790159"/>
            <a:ext cx="9382539" cy="5277678"/>
          </a:xfrm>
          <a:prstGeom prst="rect">
            <a:avLst/>
          </a:prstGeom>
        </p:spPr>
      </p:pic>
      <p:pic>
        <p:nvPicPr>
          <p:cNvPr id="2050" name="Picture 2" descr="Free Premium PNG Porsche Logo ...">
            <a:extLst>
              <a:ext uri="{FF2B5EF4-FFF2-40B4-BE49-F238E27FC236}">
                <a16:creationId xmlns:a16="http://schemas.microsoft.com/office/drawing/2014/main" id="{D5DBFBF1-93BE-02DD-75D2-C2C378B01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52" b="94118" l="10000" r="90000">
                        <a14:foregroundMark x1="25185" y1="21390" x2="25185" y2="20856"/>
                        <a14:foregroundMark x1="25185" y1="20856" x2="25185" y2="17112"/>
                        <a14:foregroundMark x1="25185" y1="17112" x2="24444" y2="14439"/>
                        <a14:foregroundMark x1="24444" y1="14439" x2="24444" y2="14439"/>
                        <a14:foregroundMark x1="24444" y1="14973" x2="24444" y2="19786"/>
                        <a14:foregroundMark x1="30741" y1="11765" x2="43333" y2="8556"/>
                        <a14:foregroundMark x1="43333" y1="8556" x2="55926" y2="8556"/>
                        <a14:foregroundMark x1="37407" y1="7487" x2="50370" y2="6952"/>
                        <a14:foregroundMark x1="50370" y1="6952" x2="60741" y2="9091"/>
                        <a14:foregroundMark x1="60741" y1="9091" x2="70000" y2="19251"/>
                        <a14:foregroundMark x1="70000" y1="19251" x2="70741" y2="34225"/>
                        <a14:foregroundMark x1="71111" y1="17647" x2="69259" y2="17112"/>
                        <a14:foregroundMark x1="70370" y1="14439" x2="70370" y2="16578"/>
                        <a14:foregroundMark x1="70370" y1="11765" x2="70000" y2="24599"/>
                        <a14:foregroundMark x1="49384" y1="91979" x2="50940" y2="92400"/>
                        <a14:foregroundMark x1="41481" y1="89840" x2="49384" y2="91979"/>
                        <a14:foregroundMark x1="55186" y1="90374" x2="55556" y2="89840"/>
                        <a14:foregroundMark x1="55055" y1="90563" x2="55186" y2="90374"/>
                        <a14:foregroundMark x1="54962" y1="90697" x2="55018" y2="90617"/>
                        <a14:foregroundMark x1="32963" y1="79144" x2="42222" y2="89840"/>
                        <a14:foregroundMark x1="42222" y1="89840" x2="51396" y2="93258"/>
                        <a14:foregroundMark x1="55559" y1="91822" x2="56296" y2="90909"/>
                        <a14:backgroundMark x1="51481" y1="94652" x2="51481" y2="94652"/>
                        <a14:backgroundMark x1="52963" y1="94118" x2="52963" y2="94118"/>
                        <a14:backgroundMark x1="53704" y1="94118" x2="53704" y2="94118"/>
                        <a14:backgroundMark x1="55185" y1="94118" x2="55185" y2="94118"/>
                        <a14:backgroundMark x1="55185" y1="94118" x2="55185" y2="94118"/>
                        <a14:backgroundMark x1="55926" y1="92513" x2="51852" y2="94118"/>
                        <a14:backgroundMark x1="54444" y1="93048" x2="54815" y2="91444"/>
                        <a14:backgroundMark x1="55926" y1="90374" x2="55926" y2="90374"/>
                        <a14:backgroundMark x1="55926" y1="91979" x2="55926" y2="91979"/>
                        <a14:backgroundMark x1="56296" y1="90909" x2="56296" y2="9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26" y="1904206"/>
            <a:ext cx="4403147" cy="3049587"/>
          </a:xfrm>
          <a:prstGeom prst="rect">
            <a:avLst/>
          </a:prstGeom>
          <a:noFill/>
          <a:effectLst>
            <a:outerShdw blurRad="190500" dist="38100" dir="2700000" algn="tl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82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506">
              <a:srgbClr val="7C7C7C"/>
            </a:gs>
            <a:gs pos="0">
              <a:schemeClr val="accent3">
                <a:lumMod val="89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AA346-8646-BE21-18C8-BEB0E3BB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70" y="-1"/>
            <a:ext cx="6606435" cy="6858000"/>
          </a:xfrm>
          <a:prstGeom prst="parallelogram">
            <a:avLst>
              <a:gd name="adj" fmla="val 17177"/>
            </a:avLst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5999F0F5-3C38-8B86-3C53-D16721FF5350}"/>
              </a:ext>
            </a:extLst>
          </p:cNvPr>
          <p:cNvSpPr/>
          <p:nvPr/>
        </p:nvSpPr>
        <p:spPr>
          <a:xfrm>
            <a:off x="4697670" y="4399722"/>
            <a:ext cx="5983582" cy="2458277"/>
          </a:xfrm>
          <a:prstGeom prst="parallelogram">
            <a:avLst>
              <a:gd name="adj" fmla="val 16111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01CBE4-9497-C9CE-A39E-A9B581456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91" y="790160"/>
            <a:ext cx="9382539" cy="52776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E30B75-2723-5EC3-0FE6-2FC7A8B38AD6}"/>
              </a:ext>
            </a:extLst>
          </p:cNvPr>
          <p:cNvSpPr txBox="1"/>
          <p:nvPr/>
        </p:nvSpPr>
        <p:spPr>
          <a:xfrm>
            <a:off x="291545" y="453885"/>
            <a:ext cx="3604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911 Turbo S</a:t>
            </a: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The price of the 2024 Porsche 911 Turbo / Turbo S starts at $198,850 and goes up to $244,850 depending on the trim and options. To unlock the entirety of the 3.7-liter six-cylinder's 640 horsepower, you'll need to spring for the Turbo S model.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F3162D-51A4-D494-DAFA-9458E170244B}"/>
              </a:ext>
            </a:extLst>
          </p:cNvPr>
          <p:cNvSpPr txBox="1"/>
          <p:nvPr/>
        </p:nvSpPr>
        <p:spPr>
          <a:xfrm>
            <a:off x="12784169" y="161497"/>
            <a:ext cx="67172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Performance</a:t>
            </a:r>
          </a:p>
          <a:p>
            <a:endParaRPr lang="en-US" sz="2000" dirty="0">
              <a:latin typeface="Berlin Sans FB Demi" panose="020E0802020502020306" pitchFamily="34" charset="0"/>
            </a:endParaRPr>
          </a:p>
          <a:p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Porsche 911 Turbo S Engine and Transmission: It is powered by a 2981 cc engine which is available with a Automatic transmission. 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3A3CF0-AF60-6D17-FE4D-EF697ACAFE50}"/>
              </a:ext>
            </a:extLst>
          </p:cNvPr>
          <p:cNvSpPr txBox="1"/>
          <p:nvPr/>
        </p:nvSpPr>
        <p:spPr>
          <a:xfrm>
            <a:off x="15146370" y="2332604"/>
            <a:ext cx="6717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Design</a:t>
            </a:r>
          </a:p>
          <a:p>
            <a:endParaRPr lang="en-US" sz="2000" dirty="0">
              <a:latin typeface="Berlin Sans FB Demi" panose="020E0802020502020306" pitchFamily="34" charset="0"/>
            </a:endParaRPr>
          </a:p>
          <a:p>
            <a:r>
              <a:rPr lang="en-US" sz="2000" dirty="0">
                <a:solidFill>
                  <a:srgbClr val="1F1F1F"/>
                </a:solidFill>
                <a:latin typeface="Google Sans"/>
              </a:rPr>
              <a:t>The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seat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backrests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have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quilted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seat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centres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and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backrests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in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leather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7FA5DF-16A7-450D-45EF-77CA265C7C25}"/>
              </a:ext>
            </a:extLst>
          </p:cNvPr>
          <p:cNvSpPr txBox="1"/>
          <p:nvPr/>
        </p:nvSpPr>
        <p:spPr>
          <a:xfrm>
            <a:off x="16860869" y="4195934"/>
            <a:ext cx="671721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Comfort</a:t>
            </a:r>
          </a:p>
          <a:p>
            <a:endParaRPr lang="en-US" sz="2000" dirty="0">
              <a:latin typeface="Berlin Sans FB Demi" panose="020E0802020502020306" pitchFamily="34" charset="0"/>
            </a:endParaRPr>
          </a:p>
          <a:p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Porsche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911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Turbo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 S is a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masterpiece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 of luxury and technology. The seats are made of high-quality leather and provide excellent support and comfort, even during spirited driving.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3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506">
              <a:srgbClr val="7C7C7C"/>
            </a:gs>
            <a:gs pos="0">
              <a:schemeClr val="accent3">
                <a:lumMod val="89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AA346-8646-BE21-18C8-BEB0E3BB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7061" y="11912"/>
            <a:ext cx="6717219" cy="6858000"/>
          </a:xfrm>
          <a:prstGeom prst="parallelogram">
            <a:avLst>
              <a:gd name="adj" fmla="val 17177"/>
            </a:avLst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5999F0F5-3C38-8B86-3C53-D16721FF5350}"/>
              </a:ext>
            </a:extLst>
          </p:cNvPr>
          <p:cNvSpPr/>
          <p:nvPr/>
        </p:nvSpPr>
        <p:spPr>
          <a:xfrm>
            <a:off x="-6737062" y="4484204"/>
            <a:ext cx="5953293" cy="2458277"/>
          </a:xfrm>
          <a:prstGeom prst="parallelogram">
            <a:avLst>
              <a:gd name="adj" fmla="val 16111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01CBE4-9497-C9CE-A39E-A9B581456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1728" y="537262"/>
            <a:ext cx="9382539" cy="5277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95677E-23EC-2253-438F-0F7663DB2A15}"/>
              </a:ext>
            </a:extLst>
          </p:cNvPr>
          <p:cNvSpPr txBox="1"/>
          <p:nvPr/>
        </p:nvSpPr>
        <p:spPr>
          <a:xfrm>
            <a:off x="1498125" y="709397"/>
            <a:ext cx="4252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Turbo 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A0216-9637-56D1-50DE-28CCFDDB1F49}"/>
              </a:ext>
            </a:extLst>
          </p:cNvPr>
          <p:cNvSpPr txBox="1"/>
          <p:nvPr/>
        </p:nvSpPr>
        <p:spPr>
          <a:xfrm>
            <a:off x="5474781" y="246743"/>
            <a:ext cx="67172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Performance</a:t>
            </a:r>
          </a:p>
          <a:p>
            <a:endParaRPr lang="en-US" sz="2000" dirty="0">
              <a:latin typeface="Berlin Sans FB Demi" panose="020E0802020502020306" pitchFamily="34" charset="0"/>
            </a:endParaRPr>
          </a:p>
          <a:p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Porsche 911 Turbo S Engine and Transmission: It is powered by a 2981 cc engine which is available with a Automatic transmission. 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945C2-54E0-C2CA-E42E-080789DF9CDD}"/>
              </a:ext>
            </a:extLst>
          </p:cNvPr>
          <p:cNvSpPr txBox="1"/>
          <p:nvPr/>
        </p:nvSpPr>
        <p:spPr>
          <a:xfrm>
            <a:off x="5474780" y="2249145"/>
            <a:ext cx="6717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Design</a:t>
            </a:r>
          </a:p>
          <a:p>
            <a:endParaRPr lang="en-US" sz="2000" dirty="0">
              <a:latin typeface="Berlin Sans FB Demi" panose="020E0802020502020306" pitchFamily="34" charset="0"/>
            </a:endParaRPr>
          </a:p>
          <a:p>
            <a:r>
              <a:rPr lang="en-US" sz="2000" dirty="0">
                <a:solidFill>
                  <a:srgbClr val="1F1F1F"/>
                </a:solidFill>
                <a:latin typeface="Google Sans"/>
              </a:rPr>
              <a:t>The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seat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backrests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have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quilted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seat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centres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and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backrests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in 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leather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CF3AA-C4C3-6EEA-F451-59C3EF105DFD}"/>
              </a:ext>
            </a:extLst>
          </p:cNvPr>
          <p:cNvSpPr txBox="1"/>
          <p:nvPr/>
        </p:nvSpPr>
        <p:spPr>
          <a:xfrm>
            <a:off x="5468970" y="3943769"/>
            <a:ext cx="671721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Comfort</a:t>
            </a:r>
          </a:p>
          <a:p>
            <a:endParaRPr lang="en-US" sz="2000" dirty="0">
              <a:latin typeface="Berlin Sans FB Demi" panose="020E0802020502020306" pitchFamily="34" charset="0"/>
            </a:endParaRPr>
          </a:p>
          <a:p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Porsche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911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Turbo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 S is a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masterpiece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 of luxury and technology. The seats are made of high-quality leather and provide excellent support and comfort, even during spirited driving.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5CD066-A482-31F1-5CC7-E9468304E476}"/>
              </a:ext>
            </a:extLst>
          </p:cNvPr>
          <p:cNvSpPr txBox="1"/>
          <p:nvPr/>
        </p:nvSpPr>
        <p:spPr>
          <a:xfrm>
            <a:off x="463826" y="-1518784"/>
            <a:ext cx="355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640HP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          </a:t>
            </a:r>
            <a:r>
              <a:rPr lang="en-US" sz="2000" dirty="0"/>
              <a:t>MAXIMUM POWER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EBB29-5B71-0ED1-8455-1B765478CE65}"/>
              </a:ext>
            </a:extLst>
          </p:cNvPr>
          <p:cNvSpPr txBox="1"/>
          <p:nvPr/>
        </p:nvSpPr>
        <p:spPr>
          <a:xfrm>
            <a:off x="8442575" y="-3731048"/>
            <a:ext cx="365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205 mph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                </a:t>
            </a:r>
            <a:r>
              <a:rPr lang="en-US" sz="2000" dirty="0"/>
              <a:t>Top track speed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957F3-50A4-26AD-4157-F831AC52EE58}"/>
              </a:ext>
            </a:extLst>
          </p:cNvPr>
          <p:cNvSpPr txBox="1"/>
          <p:nvPr/>
        </p:nvSpPr>
        <p:spPr>
          <a:xfrm>
            <a:off x="4453201" y="-2816645"/>
            <a:ext cx="355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2,6s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          </a:t>
            </a:r>
            <a:r>
              <a:rPr lang="en-US" sz="2000" dirty="0"/>
              <a:t>          0-60 mph</a:t>
            </a:r>
          </a:p>
        </p:txBody>
      </p:sp>
    </p:spTree>
    <p:extLst>
      <p:ext uri="{BB962C8B-B14F-4D97-AF65-F5344CB8AC3E}">
        <p14:creationId xmlns:p14="http://schemas.microsoft.com/office/powerpoint/2010/main" val="534882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506">
              <a:srgbClr val="7C7C7C"/>
            </a:gs>
            <a:gs pos="0">
              <a:schemeClr val="accent3">
                <a:lumMod val="89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A7999A6-97C9-DD29-C0C3-9B6198C0550C}"/>
              </a:ext>
            </a:extLst>
          </p:cNvPr>
          <p:cNvSpPr txBox="1"/>
          <p:nvPr/>
        </p:nvSpPr>
        <p:spPr>
          <a:xfrm>
            <a:off x="3185426" y="4015682"/>
            <a:ext cx="6819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effectLst>
                  <a:outerShdw blurRad="177800" dist="38100" dir="2700000" algn="tl" rotWithShape="0">
                    <a:prstClr val="black">
                      <a:alpha val="18000"/>
                    </a:prstClr>
                  </a:outerShdw>
                </a:effectLst>
              </a:rPr>
              <a:t>PORSCHE 911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01CBE4-9497-C9CE-A39E-A9B58145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34" y="1173365"/>
            <a:ext cx="9567132" cy="56846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A0216-9637-56D1-50DE-28CCFDDB1F49}"/>
              </a:ext>
            </a:extLst>
          </p:cNvPr>
          <p:cNvSpPr txBox="1"/>
          <p:nvPr/>
        </p:nvSpPr>
        <p:spPr>
          <a:xfrm>
            <a:off x="357809" y="819422"/>
            <a:ext cx="355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640HP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          </a:t>
            </a:r>
            <a:r>
              <a:rPr lang="en-US" sz="2000" dirty="0"/>
              <a:t>MAXIMUM POWER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C2F05-F701-1E28-9AF3-E3791BA67966}"/>
              </a:ext>
            </a:extLst>
          </p:cNvPr>
          <p:cNvSpPr txBox="1"/>
          <p:nvPr/>
        </p:nvSpPr>
        <p:spPr>
          <a:xfrm>
            <a:off x="8176593" y="819422"/>
            <a:ext cx="365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205 mph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                </a:t>
            </a:r>
            <a:r>
              <a:rPr lang="en-US" sz="2000" dirty="0"/>
              <a:t>Top track speed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9694C-4DC4-1A6B-80F2-3282DC89425B}"/>
              </a:ext>
            </a:extLst>
          </p:cNvPr>
          <p:cNvSpPr txBox="1"/>
          <p:nvPr/>
        </p:nvSpPr>
        <p:spPr>
          <a:xfrm>
            <a:off x="4267201" y="819422"/>
            <a:ext cx="355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2,6s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          </a:t>
            </a:r>
            <a:r>
              <a:rPr lang="en-US" sz="2000" dirty="0"/>
              <a:t>          0-60 mph</a:t>
            </a:r>
          </a:p>
        </p:txBody>
      </p:sp>
    </p:spTree>
    <p:extLst>
      <p:ext uri="{BB962C8B-B14F-4D97-AF65-F5344CB8AC3E}">
        <p14:creationId xmlns:p14="http://schemas.microsoft.com/office/powerpoint/2010/main" val="277265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506">
              <a:srgbClr val="7C7C7C"/>
            </a:gs>
            <a:gs pos="0">
              <a:schemeClr val="accent3">
                <a:lumMod val="89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701CBE4-9497-C9CE-A39E-A9B58145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987" y="467279"/>
            <a:ext cx="9382539" cy="5277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95677E-23EC-2253-438F-0F7663DB2A15}"/>
              </a:ext>
            </a:extLst>
          </p:cNvPr>
          <p:cNvSpPr txBox="1"/>
          <p:nvPr/>
        </p:nvSpPr>
        <p:spPr>
          <a:xfrm>
            <a:off x="2913969" y="2703228"/>
            <a:ext cx="6819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effectLst>
                  <a:outerShdw blurRad="177800" dist="38100" dir="2700000" algn="tl" rotWithShape="0">
                    <a:prstClr val="black">
                      <a:alpha val="18000"/>
                    </a:prstClr>
                  </a:outerShdw>
                </a:effectLst>
              </a:rPr>
              <a:t>PORSCHE 911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721B6-C074-BCCC-9EDA-54DCF3C3D02C}"/>
              </a:ext>
            </a:extLst>
          </p:cNvPr>
          <p:cNvSpPr txBox="1"/>
          <p:nvPr/>
        </p:nvSpPr>
        <p:spPr>
          <a:xfrm>
            <a:off x="3580719" y="4026667"/>
            <a:ext cx="4572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The most perfect sportscar</a:t>
            </a:r>
          </a:p>
        </p:txBody>
      </p:sp>
    </p:spTree>
    <p:extLst>
      <p:ext uri="{BB962C8B-B14F-4D97-AF65-F5344CB8AC3E}">
        <p14:creationId xmlns:p14="http://schemas.microsoft.com/office/powerpoint/2010/main" val="432720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Arial Rounded MT Bold</vt:lpstr>
      <vt:lpstr>Berlin Sans FB Demi</vt:lpstr>
      <vt:lpstr>Calibri</vt:lpstr>
      <vt:lpstr>Calibri Light</vt:lpstr>
      <vt:lpstr>Garamond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DDRRSS</dc:creator>
  <cp:lastModifiedBy>DDRRSS</cp:lastModifiedBy>
  <cp:revision>3</cp:revision>
  <dcterms:created xsi:type="dcterms:W3CDTF">2025-01-31T15:54:19Z</dcterms:created>
  <dcterms:modified xsi:type="dcterms:W3CDTF">2025-02-04T12:43:34Z</dcterms:modified>
</cp:coreProperties>
</file>