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5" r:id="rId5"/>
    <p:sldId id="330" r:id="rId6"/>
    <p:sldId id="331" r:id="rId7"/>
    <p:sldId id="347" r:id="rId8"/>
    <p:sldId id="334" r:id="rId9"/>
    <p:sldId id="351" r:id="rId10"/>
    <p:sldId id="353" r:id="rId11"/>
    <p:sldId id="355" r:id="rId12"/>
    <p:sldId id="314" r:id="rId13"/>
    <p:sldId id="335" r:id="rId14"/>
    <p:sldId id="336" r:id="rId15"/>
    <p:sldId id="337" r:id="rId16"/>
    <p:sldId id="348" r:id="rId17"/>
    <p:sldId id="339" r:id="rId18"/>
    <p:sldId id="340" r:id="rId19"/>
    <p:sldId id="344" r:id="rId20"/>
    <p:sldId id="349" r:id="rId21"/>
    <p:sldId id="346" r:id="rId22"/>
    <p:sldId id="327" r:id="rId23"/>
    <p:sldId id="328" r:id="rId24"/>
    <p:sldId id="329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35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7/27/2020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center.ms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ppcenter.ms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mac/install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.ly/monogamemulti-plat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onogame.net/articles/getting_started/getting_started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MonoGame using Visual Studio 2019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Darkside of Monogame</a:t>
            </a:r>
          </a:p>
          <a:p>
            <a:endParaRPr lang="it-IT" dirty="0"/>
          </a:p>
          <a:p>
            <a:r>
              <a:rPr lang="it-IT" dirty="0"/>
              <a:t>Simon Jackson</a:t>
            </a:r>
          </a:p>
          <a:p>
            <a:r>
              <a:rPr lang="it-IT" dirty="0"/>
              <a:t>Author and Microsoft MVP</a:t>
            </a:r>
          </a:p>
          <a:p>
            <a:r>
              <a:rPr lang="it-IT" dirty="0"/>
              <a:t>@SimonDarksidej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381000"/>
            <a:ext cx="9144001" cy="16798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Android setup for Visual Studio 2019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884" y="2196912"/>
            <a:ext cx="7208781" cy="4400440"/>
          </a:xfrm>
        </p:spPr>
        <p:txBody>
          <a:bodyPr>
            <a:normAutofit/>
          </a:bodyPr>
          <a:lstStyle/>
          <a:p>
            <a:r>
              <a:rPr lang="en-US" dirty="0"/>
              <a:t>Requires the Mobile development with .NET module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Android SDK/NDK for target builds</a:t>
            </a:r>
            <a:br>
              <a:rPr lang="en-US" dirty="0"/>
            </a:br>
            <a:r>
              <a:rPr lang="en-US" dirty="0"/>
              <a:t>(Can add additional SDK/NDK versions after install)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additional SDK’s and the Visual Studio Android Emulator, </a:t>
            </a:r>
            <a:br>
              <a:rPr lang="en-US" dirty="0"/>
            </a:br>
            <a:r>
              <a:rPr lang="en-US" dirty="0"/>
              <a:t>also install the “Mobile Development with C++” module</a:t>
            </a:r>
            <a:endParaRPr lang="en-GB" dirty="0"/>
          </a:p>
          <a:p>
            <a:r>
              <a:rPr lang="en-US" dirty="0"/>
              <a:t>Optional – Google Android emulator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DBAA34-267F-4B75-BBD8-E3AC37928D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55492" y="476672"/>
            <a:ext cx="3333333" cy="2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B77E8-A57A-41CF-9072-85C4F5C6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492" y="3581810"/>
            <a:ext cx="3333333" cy="32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F2FF4B-C168-447F-A7E7-30FA3528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3" y="33815"/>
            <a:ext cx="4298523" cy="983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75744-3B89-4862-A026-EE8DD751C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46" y="33815"/>
            <a:ext cx="4288064" cy="9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9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Tips ‘n’ tricks with Android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Be aware it’s a fragmented platform – likely need several projects</a:t>
            </a:r>
          </a:p>
          <a:p>
            <a:r>
              <a:rPr lang="en-US" sz="2200" dirty="0"/>
              <a:t>Ideally use a device to test and deploy to, or use Google Emulator if you are desperate </a:t>
            </a:r>
            <a:r>
              <a:rPr lang="en-GB" sz="2200"/>
              <a:t>🤷‍♂️</a:t>
            </a:r>
            <a:endParaRPr lang="en-US" sz="2200" dirty="0"/>
          </a:p>
          <a:p>
            <a:r>
              <a:rPr lang="en-US" sz="2200" dirty="0"/>
              <a:t>Physically testing is critical due to device differences, plan ahead</a:t>
            </a:r>
            <a:br>
              <a:rPr lang="en-US" sz="2200" dirty="0"/>
            </a:br>
            <a:r>
              <a:rPr lang="en-US" sz="2200" dirty="0"/>
              <a:t>and use Visual App Center to build / test and deploy your game to multiple devices.</a:t>
            </a:r>
            <a:br>
              <a:rPr lang="en-US" sz="2200" dirty="0"/>
            </a:br>
            <a:r>
              <a:rPr lang="en-GB" sz="2000" dirty="0">
                <a:hlinkClick r:id="rId2"/>
              </a:rPr>
              <a:t>https://appcenter.ms/</a:t>
            </a:r>
            <a:endParaRPr lang="en-US" sz="2200" dirty="0"/>
          </a:p>
        </p:txBody>
      </p:sp>
      <p:pic>
        <p:nvPicPr>
          <p:cNvPr id="1026" name="Picture 2" descr="android-logo-transparent-background - Walsall Academy">
            <a:extLst>
              <a:ext uri="{FF2B5EF4-FFF2-40B4-BE49-F238E27FC236}">
                <a16:creationId xmlns:a16="http://schemas.microsoft.com/office/drawing/2014/main" id="{185344E8-DFED-42E3-88D9-C92610FEDA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4384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68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iOS / MacOS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required for Apple development</a:t>
            </a:r>
          </a:p>
        </p:txBody>
      </p:sp>
    </p:spTree>
    <p:extLst>
      <p:ext uri="{BB962C8B-B14F-4D97-AF65-F5344CB8AC3E}">
        <p14:creationId xmlns:p14="http://schemas.microsoft.com/office/powerpoint/2010/main" val="3574560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6798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iOS setup for Visual Studio 2019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2196912"/>
            <a:ext cx="4419599" cy="4114800"/>
          </a:xfrm>
        </p:spPr>
        <p:txBody>
          <a:bodyPr>
            <a:normAutofit/>
          </a:bodyPr>
          <a:lstStyle/>
          <a:p>
            <a:r>
              <a:rPr lang="en-US" dirty="0"/>
              <a:t>Only requires the Mobile development with .NET module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a MAC build host machine!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54EB7E-A784-42DA-92CE-BBD94C9CD6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748" y="103430"/>
            <a:ext cx="4513546" cy="10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26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Tips ‘n’ tricks with iOS / MacOS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/>
          <a:p>
            <a:r>
              <a:rPr lang="en-US" sz="2200" dirty="0"/>
              <a:t>iOS builds require a MAC to build on, can develop on Windows</a:t>
            </a:r>
          </a:p>
          <a:p>
            <a:r>
              <a:rPr lang="en-US" sz="2200" dirty="0"/>
              <a:t>Cannot build for MAC on Windows. Can only be done on a MAC </a:t>
            </a:r>
            <a:r>
              <a:rPr lang="en-GB" sz="2200" dirty="0"/>
              <a:t>🐱‍👓</a:t>
            </a:r>
            <a:endParaRPr lang="en-US" sz="2200" dirty="0"/>
          </a:p>
          <a:p>
            <a:r>
              <a:rPr lang="en-US" sz="2200" dirty="0"/>
              <a:t>Physically testing is critical due to device differences, plan ahead</a:t>
            </a:r>
            <a:br>
              <a:rPr lang="en-US" sz="2200" dirty="0"/>
            </a:br>
            <a:r>
              <a:rPr lang="en-US" sz="2200" dirty="0"/>
              <a:t>and use Visual App Center to build / test and deploy your game to multiple devices </a:t>
            </a:r>
            <a:br>
              <a:rPr lang="en-US" sz="2200" dirty="0"/>
            </a:br>
            <a:r>
              <a:rPr lang="en-GB" sz="2000" dirty="0">
                <a:hlinkClick r:id="rId2"/>
              </a:rPr>
              <a:t>https://appcenter.ms/</a:t>
            </a:r>
            <a:endParaRPr lang="en-US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74B4775D-D545-4E51-BADB-60795B02E1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26" y="1905000"/>
            <a:ext cx="335184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25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out your Mac Build Host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684567" cy="46203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need a MAC </a:t>
            </a:r>
            <a:r>
              <a:rPr lang="en-US" dirty="0">
                <a:sym typeface="Wingdings" panose="05000000000000000000" pitchFamily="2" charset="2"/>
              </a:rPr>
              <a:t> but can be done with a cheap Mac Mini if you don’t have one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(But check the following requirements before buying)</a:t>
            </a:r>
            <a:endParaRPr lang="en-US" dirty="0"/>
          </a:p>
          <a:p>
            <a:r>
              <a:rPr lang="en-US" dirty="0"/>
              <a:t>Requires:</a:t>
            </a:r>
          </a:p>
          <a:p>
            <a:pPr lvl="1"/>
            <a:r>
              <a:rPr lang="en-GB" dirty="0"/>
              <a:t>The latest iOS SDK.</a:t>
            </a:r>
          </a:p>
          <a:p>
            <a:pPr lvl="1"/>
            <a:r>
              <a:rPr lang="en-GB" dirty="0"/>
              <a:t>The latest version of XCode.</a:t>
            </a:r>
          </a:p>
          <a:p>
            <a:pPr lvl="1"/>
            <a:r>
              <a:rPr lang="en-GB" dirty="0"/>
              <a:t>Mac OS X Yosemite(10.10) &amp; above.</a:t>
            </a:r>
          </a:p>
          <a:p>
            <a:pPr lvl="1"/>
            <a:r>
              <a:rPr lang="en-US" dirty="0"/>
              <a:t>Apple Dev Center account</a:t>
            </a:r>
            <a:endParaRPr lang="en-GB" dirty="0"/>
          </a:p>
          <a:p>
            <a:r>
              <a:rPr lang="en-US" dirty="0"/>
              <a:t>Visual Studio for Mac is FREE</a:t>
            </a:r>
          </a:p>
          <a:p>
            <a:r>
              <a:rPr lang="en-US" dirty="0"/>
              <a:t>Extended capabilities will require an MSDN subscription</a:t>
            </a:r>
          </a:p>
          <a:p>
            <a:r>
              <a:rPr lang="en-US" dirty="0"/>
              <a:t>See the following site for more details</a:t>
            </a:r>
            <a:br>
              <a:rPr lang="en-US" dirty="0"/>
            </a:br>
            <a:r>
              <a:rPr lang="en-GB" dirty="0">
                <a:hlinkClick r:id="rId2"/>
              </a:rPr>
              <a:t>https://docs.microsoft.com/en-us/visualstudio/mac/installation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408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9139254" cy="2819400"/>
          </a:xfrm>
        </p:spPr>
        <p:txBody>
          <a:bodyPr/>
          <a:lstStyle/>
          <a:p>
            <a:r>
              <a:rPr lang="en-US" dirty="0"/>
              <a:t>Building for Windows 10 UWP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required for Windows 10 development</a:t>
            </a:r>
          </a:p>
          <a:p>
            <a:r>
              <a:rPr lang="en-US" dirty="0"/>
              <a:t>Windows / Mobile / Xbox / IOT / HoloLens</a:t>
            </a:r>
          </a:p>
        </p:txBody>
      </p:sp>
    </p:spTree>
    <p:extLst>
      <p:ext uri="{BB962C8B-B14F-4D97-AF65-F5344CB8AC3E}">
        <p14:creationId xmlns:p14="http://schemas.microsoft.com/office/powerpoint/2010/main" val="1144783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6798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Windows 10 Visual Studio 2019 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2196912"/>
            <a:ext cx="6732239" cy="4114800"/>
          </a:xfrm>
        </p:spPr>
        <p:txBody>
          <a:bodyPr>
            <a:normAutofit/>
          </a:bodyPr>
          <a:lstStyle/>
          <a:p>
            <a:r>
              <a:rPr lang="en-GB" dirty="0"/>
              <a:t>Requires Universal Windows App Development Tools</a:t>
            </a:r>
          </a:p>
          <a:p>
            <a:r>
              <a:rPr lang="en-GB" dirty="0"/>
              <a:t>Required </a:t>
            </a:r>
            <a:r>
              <a:rPr lang="en-GB" b="1" dirty="0"/>
              <a:t>SDK versions</a:t>
            </a:r>
            <a:r>
              <a:rPr lang="en-GB" dirty="0"/>
              <a:t> will depend on your target audience, usually the latest 2 versions is sufficient.</a:t>
            </a:r>
          </a:p>
          <a:p>
            <a:r>
              <a:rPr lang="en-GB" dirty="0"/>
              <a:t>Windows 10 machine enabled for either “Sideloading” apps or “Development Mode”</a:t>
            </a:r>
            <a:br>
              <a:rPr lang="en-GB" dirty="0"/>
            </a:br>
            <a:r>
              <a:rPr lang="en-GB" dirty="0"/>
              <a:t>Settings -&gt; Update &amp; Security </a:t>
            </a:r>
            <a:br>
              <a:rPr lang="en-GB" dirty="0"/>
            </a:br>
            <a:r>
              <a:rPr lang="en-GB" dirty="0"/>
              <a:t>-&gt; For Developers</a:t>
            </a:r>
          </a:p>
          <a:p>
            <a:r>
              <a:rPr lang="en-GB" dirty="0"/>
              <a:t>Windows Store license required to ship (one time fee)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3EFAD-C016-48DB-BAEA-B7F84B4A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60" y="2169379"/>
            <a:ext cx="3808818" cy="4621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EB9CA-94F2-41D9-822F-E9A4480B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1" y="42053"/>
            <a:ext cx="4901851" cy="10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76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Tips ‘n’ tricks with Windows 10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1804" y="1905001"/>
            <a:ext cx="4419599" cy="4114800"/>
          </a:xfrm>
        </p:spPr>
        <p:txBody>
          <a:bodyPr>
            <a:normAutofit/>
          </a:bodyPr>
          <a:lstStyle/>
          <a:p>
            <a:r>
              <a:rPr lang="en-US" sz="1700" dirty="0"/>
              <a:t>“It just works” ™ :D</a:t>
            </a:r>
          </a:p>
          <a:p>
            <a:r>
              <a:rPr lang="en-US" sz="1700" dirty="0"/>
              <a:t>As UWP is a “one size fits all” platform, plan for resolution / input patterns that your game will use.  Remembering some platforms don’t have touch (I’m looking at you Xbox!)</a:t>
            </a:r>
          </a:p>
          <a:p>
            <a:r>
              <a:rPr lang="en-US" sz="1700" dirty="0"/>
              <a:t>MonoGame fully supports the new “Creators Dev program” as well as ID@XBox</a:t>
            </a:r>
          </a:p>
          <a:p>
            <a:r>
              <a:rPr lang="en-US" sz="1700" dirty="0"/>
              <a:t>If you want to take your UWP game to native Xbox, talk to the MonoGame team for access to the Xbox branch </a:t>
            </a:r>
            <a:br>
              <a:rPr lang="en-US" sz="1700" dirty="0"/>
            </a:br>
            <a:r>
              <a:rPr lang="en-US" sz="1700" dirty="0"/>
              <a:t>(requires ID@XBox agreement)</a:t>
            </a:r>
          </a:p>
          <a:p>
            <a:endParaRPr lang="en-US" sz="1700" dirty="0"/>
          </a:p>
        </p:txBody>
      </p:sp>
      <p:pic>
        <p:nvPicPr>
          <p:cNvPr id="3074" name="Picture 2" descr="What's a Universal Windows Platform (UWP) app? - UWP applications ...">
            <a:extLst>
              <a:ext uri="{FF2B5EF4-FFF2-40B4-BE49-F238E27FC236}">
                <a16:creationId xmlns:a16="http://schemas.microsoft.com/office/drawing/2014/main" id="{F9DF21E6-DD43-4654-9D3B-6FF4692C18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45" y="2132856"/>
            <a:ext cx="6598352" cy="275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16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6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Headline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836369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/>
              <a:t>MonoGame 3.8 is about to release</a:t>
            </a:r>
            <a:br>
              <a:rPr lang="en-GB" sz="3600" dirty="0"/>
            </a:br>
            <a:endParaRPr lang="en-GB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/>
              <a:t>  .NETCore and .NetStandard support</a:t>
            </a:r>
            <a:br>
              <a:rPr lang="en-GB" sz="3200" dirty="0"/>
            </a:br>
            <a:endParaRPr lang="en-GB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/>
              <a:t>  New .NetCore tools delivery</a:t>
            </a:r>
            <a:br>
              <a:rPr lang="en-GB" sz="3200" dirty="0"/>
            </a:br>
            <a:endParaRPr lang="en-GB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/>
              <a:t>  No MSI!!</a:t>
            </a:r>
          </a:p>
          <a:p>
            <a:endParaRPr lang="en-GB" sz="3600" dirty="0"/>
          </a:p>
          <a:p>
            <a:r>
              <a:rPr lang="en-GB" sz="3600" dirty="0"/>
              <a:t>Visual Studio 2019 is the latest</a:t>
            </a:r>
            <a:br>
              <a:rPr lang="en-GB" sz="3600" dirty="0"/>
            </a:br>
            <a:r>
              <a:rPr lang="en-GB" sz="3600" dirty="0"/>
              <a:t>edition of Visual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488" y="1844824"/>
            <a:ext cx="2016224" cy="20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132" y="4589511"/>
            <a:ext cx="2598936" cy="19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0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/>
              <a:t>Other considerations building with MonoGame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4DF65-0A86-4FE7-B995-BEE787BCE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80" y="1905001"/>
            <a:ext cx="4114800" cy="41148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/>
          <a:p>
            <a:r>
              <a:rPr lang="en-GB" sz="1700" dirty="0"/>
              <a:t>Plan your content</a:t>
            </a:r>
            <a:br>
              <a:rPr lang="en-GB" sz="1700" dirty="0"/>
            </a:br>
            <a:r>
              <a:rPr lang="en-GB" sz="1700" dirty="0"/>
              <a:t>If targeting multiple platforms, try to use a single shared content project to reduce overhead</a:t>
            </a:r>
            <a:br>
              <a:rPr lang="en-GB" sz="1700" dirty="0"/>
            </a:br>
            <a:r>
              <a:rPr lang="en-GB" sz="1700" dirty="0"/>
              <a:t>Add additional “platform specific” content projects only when required</a:t>
            </a:r>
          </a:p>
          <a:p>
            <a:r>
              <a:rPr lang="en-GB" sz="1700" dirty="0"/>
              <a:t>Market early</a:t>
            </a:r>
            <a:br>
              <a:rPr lang="en-GB" sz="1700" dirty="0"/>
            </a:br>
            <a:r>
              <a:rPr lang="en-GB" sz="1700" dirty="0"/>
              <a:t>It’s essential to build up good relations with each market store. Almost never too early to “get out in front”</a:t>
            </a:r>
          </a:p>
          <a:p>
            <a:r>
              <a:rPr lang="en-GB" sz="1700" dirty="0"/>
              <a:t>Test often</a:t>
            </a:r>
            <a:br>
              <a:rPr lang="en-GB" sz="1700" dirty="0"/>
            </a:br>
            <a:r>
              <a:rPr lang="en-GB" sz="1700" dirty="0"/>
              <a:t>Some platforms will require more testing than others, plan to test deployment and not just gameplay. Use test tools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3839832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125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Darkside of Monogame</a:t>
            </a:r>
          </a:p>
          <a:p>
            <a:endParaRPr lang="en-GB" dirty="0"/>
          </a:p>
          <a:p>
            <a:r>
              <a:rPr lang="en-GB" dirty="0"/>
              <a:t>Simon Jackson</a:t>
            </a:r>
          </a:p>
          <a:p>
            <a:r>
              <a:rPr lang="en-GB" dirty="0"/>
              <a:t>Author and Microsoft MVP</a:t>
            </a:r>
          </a:p>
          <a:p>
            <a:r>
              <a:rPr lang="en-GB" dirty="0"/>
              <a:t>@SimonDarksidej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3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– Visual Studio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Session will cover what is needed for:</a:t>
            </a:r>
          </a:p>
          <a:p>
            <a:pPr lvl="1"/>
            <a:r>
              <a:rPr lang="en-GB" sz="3200" dirty="0"/>
              <a:t>Developing games for Windows desktop / Linux / OpenGL</a:t>
            </a:r>
          </a:p>
          <a:p>
            <a:pPr lvl="1"/>
            <a:r>
              <a:rPr lang="en-GB" sz="3200" dirty="0"/>
              <a:t>Building Content Pipeline Projects</a:t>
            </a:r>
          </a:p>
          <a:p>
            <a:pPr lvl="1"/>
            <a:r>
              <a:rPr lang="en-GB" sz="3200"/>
              <a:t>Developing Games </a:t>
            </a:r>
            <a:r>
              <a:rPr lang="en-GB" sz="3200" dirty="0"/>
              <a:t>for Android</a:t>
            </a:r>
          </a:p>
          <a:p>
            <a:pPr lvl="1"/>
            <a:r>
              <a:rPr lang="en-GB" sz="3200" dirty="0"/>
              <a:t>Developing Games for iOS / MacOS</a:t>
            </a:r>
          </a:p>
          <a:p>
            <a:pPr lvl="1"/>
            <a:r>
              <a:rPr lang="en-GB" sz="3200" dirty="0"/>
              <a:t>Developing Games for Windows 10 UWP</a:t>
            </a:r>
          </a:p>
        </p:txBody>
      </p:sp>
    </p:spTree>
    <p:extLst>
      <p:ext uri="{BB962C8B-B14F-4D97-AF65-F5344CB8AC3E}">
        <p14:creationId xmlns:p14="http://schemas.microsoft.com/office/powerpoint/2010/main" val="2166511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The new Visual Studio 2019 installer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7027EC-D4E8-46DC-9E23-1FEF2E69C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24" y="916171"/>
            <a:ext cx="10647164" cy="59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62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.NET install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884" y="1752600"/>
            <a:ext cx="7524327" cy="5204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Out of the box with VS 2019 (not selecting anything) you cannot do much </a:t>
            </a:r>
            <a:br>
              <a:rPr lang="en-US" dirty="0"/>
            </a:br>
            <a:r>
              <a:rPr lang="en-US" dirty="0"/>
              <a:t>(Except create a blank VS solution :S)</a:t>
            </a:r>
          </a:p>
          <a:p>
            <a:pPr marL="0" indent="0">
              <a:buNone/>
            </a:pPr>
            <a:r>
              <a:rPr lang="en-US" dirty="0"/>
              <a:t>By installing the .NET desktop module, you can build the following project types:</a:t>
            </a:r>
          </a:p>
          <a:p>
            <a:r>
              <a:rPr lang="en-US" dirty="0"/>
              <a:t>Windows Desktop DX (classic)</a:t>
            </a:r>
          </a:p>
          <a:p>
            <a:r>
              <a:rPr lang="en-US" dirty="0"/>
              <a:t>Cross-Platform OpenGL (Linux / Windows / Etc.)</a:t>
            </a:r>
          </a:p>
          <a:p>
            <a:r>
              <a:rPr lang="en-US" dirty="0"/>
              <a:t>Content Pipeline Extensions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Gets you a basic game up and running or several platforms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sure to check the video below for best-practices in setting up a </a:t>
            </a:r>
            <a:br>
              <a:rPr lang="en-US" dirty="0"/>
            </a:br>
            <a:r>
              <a:rPr lang="en-US" dirty="0"/>
              <a:t>multi-platform MonoGame Project: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http://bit.ly/monogamemulti-platform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1E19A-1B0C-4DBA-98FA-A8D9D9608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3" y="54669"/>
            <a:ext cx="4836734" cy="1091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89484-0089-4BF4-ADF7-744B70659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140" y="100508"/>
            <a:ext cx="3257143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8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A4C8-FC07-4457-B7B1-98AC7EBC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/>
              <a:t>New for MonoGame 3.8 - .NET Core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3DC1E-2468-4D4B-A199-FFCEBA07E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905001"/>
            <a:ext cx="4114800" cy="41148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EFDA-4A97-4707-8AD7-83CC9ADF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372" y="1905000"/>
            <a:ext cx="6048672" cy="4768585"/>
          </a:xfrm>
        </p:spPr>
        <p:txBody>
          <a:bodyPr>
            <a:noAutofit/>
          </a:bodyPr>
          <a:lstStyle/>
          <a:p>
            <a:r>
              <a:rPr lang="en-GB" sz="2800" dirty="0"/>
              <a:t>MonoGame 3.8 changes the way MonoGame is deployed.</a:t>
            </a:r>
          </a:p>
          <a:p>
            <a:r>
              <a:rPr lang="en-GB" sz="2800" dirty="0"/>
              <a:t>New NuGet by default supported projects, no installer needed.</a:t>
            </a:r>
          </a:p>
          <a:p>
            <a:r>
              <a:rPr lang="en-GB" sz="2800" dirty="0"/>
              <a:t>Templates are now deployed by Visual Studio Extension.</a:t>
            </a:r>
          </a:p>
          <a:p>
            <a:r>
              <a:rPr lang="en-GB" sz="2800" dirty="0"/>
              <a:t>Command-Line Interface (CLI) options available.</a:t>
            </a:r>
          </a:p>
          <a:p>
            <a:r>
              <a:rPr lang="en-GB" sz="2800" dirty="0"/>
              <a:t>MonoGame just got way cooler.</a:t>
            </a:r>
          </a:p>
        </p:txBody>
      </p:sp>
    </p:spTree>
    <p:extLst>
      <p:ext uri="{BB962C8B-B14F-4D97-AF65-F5344CB8AC3E}">
        <p14:creationId xmlns:p14="http://schemas.microsoft.com/office/powerpoint/2010/main" val="506532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56B-5B12-488D-A46A-308442E5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anchor="b">
            <a:normAutofit/>
          </a:bodyPr>
          <a:lstStyle/>
          <a:p>
            <a:r>
              <a:rPr lang="en-GB" dirty="0"/>
              <a:t>MonoGame project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FFA7-0304-40FB-B51F-5B456151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764" y="1854200"/>
            <a:ext cx="4896544" cy="4114800"/>
          </a:xfrm>
        </p:spPr>
        <p:txBody>
          <a:bodyPr>
            <a:normAutofit/>
          </a:bodyPr>
          <a:lstStyle/>
          <a:p>
            <a:r>
              <a:rPr lang="en-GB" dirty="0"/>
              <a:t>Extensions installed from within Visual Studio</a:t>
            </a:r>
          </a:p>
          <a:p>
            <a:r>
              <a:rPr lang="en-GB" dirty="0"/>
              <a:t>Open a new project (any) and select </a:t>
            </a:r>
            <a:br>
              <a:rPr lang="en-GB" dirty="0"/>
            </a:br>
            <a:r>
              <a:rPr lang="en-GB" dirty="0"/>
              <a:t>“Extensions -&gt; Extension Manager”</a:t>
            </a:r>
            <a:br>
              <a:rPr lang="en-GB" dirty="0"/>
            </a:br>
            <a:r>
              <a:rPr lang="en-GB" dirty="0"/>
              <a:t>From the menu</a:t>
            </a:r>
          </a:p>
          <a:p>
            <a:r>
              <a:rPr lang="en-GB" dirty="0"/>
              <a:t>Search for “MonoGame” in the Visual Studio Marketplace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9EC97-0954-40B8-86FC-8A41DDFBCA67}"/>
              </a:ext>
            </a:extLst>
          </p:cNvPr>
          <p:cNvSpPr txBox="1"/>
          <p:nvPr/>
        </p:nvSpPr>
        <p:spPr>
          <a:xfrm>
            <a:off x="117747" y="6019800"/>
            <a:ext cx="1207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*Check the online documentation for installing “Development” builds</a:t>
            </a:r>
            <a:br>
              <a:rPr lang="en-GB" sz="2400" dirty="0"/>
            </a:br>
            <a:r>
              <a:rPr lang="en-GB" sz="2400" dirty="0">
                <a:hlinkClick r:id="rId2"/>
              </a:rPr>
              <a:t>https://docs.monogame.net/articles/getting_started/getting_started.html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4D802-EED2-47D2-9411-E1DBB03F8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871251"/>
            <a:ext cx="6869832" cy="3234150"/>
          </a:xfrm>
        </p:spPr>
      </p:pic>
    </p:spTree>
    <p:extLst>
      <p:ext uri="{BB962C8B-B14F-4D97-AF65-F5344CB8AC3E}">
        <p14:creationId xmlns:p14="http://schemas.microsoft.com/office/powerpoint/2010/main" val="4261843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88ED-0A97-4D64-BBF6-0523CFF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MonoGame Content Builder Editor (MGCB)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EB727-3BCC-4B95-9474-996E7A4C8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1756" y="2511238"/>
            <a:ext cx="5228640" cy="7017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18AAD-EF13-4B1E-B92D-FE62F4516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182" y="1905001"/>
            <a:ext cx="5625869" cy="4114800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Provided you have installed the .</a:t>
            </a:r>
            <a:r>
              <a:rPr lang="en-GB" dirty="0" err="1"/>
              <a:t>NETCore</a:t>
            </a:r>
            <a:r>
              <a:rPr lang="en-GB" dirty="0"/>
              <a:t> SDK</a:t>
            </a:r>
            <a:br>
              <a:rPr lang="en-GB" dirty="0"/>
            </a:br>
            <a:r>
              <a:rPr lang="en-GB" u="sng" dirty="0"/>
              <a:t>https://dotnet.microsoft.com/download</a:t>
            </a:r>
            <a:endParaRPr lang="en-GB" dirty="0"/>
          </a:p>
          <a:p>
            <a:endParaRPr lang="en-GB" dirty="0"/>
          </a:p>
          <a:p>
            <a:r>
              <a:rPr lang="en-GB" dirty="0"/>
              <a:t>Installing the MCGB-Editor is just two simple Command-Line Commands</a:t>
            </a:r>
          </a:p>
          <a:p>
            <a:endParaRPr lang="en-GB" dirty="0"/>
          </a:p>
          <a:p>
            <a:r>
              <a:rPr lang="en-GB" dirty="0"/>
              <a:t>One to Install the tool and one to register it with Visual Studio and Windows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9DD0A-1E54-4C71-86BF-58DA21D3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2" y="4023406"/>
            <a:ext cx="5214880" cy="7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0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Android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required for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533</Words>
  <Application>Microsoft Office PowerPoint</Application>
  <PresentationFormat>Custom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Wingdings</vt:lpstr>
      <vt:lpstr>Digital Blue Tunnel 16x9</vt:lpstr>
      <vt:lpstr>Getting started with MonoGame using Visual Studio 2019</vt:lpstr>
      <vt:lpstr>Headline Information</vt:lpstr>
      <vt:lpstr>Getting Started – Visual Studio 2019</vt:lpstr>
      <vt:lpstr>The new Visual Studio 2019 installer</vt:lpstr>
      <vt:lpstr>Visual Studio 2019 .NET install </vt:lpstr>
      <vt:lpstr>New for MonoGame 3.8 - .NET Core support</vt:lpstr>
      <vt:lpstr>MonoGame project templates</vt:lpstr>
      <vt:lpstr>MonoGame Content Builder Editor (MGCB)</vt:lpstr>
      <vt:lpstr>Building for Android</vt:lpstr>
      <vt:lpstr> Android setup for Visual Studio 2019</vt:lpstr>
      <vt:lpstr>Tips ‘n’ tricks with Android</vt:lpstr>
      <vt:lpstr>Building for iOS / MacOS</vt:lpstr>
      <vt:lpstr> iOS setup for Visual Studio 2019</vt:lpstr>
      <vt:lpstr>Tips ‘n’ tricks with iOS / MacOS</vt:lpstr>
      <vt:lpstr>Sorting out your Mac Build Host</vt:lpstr>
      <vt:lpstr>Building for Windows 10 UWP</vt:lpstr>
      <vt:lpstr> Windows 10 Visual Studio 2019 profile</vt:lpstr>
      <vt:lpstr>Tips ‘n’ tricks with Windows 10</vt:lpstr>
      <vt:lpstr>Other considerations</vt:lpstr>
      <vt:lpstr>Other considerations building with MonoGame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MonoGame using Visual Studio 2018</dc:title>
  <dc:creator>Simon Jackson</dc:creator>
  <cp:lastModifiedBy>Simon Jackson</cp:lastModifiedBy>
  <cp:revision>12</cp:revision>
  <dcterms:created xsi:type="dcterms:W3CDTF">2020-07-22T15:46:24Z</dcterms:created>
  <dcterms:modified xsi:type="dcterms:W3CDTF">2020-07-27T23:22:43Z</dcterms:modified>
</cp:coreProperties>
</file>