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30" r:id="rId6"/>
    <p:sldId id="331" r:id="rId7"/>
    <p:sldId id="352" r:id="rId8"/>
    <p:sldId id="347" r:id="rId9"/>
    <p:sldId id="351" r:id="rId10"/>
    <p:sldId id="353" r:id="rId11"/>
    <p:sldId id="359" r:id="rId12"/>
    <p:sldId id="314" r:id="rId13"/>
    <p:sldId id="335" r:id="rId14"/>
    <p:sldId id="337" r:id="rId15"/>
    <p:sldId id="355" r:id="rId16"/>
    <p:sldId id="356" r:id="rId17"/>
    <p:sldId id="357" r:id="rId18"/>
    <p:sldId id="327" r:id="rId19"/>
    <p:sldId id="328" r:id="rId20"/>
    <p:sldId id="329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center.m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center.m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monogamemulti-platform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ogame.net/articles/getting_started/getting_starte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using Visual Studio for Mac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31BFA7-445C-4ADB-A157-CC48C338F17D}"/>
              </a:ext>
            </a:extLst>
          </p:cNvPr>
          <p:cNvSpPr/>
          <p:nvPr/>
        </p:nvSpPr>
        <p:spPr>
          <a:xfrm>
            <a:off x="5374332" y="152636"/>
            <a:ext cx="6624736" cy="115212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Android setup for Visual Studio for Mac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2196912"/>
            <a:ext cx="7208781" cy="4400440"/>
          </a:xfrm>
        </p:spPr>
        <p:txBody>
          <a:bodyPr>
            <a:normAutofit/>
          </a:bodyPr>
          <a:lstStyle/>
          <a:p>
            <a:r>
              <a:rPr lang="en-US" dirty="0"/>
              <a:t>Requires the Android module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installs the latest Android SDK for target builds</a:t>
            </a:r>
          </a:p>
          <a:p>
            <a:r>
              <a:rPr lang="en-US" dirty="0"/>
              <a:t>Be aware it’s a fragmented platform – likely need several projects</a:t>
            </a:r>
          </a:p>
          <a:p>
            <a:r>
              <a:rPr lang="en-US" dirty="0"/>
              <a:t>No emulator support, so physically testing is critical due to device differences, plan ahead.</a:t>
            </a:r>
            <a:br>
              <a:rPr lang="en-US" dirty="0"/>
            </a:br>
            <a:r>
              <a:rPr lang="en-US" dirty="0"/>
              <a:t>Also use Visual App Center to build / test and deploy your game to multiple devices.</a:t>
            </a:r>
            <a:br>
              <a:rPr lang="en-US" dirty="0"/>
            </a:b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https://appcenter.ms/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99CFC-7F2D-4E61-8ADA-875845A5D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80" y="260648"/>
            <a:ext cx="6423114" cy="936104"/>
          </a:xfrm>
          <a:prstGeom prst="rect">
            <a:avLst/>
          </a:prstGeom>
        </p:spPr>
      </p:pic>
      <p:pic>
        <p:nvPicPr>
          <p:cNvPr id="13" name="Picture 2" descr="android-logo-transparent-background - Walsall Academy">
            <a:extLst>
              <a:ext uri="{FF2B5EF4-FFF2-40B4-BE49-F238E27FC236}">
                <a16:creationId xmlns:a16="http://schemas.microsoft.com/office/drawing/2014/main" id="{13F45EB7-FE3E-47CC-916E-7F9C55B9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85" y="256490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6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required for Apple iPhone/iPad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4560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31BFA7-445C-4ADB-A157-CC48C338F17D}"/>
              </a:ext>
            </a:extLst>
          </p:cNvPr>
          <p:cNvSpPr/>
          <p:nvPr/>
        </p:nvSpPr>
        <p:spPr>
          <a:xfrm>
            <a:off x="5878388" y="152636"/>
            <a:ext cx="6120680" cy="115212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iOS setup for Visual Studio for Mac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2196912"/>
            <a:ext cx="7208781" cy="4400440"/>
          </a:xfrm>
        </p:spPr>
        <p:txBody>
          <a:bodyPr>
            <a:normAutofit/>
          </a:bodyPr>
          <a:lstStyle/>
          <a:p>
            <a:r>
              <a:rPr lang="en-US" dirty="0"/>
              <a:t>Requires the iOS module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an iPhone simulator available with XCode, which you will need to install separately</a:t>
            </a:r>
          </a:p>
          <a:p>
            <a:r>
              <a:rPr lang="en-US" dirty="0"/>
              <a:t>Physically testing is critical due to device differences, plan ahead.</a:t>
            </a:r>
            <a:br>
              <a:rPr lang="en-US" dirty="0"/>
            </a:br>
            <a:r>
              <a:rPr lang="en-US" dirty="0"/>
              <a:t>Also use Visual App Center to build / test and deploy your game to multiple devices.</a:t>
            </a:r>
            <a:br>
              <a:rPr lang="en-US" dirty="0"/>
            </a:b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https://appcenter.ms/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15979CC1-93D7-4C7A-AD7F-FAE6C605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52" y="1916832"/>
            <a:ext cx="335184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9A2C2-DF94-4994-9BC2-924145DAE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22404" y="224644"/>
            <a:ext cx="5832648" cy="9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MacOS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required for Apple desktop development</a:t>
            </a:r>
          </a:p>
        </p:txBody>
      </p:sp>
    </p:spTree>
    <p:extLst>
      <p:ext uri="{BB962C8B-B14F-4D97-AF65-F5344CB8AC3E}">
        <p14:creationId xmlns:p14="http://schemas.microsoft.com/office/powerpoint/2010/main" val="118420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31BFA7-445C-4ADB-A157-CC48C338F17D}"/>
              </a:ext>
            </a:extLst>
          </p:cNvPr>
          <p:cNvSpPr/>
          <p:nvPr/>
        </p:nvSpPr>
        <p:spPr>
          <a:xfrm>
            <a:off x="5374332" y="152636"/>
            <a:ext cx="6624736" cy="115212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iOS setup for Visual Studio for Mac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2196912"/>
            <a:ext cx="7208781" cy="4400440"/>
          </a:xfrm>
        </p:spPr>
        <p:txBody>
          <a:bodyPr>
            <a:normAutofit/>
          </a:bodyPr>
          <a:lstStyle/>
          <a:p>
            <a:r>
              <a:rPr lang="en-US" dirty="0"/>
              <a:t>Requires the macOS module</a:t>
            </a:r>
            <a:br>
              <a:rPr lang="en-US" dirty="0"/>
            </a:br>
            <a:endParaRPr lang="en-US" dirty="0"/>
          </a:p>
          <a:p>
            <a:r>
              <a:rPr lang="en-GB" dirty="0"/>
              <a:t>Test and build on your device</a:t>
            </a:r>
          </a:p>
          <a:p>
            <a:endParaRPr lang="en-GB" dirty="0"/>
          </a:p>
          <a:p>
            <a:r>
              <a:rPr lang="en-GB" dirty="0"/>
              <a:t>Don’t forget to get other testers on older hardware if you intend to support them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15979CC1-93D7-4C7A-AD7F-FAE6C605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52" y="1916832"/>
            <a:ext cx="335184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699C56-99BE-4BF5-9B0D-C84491E71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8348" y="260648"/>
            <a:ext cx="6355675" cy="9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Other considerations building with MonoGame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4DF65-0A86-4FE7-B995-BEE787BCE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80" y="1905001"/>
            <a:ext cx="4114800" cy="41148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/>
          <a:p>
            <a:r>
              <a:rPr lang="en-GB" sz="1700" dirty="0"/>
              <a:t>Plan your content</a:t>
            </a:r>
            <a:br>
              <a:rPr lang="en-GB" sz="1700" dirty="0"/>
            </a:br>
            <a:r>
              <a:rPr lang="en-GB" sz="1700" dirty="0"/>
              <a:t>If targeting multiple platforms, try to use a single shared content project to reduce overhead</a:t>
            </a:r>
            <a:br>
              <a:rPr lang="en-GB" sz="1700" dirty="0"/>
            </a:br>
            <a:r>
              <a:rPr lang="en-GB" sz="1700" dirty="0"/>
              <a:t>Add additional “platform specific” content projects only when required</a:t>
            </a:r>
          </a:p>
          <a:p>
            <a:r>
              <a:rPr lang="en-GB" sz="1700" dirty="0"/>
              <a:t>Market early</a:t>
            </a:r>
            <a:br>
              <a:rPr lang="en-GB" sz="1700" dirty="0"/>
            </a:br>
            <a:r>
              <a:rPr lang="en-GB" sz="1700" dirty="0"/>
              <a:t>It’s essential to build up good relations with each market store. Almost never too early to “get out in front”</a:t>
            </a:r>
          </a:p>
          <a:p>
            <a:r>
              <a:rPr lang="en-GB" sz="1700" dirty="0"/>
              <a:t>Test often</a:t>
            </a:r>
            <a:br>
              <a:rPr lang="en-GB" sz="1700" dirty="0"/>
            </a:br>
            <a:r>
              <a:rPr lang="en-GB" sz="1700" dirty="0"/>
              <a:t>Some platforms will require more testing than others, plan to test deployment and not just gameplay. Use test tools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Headline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7877719" cy="4836369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/>
              <a:t>MonoGame 3.8 is about to release</a:t>
            </a:r>
            <a:br>
              <a:rPr lang="en-GB" sz="3600" dirty="0"/>
            </a:br>
            <a:endParaRPr lang="en-GB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.NETCore and .NetStandard support</a:t>
            </a:r>
            <a:br>
              <a:rPr lang="en-GB" sz="3200" dirty="0"/>
            </a:br>
            <a:endParaRPr lang="en-GB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New .NetCore tools delivery</a:t>
            </a:r>
            <a:br>
              <a:rPr lang="en-GB" sz="3200" dirty="0"/>
            </a:br>
            <a:endParaRPr lang="en-GB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No MSI!!</a:t>
            </a:r>
          </a:p>
          <a:p>
            <a:endParaRPr lang="en-GB" sz="3600" dirty="0"/>
          </a:p>
          <a:p>
            <a:r>
              <a:rPr lang="en-GB" sz="3600" dirty="0"/>
              <a:t>Visual Studio for Mac is the new preferred method for Mac development (Xamarin Studio on Steroids)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88" y="1844824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32" y="4589511"/>
            <a:ext cx="2598936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0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Visual Studio 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Session will cover what is needed for:</a:t>
            </a:r>
          </a:p>
          <a:p>
            <a:pPr lvl="1"/>
            <a:r>
              <a:rPr lang="en-GB" sz="3200" dirty="0"/>
              <a:t>Developing games for Windows desktop / Linux / OpenGL</a:t>
            </a:r>
          </a:p>
          <a:p>
            <a:pPr lvl="1"/>
            <a:r>
              <a:rPr lang="en-GB" sz="3200" dirty="0"/>
              <a:t>Building Content Pipeline Projects</a:t>
            </a:r>
          </a:p>
          <a:p>
            <a:pPr lvl="1"/>
            <a:r>
              <a:rPr lang="en-GB" sz="3200"/>
              <a:t>Developing Games </a:t>
            </a:r>
            <a:r>
              <a:rPr lang="en-GB" sz="3200" dirty="0"/>
              <a:t>for Android</a:t>
            </a:r>
          </a:p>
          <a:p>
            <a:pPr lvl="1"/>
            <a:r>
              <a:rPr lang="en-GB" sz="3200" dirty="0"/>
              <a:t>Developing Games for iOS</a:t>
            </a:r>
          </a:p>
          <a:p>
            <a:pPr lvl="1"/>
            <a:r>
              <a:rPr lang="en-GB" sz="3200" dirty="0"/>
              <a:t>Developing Games for MacOS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35CD3-3F41-48C2-B459-B8D389C773A3}"/>
              </a:ext>
            </a:extLst>
          </p:cNvPr>
          <p:cNvSpPr/>
          <p:nvPr/>
        </p:nvSpPr>
        <p:spPr>
          <a:xfrm>
            <a:off x="-386308" y="6273225"/>
            <a:ext cx="7655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3200" dirty="0"/>
              <a:t>*Windows 10 UWP not supported on Mac</a:t>
            </a:r>
          </a:p>
        </p:txBody>
      </p:sp>
    </p:spTree>
    <p:extLst>
      <p:ext uri="{BB962C8B-B14F-4D97-AF65-F5344CB8AC3E}">
        <p14:creationId xmlns:p14="http://schemas.microsoft.com/office/powerpoint/2010/main" val="216651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53D440-3FE4-469A-9BE6-ACC798FF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422004" y="1296411"/>
            <a:ext cx="6946185" cy="4831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The new Visual Studio for Mac installer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6C3EA-0913-4A55-8514-C0EC117F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078" y="1556792"/>
            <a:ext cx="41148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602F8-1574-4F7C-A35F-2ED05444A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56" y="2405270"/>
            <a:ext cx="3759256" cy="172422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25A32D4-E1BB-4644-84CB-21384E5EEE2D}"/>
              </a:ext>
            </a:extLst>
          </p:cNvPr>
          <p:cNvSpPr/>
          <p:nvPr/>
        </p:nvSpPr>
        <p:spPr>
          <a:xfrm>
            <a:off x="5158308" y="2924944"/>
            <a:ext cx="2076640" cy="64807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87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The new Visual Studio for Mac installer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6C3EA-0913-4A55-8514-C0EC117F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39078" y="1556792"/>
            <a:ext cx="41148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602F8-1574-4F7C-A35F-2ED05444A8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7390556" y="2405270"/>
            <a:ext cx="3759256" cy="172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3D440-3FE4-469A-9BE6-ACC798FF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83" y="1296411"/>
            <a:ext cx="6946185" cy="48313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0287D5-BBCC-4E54-93DB-E2F912E85464}"/>
              </a:ext>
            </a:extLst>
          </p:cNvPr>
          <p:cNvSpPr txBox="1">
            <a:spLocks/>
          </p:cNvSpPr>
          <p:nvPr/>
        </p:nvSpPr>
        <p:spPr>
          <a:xfrm>
            <a:off x="231073" y="1412776"/>
            <a:ext cx="4722805" cy="478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At a minimum you should install the Core VS for Mac and .NET Core models.  This will grant you basic Windows Desktop DX / GL targets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Installing the additional modules will give you the following platforms: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iOS phone and tablet</a:t>
            </a:r>
          </a:p>
          <a:p>
            <a:r>
              <a:rPr lang="en-US" dirty="0"/>
              <a:t>Mac desktop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Be sure to check the video below for best-practices in setting up a </a:t>
            </a:r>
            <a:br>
              <a:rPr lang="en-US" dirty="0"/>
            </a:br>
            <a:r>
              <a:rPr lang="en-US" dirty="0"/>
              <a:t>multi-platform MonoGame Project: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hlinkClick r:id="rId5"/>
              </a:rPr>
              <a:t>http://bit.ly/monogamemulti-platform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46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4C8-FC07-4457-B7B1-98AC7EB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New for MonoGame 3.8 - .NET Core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3DC1E-2468-4D4B-A199-FFCEBA07E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05001"/>
            <a:ext cx="4114800" cy="41148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EFDA-4A97-4707-8AD7-83CC9ADF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372" y="1905000"/>
            <a:ext cx="6048672" cy="4768585"/>
          </a:xfrm>
        </p:spPr>
        <p:txBody>
          <a:bodyPr>
            <a:noAutofit/>
          </a:bodyPr>
          <a:lstStyle/>
          <a:p>
            <a:r>
              <a:rPr lang="en-GB" sz="2800" dirty="0"/>
              <a:t>MonoGame 3.8 changes the way MonoGame is deployed.</a:t>
            </a:r>
          </a:p>
          <a:p>
            <a:r>
              <a:rPr lang="en-GB" sz="2800" dirty="0"/>
              <a:t>New NuGet by default supported projects, no installer needed.</a:t>
            </a:r>
          </a:p>
          <a:p>
            <a:r>
              <a:rPr lang="en-GB" sz="2800" dirty="0"/>
              <a:t>Templates are now deployed by Visual Studio Extension.</a:t>
            </a:r>
          </a:p>
          <a:p>
            <a:r>
              <a:rPr lang="en-GB" sz="2800" dirty="0"/>
              <a:t>Command-Line Interface (CLI) options available.</a:t>
            </a:r>
          </a:p>
          <a:p>
            <a:r>
              <a:rPr lang="en-GB" sz="2800" dirty="0"/>
              <a:t>MonoGame just got way cooler.</a:t>
            </a:r>
          </a:p>
        </p:txBody>
      </p:sp>
    </p:spTree>
    <p:extLst>
      <p:ext uri="{BB962C8B-B14F-4D97-AF65-F5344CB8AC3E}">
        <p14:creationId xmlns:p14="http://schemas.microsoft.com/office/powerpoint/2010/main" val="506532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56B-5B12-488D-A46A-308442E5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MonoGame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FFA7-0304-40FB-B51F-5B456151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/>
          <a:p>
            <a:r>
              <a:rPr lang="en-GB" dirty="0"/>
              <a:t>Extensions installed from within Visual Studio for Mac</a:t>
            </a:r>
          </a:p>
          <a:p>
            <a:r>
              <a:rPr lang="en-GB" dirty="0"/>
              <a:t>Open a new project (any) and select </a:t>
            </a:r>
            <a:br>
              <a:rPr lang="en-GB" dirty="0"/>
            </a:br>
            <a:r>
              <a:rPr lang="en-GB" dirty="0"/>
              <a:t>“Visual Studio -&gt; Extensions”</a:t>
            </a:r>
            <a:br>
              <a:rPr lang="en-GB" dirty="0"/>
            </a:br>
            <a:r>
              <a:rPr lang="en-GB" dirty="0"/>
              <a:t>From the menu</a:t>
            </a:r>
          </a:p>
          <a:p>
            <a:r>
              <a:rPr lang="en-GB" dirty="0"/>
              <a:t>Search for “MonoGame” in the Gallery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C2CE8-530D-4325-A939-F713EB552F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51" y="1762472"/>
            <a:ext cx="6136825" cy="411480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9EC97-0954-40B8-86FC-8A41DDFBCA67}"/>
              </a:ext>
            </a:extLst>
          </p:cNvPr>
          <p:cNvSpPr txBox="1"/>
          <p:nvPr/>
        </p:nvSpPr>
        <p:spPr>
          <a:xfrm>
            <a:off x="117747" y="6019800"/>
            <a:ext cx="120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*Check the online documentation for installing “Development” builds</a:t>
            </a:r>
            <a:br>
              <a:rPr lang="en-GB" sz="2400" dirty="0"/>
            </a:br>
            <a:r>
              <a:rPr lang="en-GB" sz="2400" dirty="0">
                <a:hlinkClick r:id="rId3"/>
              </a:rPr>
              <a:t>https://docs.monogame.net/articles/getting_started/getting_started.html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184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88ED-0A97-4D64-BBF6-0523CFF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MonoGame Content Builder Editor (MGCB)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EB727-3BCC-4B95-9474-996E7A4C8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756" y="2511238"/>
            <a:ext cx="5228640" cy="7017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8AAD-EF13-4B1E-B92D-FE62F451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2" y="1905001"/>
            <a:ext cx="5625869" cy="4114800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Provided you have installed the .</a:t>
            </a:r>
            <a:r>
              <a:rPr lang="en-GB" dirty="0" err="1"/>
              <a:t>NETCore</a:t>
            </a:r>
            <a:r>
              <a:rPr lang="en-GB" dirty="0"/>
              <a:t> SDK</a:t>
            </a:r>
            <a:br>
              <a:rPr lang="en-GB" dirty="0"/>
            </a:br>
            <a:r>
              <a:rPr lang="en-GB" u="sng" dirty="0"/>
              <a:t>https://dotnet.microsoft.com/download</a:t>
            </a:r>
            <a:endParaRPr lang="en-GB" dirty="0"/>
          </a:p>
          <a:p>
            <a:endParaRPr lang="en-GB" dirty="0"/>
          </a:p>
          <a:p>
            <a:r>
              <a:rPr lang="en-GB" dirty="0"/>
              <a:t>Installing the MCGB-Editor is just two simple Terminal Commands</a:t>
            </a:r>
          </a:p>
          <a:p>
            <a:endParaRPr lang="en-GB" dirty="0"/>
          </a:p>
          <a:p>
            <a:r>
              <a:rPr lang="en-GB" dirty="0"/>
              <a:t>One to Install the tool and one to register it with VS for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DD0A-1E54-4C71-86BF-58DA21D3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2" y="4023406"/>
            <a:ext cx="5214880" cy="7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required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314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Digital Blue Tunnel 16x9</vt:lpstr>
      <vt:lpstr>Getting started with MonoGame using Visual Studio for Mac</vt:lpstr>
      <vt:lpstr>Headline Information</vt:lpstr>
      <vt:lpstr>Getting Started – Visual Studio for Mac</vt:lpstr>
      <vt:lpstr>The new Visual Studio for Mac installer</vt:lpstr>
      <vt:lpstr>The new Visual Studio for Mac installer</vt:lpstr>
      <vt:lpstr>New for MonoGame 3.8 - .NET Core support</vt:lpstr>
      <vt:lpstr>MonoGame project templates</vt:lpstr>
      <vt:lpstr>MonoGame Content Builder Editor (MGCB)</vt:lpstr>
      <vt:lpstr>Building for Android</vt:lpstr>
      <vt:lpstr> Android setup for Visual Studio for Mac</vt:lpstr>
      <vt:lpstr>Building for iOS</vt:lpstr>
      <vt:lpstr> iOS setup for Visual Studio for Mac</vt:lpstr>
      <vt:lpstr>Building for MacOS</vt:lpstr>
      <vt:lpstr> iOS setup for Visual Studio for Mac</vt:lpstr>
      <vt:lpstr>Other considerations</vt:lpstr>
      <vt:lpstr>Other considerations building with MonoGame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MonoGame using Visual Studio for Mac</dc:title>
  <dc:creator>Simon Jackson</dc:creator>
  <cp:lastModifiedBy>Simon Jackson</cp:lastModifiedBy>
  <cp:revision>10</cp:revision>
  <dcterms:created xsi:type="dcterms:W3CDTF">2020-07-26T14:42:57Z</dcterms:created>
  <dcterms:modified xsi:type="dcterms:W3CDTF">2020-07-27T21:44:04Z</dcterms:modified>
</cp:coreProperties>
</file>