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5" r:id="rId5"/>
    <p:sldId id="351" r:id="rId6"/>
    <p:sldId id="353" r:id="rId7"/>
    <p:sldId id="354" r:id="rId8"/>
    <p:sldId id="314" r:id="rId9"/>
    <p:sldId id="355" r:id="rId10"/>
    <p:sldId id="327" r:id="rId11"/>
    <p:sldId id="328" r:id="rId12"/>
    <p:sldId id="329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29" autoAdjust="0"/>
  </p:normalViewPr>
  <p:slideViewPr>
    <p:cSldViewPr showGuides="1">
      <p:cViewPr varScale="1">
        <p:scale>
          <a:sx n="98" d="100"/>
          <a:sy n="98" d="100"/>
        </p:scale>
        <p:origin x="84" y="43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7/27/2020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7/27/2020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7/27/2020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7/27/2020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7/27/2020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7/27/2020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7/27/2020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7/27/2020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7/27/2020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7/27/2020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7/27/2020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7/27/2020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onogame.net/articles/getting_started/getting_started.htm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MonoGame using the Command-Line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Darkside of Monogame</a:t>
            </a:r>
          </a:p>
          <a:p>
            <a:endParaRPr lang="it-IT" dirty="0"/>
          </a:p>
          <a:p>
            <a:r>
              <a:rPr lang="it-IT" dirty="0"/>
              <a:t>Simon Jackson</a:t>
            </a:r>
          </a:p>
          <a:p>
            <a:r>
              <a:rPr lang="it-IT" dirty="0"/>
              <a:t>Author and Microsoft MVP</a:t>
            </a:r>
          </a:p>
          <a:p>
            <a:r>
              <a:rPr lang="it-IT" dirty="0"/>
              <a:t>@SimonDarksidej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23" y="332656"/>
            <a:ext cx="1560579" cy="15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A4C8-FC07-4457-B7B1-98AC7EBC2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anchor="b">
            <a:normAutofit/>
          </a:bodyPr>
          <a:lstStyle/>
          <a:p>
            <a:r>
              <a:rPr lang="en-GB" dirty="0"/>
              <a:t>New for MonoGame 3.8 - .NET Core support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3DC1E-2468-4D4B-A199-FFCEBA07E3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1905001"/>
            <a:ext cx="4114800" cy="411480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EEFDA-4A97-4707-8AD7-83CC9ADFE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4372" y="1905000"/>
            <a:ext cx="6048672" cy="4768585"/>
          </a:xfrm>
        </p:spPr>
        <p:txBody>
          <a:bodyPr>
            <a:noAutofit/>
          </a:bodyPr>
          <a:lstStyle/>
          <a:p>
            <a:r>
              <a:rPr lang="en-GB" sz="2800" dirty="0"/>
              <a:t>MonoGame 3.8 changes the way MonoGame is deployed.</a:t>
            </a:r>
          </a:p>
          <a:p>
            <a:r>
              <a:rPr lang="en-GB" sz="2800" dirty="0"/>
              <a:t>New NuGet by default supported projects, no installer needed.</a:t>
            </a:r>
          </a:p>
          <a:p>
            <a:r>
              <a:rPr lang="en-GB" sz="2800" dirty="0"/>
              <a:t>Templates are now deployed by </a:t>
            </a:r>
            <a:r>
              <a:rPr lang="en-GB" sz="2800" dirty="0" err="1"/>
              <a:t>Nuget</a:t>
            </a:r>
            <a:r>
              <a:rPr lang="en-GB" sz="2800" dirty="0"/>
              <a:t>.</a:t>
            </a:r>
          </a:p>
          <a:p>
            <a:r>
              <a:rPr lang="en-GB" sz="2800" dirty="0"/>
              <a:t>Plugs right in with your favourite slimline coding solution (e.g. </a:t>
            </a:r>
            <a:r>
              <a:rPr lang="en-GB" sz="2800" dirty="0" err="1"/>
              <a:t>VSCode</a:t>
            </a:r>
            <a:r>
              <a:rPr lang="en-GB" sz="2800" dirty="0"/>
              <a:t>).</a:t>
            </a:r>
          </a:p>
          <a:p>
            <a:r>
              <a:rPr lang="en-GB" sz="2800" dirty="0"/>
              <a:t>MonoGame just got way cooler.</a:t>
            </a:r>
          </a:p>
        </p:txBody>
      </p:sp>
    </p:spTree>
    <p:extLst>
      <p:ext uri="{BB962C8B-B14F-4D97-AF65-F5344CB8AC3E}">
        <p14:creationId xmlns:p14="http://schemas.microsoft.com/office/powerpoint/2010/main" val="5065323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156B-5B12-488D-A46A-308442E5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anchor="b">
            <a:normAutofit/>
          </a:bodyPr>
          <a:lstStyle/>
          <a:p>
            <a:r>
              <a:rPr lang="en-GB" dirty="0"/>
              <a:t>MonoGame project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EFFA7-0304-40FB-B51F-5B456151E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3852" y="1854200"/>
            <a:ext cx="9865096" cy="2942952"/>
          </a:xfrm>
        </p:spPr>
        <p:txBody>
          <a:bodyPr>
            <a:normAutofit/>
          </a:bodyPr>
          <a:lstStyle/>
          <a:p>
            <a:r>
              <a:rPr lang="en-GB" dirty="0"/>
              <a:t>Requires the .</a:t>
            </a:r>
            <a:r>
              <a:rPr lang="en-GB" dirty="0" err="1"/>
              <a:t>NETCore</a:t>
            </a:r>
            <a:r>
              <a:rPr lang="en-GB" dirty="0"/>
              <a:t> SDK  -  </a:t>
            </a:r>
            <a:r>
              <a:rPr lang="en-GB" u="sng" dirty="0"/>
              <a:t>https://dotnet.microsoft.com/download</a:t>
            </a:r>
            <a:endParaRPr lang="en-GB" dirty="0"/>
          </a:p>
          <a:p>
            <a:r>
              <a:rPr lang="en-GB" dirty="0"/>
              <a:t>Project templates installed from the command-line</a:t>
            </a:r>
          </a:p>
          <a:p>
            <a:r>
              <a:rPr lang="en-GB" dirty="0"/>
              <a:t>Simply use the “dotnet” command below to install the current templates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9EC97-0954-40B8-86FC-8A41DDFBCA67}"/>
              </a:ext>
            </a:extLst>
          </p:cNvPr>
          <p:cNvSpPr txBox="1"/>
          <p:nvPr/>
        </p:nvSpPr>
        <p:spPr>
          <a:xfrm>
            <a:off x="117747" y="6019800"/>
            <a:ext cx="12071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*Check the online documentation for installing “Development” builds</a:t>
            </a:r>
            <a:br>
              <a:rPr lang="en-GB" sz="2400" dirty="0"/>
            </a:br>
            <a:r>
              <a:rPr lang="en-GB" sz="2400" dirty="0">
                <a:hlinkClick r:id="rId2"/>
              </a:rPr>
              <a:t>https://docs.monogame.net/articles/getting_started/getting_started.html</a:t>
            </a:r>
            <a:br>
              <a:rPr lang="en-GB" sz="2400" dirty="0"/>
            </a:br>
            <a:endParaRPr lang="en-GB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BB9609-0529-4096-B194-5D6F748735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566020" y="4149080"/>
            <a:ext cx="6609475" cy="95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43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88ED-0A97-4D64-BBF6-0523CFF0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MonoGame Content Builder Editor (MGCB)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EEB727-3BCC-4B95-9474-996E7A4C8E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1756" y="2511238"/>
            <a:ext cx="5228640" cy="70173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18AAD-EF13-4B1E-B92D-FE62F4516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9182" y="1905001"/>
            <a:ext cx="5625869" cy="4114800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Installing the MCGB-Editor is just two simple Command-Line Commands</a:t>
            </a:r>
          </a:p>
          <a:p>
            <a:endParaRPr lang="en-GB" dirty="0"/>
          </a:p>
          <a:p>
            <a:r>
              <a:rPr lang="en-GB" dirty="0"/>
              <a:t>One to Install the tool and one to register the MGCB Editor with your operating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49DD0A-1E54-4C71-86BF-58DA21D34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92" y="4023406"/>
            <a:ext cx="5214880" cy="70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28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Steps needed to get going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BDEE8C-99B0-43E3-BA0F-CCC8E7C5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 style development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5931A4-FA1C-432D-8CED-9800162A69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Create new folder</a:t>
            </a:r>
          </a:p>
          <a:p>
            <a:r>
              <a:rPr lang="en-GB" dirty="0"/>
              <a:t>Open Command Prompt / Terminal window in folder</a:t>
            </a:r>
          </a:p>
          <a:p>
            <a:r>
              <a:rPr lang="en-GB" dirty="0"/>
              <a:t>Dotnet new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r>
              <a:rPr lang="en-GB" dirty="0"/>
              <a:t>Open Code Editor</a:t>
            </a:r>
          </a:p>
          <a:p>
            <a:r>
              <a:rPr lang="en-GB" dirty="0"/>
              <a:t>Use MGCB-Editor to edit content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9E50F-4EF4-4A03-B67D-C9ED0D95F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9182" y="1905001"/>
            <a:ext cx="5337837" cy="4114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Templates available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D2B97-FC2C-4649-AF66-1B2CF87C0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117" y="3645024"/>
            <a:ext cx="4133525" cy="789846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9DA1C6E-1DD6-4E59-BD50-49F95BD74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278394"/>
              </p:ext>
            </p:extLst>
          </p:nvPr>
        </p:nvGraphicFramePr>
        <p:xfrm>
          <a:off x="6382443" y="2347084"/>
          <a:ext cx="5489378" cy="38760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16225">
                  <a:extLst>
                    <a:ext uri="{9D8B030D-6E8A-4147-A177-3AD203B41FA5}">
                      <a16:colId xmlns:a16="http://schemas.microsoft.com/office/drawing/2014/main" val="3765956992"/>
                    </a:ext>
                  </a:extLst>
                </a:gridCol>
                <a:gridCol w="3473153">
                  <a:extLst>
                    <a:ext uri="{9D8B030D-6E8A-4147-A177-3AD203B41FA5}">
                      <a16:colId xmlns:a16="http://schemas.microsoft.com/office/drawing/2014/main" val="4273705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Template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49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WindowsDX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mgwindowsdx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47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DesktopGL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mgdesktopgl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449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Windows Universal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mguwpcore</a:t>
                      </a:r>
                      <a:r>
                        <a:rPr lang="en-GB" dirty="0"/>
                        <a:t> (core app, no </a:t>
                      </a:r>
                      <a:r>
                        <a:rPr lang="en-GB" dirty="0" err="1"/>
                        <a:t>xaml</a:t>
                      </a:r>
                      <a:r>
                        <a:rPr lang="en-GB" dirty="0"/>
                        <a:t>)</a:t>
                      </a:r>
                      <a:br>
                        <a:rPr lang="en-GB" dirty="0"/>
                      </a:br>
                      <a:r>
                        <a:rPr lang="en-GB" dirty="0" err="1"/>
                        <a:t>mguwpxaml</a:t>
                      </a:r>
                      <a:r>
                        <a:rPr lang="en-GB" dirty="0"/>
                        <a:t> (</a:t>
                      </a:r>
                      <a:r>
                        <a:rPr lang="en-GB" dirty="0" err="1"/>
                        <a:t>xaml</a:t>
                      </a:r>
                      <a:r>
                        <a:rPr lang="en-GB" dirty="0"/>
                        <a:t> app)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3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mgandroid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1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mgios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650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NetStandard</a:t>
                      </a:r>
                      <a:r>
                        <a:rPr lang="en-GB" dirty="0"/>
                        <a:t>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mgnetstandard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94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Pipeline 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mgpipeline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81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Shared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mgshared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167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293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6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anchor="b">
            <a:normAutofit/>
          </a:bodyPr>
          <a:lstStyle/>
          <a:p>
            <a:r>
              <a:rPr lang="en-GB" dirty="0"/>
              <a:t>Other considerations building with MonoGame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14DF65-0A86-4FE7-B995-BEE787BCEC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80" y="1905001"/>
            <a:ext cx="4114800" cy="4114800"/>
          </a:xfrm>
          <a:prstGeom prst="rect">
            <a:avLst/>
          </a:prstGeom>
          <a:noFill/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/>
          <a:p>
            <a:r>
              <a:rPr lang="en-GB" sz="1700" dirty="0"/>
              <a:t>Plan your content</a:t>
            </a:r>
            <a:br>
              <a:rPr lang="en-GB" sz="1700" dirty="0"/>
            </a:br>
            <a:r>
              <a:rPr lang="en-GB" sz="1700" dirty="0"/>
              <a:t>If targeting multiple platforms, try to use a single shared content project to reduce overhead</a:t>
            </a:r>
            <a:br>
              <a:rPr lang="en-GB" sz="1700" dirty="0"/>
            </a:br>
            <a:r>
              <a:rPr lang="en-GB" sz="1700" dirty="0"/>
              <a:t>Add additional “platform specific” content projects only when required</a:t>
            </a:r>
          </a:p>
          <a:p>
            <a:r>
              <a:rPr lang="en-GB" sz="1700" dirty="0"/>
              <a:t>Market early</a:t>
            </a:r>
            <a:br>
              <a:rPr lang="en-GB" sz="1700" dirty="0"/>
            </a:br>
            <a:r>
              <a:rPr lang="en-GB" sz="1700" dirty="0"/>
              <a:t>It’s essential to build up good relations with each market store. Almost never too early to “get out in front”</a:t>
            </a:r>
          </a:p>
          <a:p>
            <a:r>
              <a:rPr lang="en-GB" sz="1700" dirty="0"/>
              <a:t>Test often</a:t>
            </a:r>
            <a:br>
              <a:rPr lang="en-GB" sz="1700" dirty="0"/>
            </a:br>
            <a:r>
              <a:rPr lang="en-GB" sz="1700" dirty="0"/>
              <a:t>Some platforms will require more testing than others, plan to test deployment and not just gameplay. Use test tools where possible.</a:t>
            </a:r>
          </a:p>
        </p:txBody>
      </p:sp>
    </p:spTree>
    <p:extLst>
      <p:ext uri="{BB962C8B-B14F-4D97-AF65-F5344CB8AC3E}">
        <p14:creationId xmlns:p14="http://schemas.microsoft.com/office/powerpoint/2010/main" val="3839832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125916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Darkside of Monogame</a:t>
            </a:r>
          </a:p>
          <a:p>
            <a:endParaRPr lang="en-GB" dirty="0"/>
          </a:p>
          <a:p>
            <a:r>
              <a:rPr lang="en-GB" dirty="0"/>
              <a:t>Simon Jackson</a:t>
            </a:r>
          </a:p>
          <a:p>
            <a:r>
              <a:rPr lang="en-GB" dirty="0"/>
              <a:t>Author and Microsoft MVP</a:t>
            </a:r>
          </a:p>
          <a:p>
            <a:r>
              <a:rPr lang="en-GB" dirty="0"/>
              <a:t>@SimonDarksidej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332656"/>
            <a:ext cx="1560579" cy="15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03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237</Words>
  <Application>Microsoft Office PowerPoint</Application>
  <PresentationFormat>Custom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Digital Blue Tunnel 16x9</vt:lpstr>
      <vt:lpstr>Getting started with MonoGame using the Command-Line</vt:lpstr>
      <vt:lpstr>New for MonoGame 3.8 - .NET Core support</vt:lpstr>
      <vt:lpstr>MonoGame project templates</vt:lpstr>
      <vt:lpstr>MonoGame Content Builder Editor (MGCB)</vt:lpstr>
      <vt:lpstr>Creating a new project</vt:lpstr>
      <vt:lpstr>CLI style development</vt:lpstr>
      <vt:lpstr>Other considerations</vt:lpstr>
      <vt:lpstr>Other considerations building with MonoGame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MonoGame using Visual Studio 2018</dc:title>
  <dc:creator>Simon Jackson</dc:creator>
  <cp:lastModifiedBy>Simon Jackson</cp:lastModifiedBy>
  <cp:revision>11</cp:revision>
  <dcterms:created xsi:type="dcterms:W3CDTF">2020-07-22T15:46:24Z</dcterms:created>
  <dcterms:modified xsi:type="dcterms:W3CDTF">2020-07-27T21:47:16Z</dcterms:modified>
</cp:coreProperties>
</file>