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5" r:id="rId2"/>
    <p:sldId id="256" r:id="rId3"/>
    <p:sldId id="257" r:id="rId4"/>
    <p:sldId id="258" r:id="rId5"/>
    <p:sldId id="259" r:id="rId6"/>
    <p:sldId id="265" r:id="rId7"/>
    <p:sldId id="262" r:id="rId8"/>
    <p:sldId id="275" r:id="rId9"/>
    <p:sldId id="276" r:id="rId10"/>
    <p:sldId id="266" r:id="rId11"/>
    <p:sldId id="277" r:id="rId12"/>
    <p:sldId id="278" r:id="rId13"/>
    <p:sldId id="279" r:id="rId14"/>
    <p:sldId id="284" r:id="rId15"/>
    <p:sldId id="283" r:id="rId16"/>
    <p:sldId id="281" r:id="rId17"/>
    <p:sldId id="282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AA0C031D-F2F7-45D7-B1B0-7BA25E26F9B0}">
          <p14:sldIdLst>
            <p14:sldId id="285"/>
          </p14:sldIdLst>
        </p14:section>
        <p14:section name="Meeting Online" id="{F02F3864-B19D-411F-8764-9105C0406C2C}">
          <p14:sldIdLst>
            <p14:sldId id="256"/>
            <p14:sldId id="257"/>
          </p14:sldIdLst>
        </p14:section>
        <p14:section name="Types of resources available" id="{DC047DF9-525B-4F17-B436-5A0D3EBA7173}">
          <p14:sldIdLst>
            <p14:sldId id="258"/>
            <p14:sldId id="259"/>
          </p14:sldIdLst>
        </p14:section>
        <p14:section name="Immersive meetings" id="{9AC3EB41-6A48-495D-89CB-415687B1257E}">
          <p14:sldIdLst>
            <p14:sldId id="265"/>
            <p14:sldId id="262"/>
            <p14:sldId id="275"/>
            <p14:sldId id="276"/>
          </p14:sldIdLst>
        </p14:section>
        <p14:section name="2D Experiences" id="{073DDC01-2BC7-4D62-B6B3-39A43DB531D5}">
          <p14:sldIdLst>
            <p14:sldId id="266"/>
            <p14:sldId id="277"/>
            <p14:sldId id="278"/>
            <p14:sldId id="279"/>
          </p14:sldIdLst>
        </p14:section>
        <p14:section name="Broadcast Experiences" id="{73CE1369-224B-43F1-A919-D240703E2EAE}">
          <p14:sldIdLst>
            <p14:sldId id="284"/>
            <p14:sldId id="283"/>
            <p14:sldId id="281"/>
            <p14:sldId id="282"/>
          </p14:sldIdLst>
        </p14:section>
        <p14:section name="Follow on sessions" id="{4FF65443-46E2-4A86-A809-DD1846CE2BD9}">
          <p14:sldIdLst>
            <p14:sldId id="260"/>
          </p14:sldIdLst>
        </p14:section>
        <p14:section name="More information!" id="{0BBF072F-E4AB-4BE4-BC59-CE6376FAD76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E19F2-ABCF-417B-A04F-AC19FC0471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E2F1966-28B5-45B6-AEFC-1FB4E6C2206E}">
      <dgm:prSet/>
      <dgm:spPr/>
      <dgm:t>
        <a:bodyPr/>
        <a:lstStyle/>
        <a:p>
          <a:pPr>
            <a:defRPr cap="all"/>
          </a:pPr>
          <a:r>
            <a:rPr lang="en-GB" dirty="0"/>
            <a:t>Concurrent attendee limits</a:t>
          </a:r>
          <a:endParaRPr lang="en-US" dirty="0"/>
        </a:p>
      </dgm:t>
    </dgm:pt>
    <dgm:pt modelId="{F2E8C2AC-1751-4492-8730-9931446AAB54}" type="parTrans" cxnId="{570B7083-F3BD-4ACC-9CEE-8523A84EFBB3}">
      <dgm:prSet/>
      <dgm:spPr/>
      <dgm:t>
        <a:bodyPr/>
        <a:lstStyle/>
        <a:p>
          <a:endParaRPr lang="en-US"/>
        </a:p>
      </dgm:t>
    </dgm:pt>
    <dgm:pt modelId="{03E4D1E5-84CB-4990-A805-FD6D9FD9EFAA}" type="sibTrans" cxnId="{570B7083-F3BD-4ACC-9CEE-8523A84EFBB3}">
      <dgm:prSet/>
      <dgm:spPr/>
      <dgm:t>
        <a:bodyPr/>
        <a:lstStyle/>
        <a:p>
          <a:endParaRPr lang="en-US"/>
        </a:p>
      </dgm:t>
    </dgm:pt>
    <dgm:pt modelId="{44D67976-71DF-49D1-A40F-E05065DD88CB}">
      <dgm:prSet/>
      <dgm:spPr/>
      <dgm:t>
        <a:bodyPr/>
        <a:lstStyle/>
        <a:p>
          <a:pPr>
            <a:defRPr cap="all"/>
          </a:pPr>
          <a:r>
            <a:rPr lang="en-GB" dirty="0"/>
            <a:t>Client capabilities</a:t>
          </a:r>
          <a:endParaRPr lang="en-US" dirty="0"/>
        </a:p>
      </dgm:t>
    </dgm:pt>
    <dgm:pt modelId="{708D1B43-970C-478E-8E34-9ED363FC3D58}" type="parTrans" cxnId="{E27DAFF1-E479-4D0D-880C-1C1A0E92FCB6}">
      <dgm:prSet/>
      <dgm:spPr/>
      <dgm:t>
        <a:bodyPr/>
        <a:lstStyle/>
        <a:p>
          <a:endParaRPr lang="en-US"/>
        </a:p>
      </dgm:t>
    </dgm:pt>
    <dgm:pt modelId="{8CD5AE3C-D724-42BB-BC83-B651D8F904E3}" type="sibTrans" cxnId="{E27DAFF1-E479-4D0D-880C-1C1A0E92FCB6}">
      <dgm:prSet/>
      <dgm:spPr/>
      <dgm:t>
        <a:bodyPr/>
        <a:lstStyle/>
        <a:p>
          <a:endParaRPr lang="en-US"/>
        </a:p>
      </dgm:t>
    </dgm:pt>
    <dgm:pt modelId="{01D23870-1C14-4468-882C-1B15D9D77D99}">
      <dgm:prSet/>
      <dgm:spPr/>
      <dgm:t>
        <a:bodyPr/>
        <a:lstStyle/>
        <a:p>
          <a:pPr>
            <a:defRPr cap="all"/>
          </a:pPr>
          <a:r>
            <a:rPr lang="en-GB" dirty="0"/>
            <a:t>Host capabilities</a:t>
          </a:r>
          <a:endParaRPr lang="en-US" dirty="0"/>
        </a:p>
      </dgm:t>
    </dgm:pt>
    <dgm:pt modelId="{5B68DEA7-6817-4194-9FC7-3E5AFD08F351}" type="parTrans" cxnId="{0D860D17-75C5-4E34-B93B-CCDC55DB1F96}">
      <dgm:prSet/>
      <dgm:spPr/>
      <dgm:t>
        <a:bodyPr/>
        <a:lstStyle/>
        <a:p>
          <a:endParaRPr lang="en-US"/>
        </a:p>
      </dgm:t>
    </dgm:pt>
    <dgm:pt modelId="{BADDC2F5-7CA3-47C3-A6B7-924F22728398}" type="sibTrans" cxnId="{0D860D17-75C5-4E34-B93B-CCDC55DB1F96}">
      <dgm:prSet/>
      <dgm:spPr/>
      <dgm:t>
        <a:bodyPr/>
        <a:lstStyle/>
        <a:p>
          <a:endParaRPr lang="en-US"/>
        </a:p>
      </dgm:t>
    </dgm:pt>
    <dgm:pt modelId="{D5284BCF-AA50-48E1-96AF-0C8BDEF9650D}">
      <dgm:prSet/>
      <dgm:spPr/>
      <dgm:t>
        <a:bodyPr/>
        <a:lstStyle/>
        <a:p>
          <a:pPr>
            <a:defRPr cap="all"/>
          </a:pPr>
          <a:r>
            <a:rPr lang="en-GB" dirty="0"/>
            <a:t>Recording </a:t>
          </a:r>
          <a:endParaRPr lang="en-US" dirty="0"/>
        </a:p>
      </dgm:t>
    </dgm:pt>
    <dgm:pt modelId="{8E924B0E-99B6-4B9F-9FF3-AAD76594A4A9}" type="parTrans" cxnId="{A8697F89-8283-460F-835A-547DB0D346B7}">
      <dgm:prSet/>
      <dgm:spPr/>
      <dgm:t>
        <a:bodyPr/>
        <a:lstStyle/>
        <a:p>
          <a:endParaRPr lang="en-US"/>
        </a:p>
      </dgm:t>
    </dgm:pt>
    <dgm:pt modelId="{142C4C5F-6E81-4CA6-A407-2C3DA5705787}" type="sibTrans" cxnId="{A8697F89-8283-460F-835A-547DB0D346B7}">
      <dgm:prSet/>
      <dgm:spPr/>
      <dgm:t>
        <a:bodyPr/>
        <a:lstStyle/>
        <a:p>
          <a:endParaRPr lang="en-US"/>
        </a:p>
      </dgm:t>
    </dgm:pt>
    <dgm:pt modelId="{E9A5F8E2-9DE8-476F-B41F-E3DF1F8A0FD1}">
      <dgm:prSet/>
      <dgm:spPr/>
      <dgm:t>
        <a:bodyPr/>
        <a:lstStyle/>
        <a:p>
          <a:pPr>
            <a:defRPr cap="all"/>
          </a:pPr>
          <a:r>
            <a:rPr lang="en-GB" dirty="0"/>
            <a:t>Scheduling and organising</a:t>
          </a:r>
          <a:endParaRPr lang="en-US" dirty="0"/>
        </a:p>
      </dgm:t>
    </dgm:pt>
    <dgm:pt modelId="{A455A301-0A76-4D17-88D4-857959146E0D}" type="parTrans" cxnId="{DA44FDF4-571F-4ABC-92F8-5DCAF7C5B13F}">
      <dgm:prSet/>
      <dgm:spPr/>
      <dgm:t>
        <a:bodyPr/>
        <a:lstStyle/>
        <a:p>
          <a:endParaRPr lang="en-US"/>
        </a:p>
      </dgm:t>
    </dgm:pt>
    <dgm:pt modelId="{BB4E623D-E71A-4E7F-AD42-97CE93F88A0A}" type="sibTrans" cxnId="{DA44FDF4-571F-4ABC-92F8-5DCAF7C5B13F}">
      <dgm:prSet/>
      <dgm:spPr/>
      <dgm:t>
        <a:bodyPr/>
        <a:lstStyle/>
        <a:p>
          <a:endParaRPr lang="en-US"/>
        </a:p>
      </dgm:t>
    </dgm:pt>
    <dgm:pt modelId="{6605664C-B628-46DE-ACDA-8D45F0B86A76}" type="pres">
      <dgm:prSet presAssocID="{DE5E19F2-ABCF-417B-A04F-AC19FC04714A}" presName="root" presStyleCnt="0">
        <dgm:presLayoutVars>
          <dgm:dir/>
          <dgm:resizeHandles val="exact"/>
        </dgm:presLayoutVars>
      </dgm:prSet>
      <dgm:spPr/>
    </dgm:pt>
    <dgm:pt modelId="{E364FA75-D116-4717-B646-D8004C088395}" type="pres">
      <dgm:prSet presAssocID="{1E2F1966-28B5-45B6-AEFC-1FB4E6C2206E}" presName="compNode" presStyleCnt="0"/>
      <dgm:spPr/>
    </dgm:pt>
    <dgm:pt modelId="{527257DF-2892-4FD5-B42C-E3E4B7008607}" type="pres">
      <dgm:prSet presAssocID="{1E2F1966-28B5-45B6-AEFC-1FB4E6C2206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610F9C7-1681-48D9-8DE7-F94A287A3EFC}" type="pres">
      <dgm:prSet presAssocID="{1E2F1966-28B5-45B6-AEFC-1FB4E6C220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AEF045C-CD5A-47FA-A51B-D68DB7F86A7F}" type="pres">
      <dgm:prSet presAssocID="{1E2F1966-28B5-45B6-AEFC-1FB4E6C2206E}" presName="spaceRect" presStyleCnt="0"/>
      <dgm:spPr/>
    </dgm:pt>
    <dgm:pt modelId="{A5D86340-E73B-46B5-8AF8-6997A793F083}" type="pres">
      <dgm:prSet presAssocID="{1E2F1966-28B5-45B6-AEFC-1FB4E6C2206E}" presName="textRect" presStyleLbl="revTx" presStyleIdx="0" presStyleCnt="5">
        <dgm:presLayoutVars>
          <dgm:chMax val="1"/>
          <dgm:chPref val="1"/>
        </dgm:presLayoutVars>
      </dgm:prSet>
      <dgm:spPr/>
    </dgm:pt>
    <dgm:pt modelId="{A1E7CC6E-BAFB-4525-A579-8CFE0C4B57ED}" type="pres">
      <dgm:prSet presAssocID="{03E4D1E5-84CB-4990-A805-FD6D9FD9EFAA}" presName="sibTrans" presStyleCnt="0"/>
      <dgm:spPr/>
    </dgm:pt>
    <dgm:pt modelId="{FADE861C-A92D-4ED6-A354-1CC8D278705F}" type="pres">
      <dgm:prSet presAssocID="{44D67976-71DF-49D1-A40F-E05065DD88CB}" presName="compNode" presStyleCnt="0"/>
      <dgm:spPr/>
    </dgm:pt>
    <dgm:pt modelId="{1D625698-2F59-4EBC-A08C-BE674F0EF254}" type="pres">
      <dgm:prSet presAssocID="{44D67976-71DF-49D1-A40F-E05065DD88C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301C345-7305-4086-8575-EBD7AB688504}" type="pres">
      <dgm:prSet presAssocID="{44D67976-71DF-49D1-A40F-E05065DD88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7BE0D4F-2EBD-44BB-BAFD-8D390B880B70}" type="pres">
      <dgm:prSet presAssocID="{44D67976-71DF-49D1-A40F-E05065DD88CB}" presName="spaceRect" presStyleCnt="0"/>
      <dgm:spPr/>
    </dgm:pt>
    <dgm:pt modelId="{CBC66E39-1528-4912-A3C9-A93985E1F93D}" type="pres">
      <dgm:prSet presAssocID="{44D67976-71DF-49D1-A40F-E05065DD88CB}" presName="textRect" presStyleLbl="revTx" presStyleIdx="1" presStyleCnt="5">
        <dgm:presLayoutVars>
          <dgm:chMax val="1"/>
          <dgm:chPref val="1"/>
        </dgm:presLayoutVars>
      </dgm:prSet>
      <dgm:spPr/>
    </dgm:pt>
    <dgm:pt modelId="{E36783A9-8707-424E-A0DB-D02A92EAB3FB}" type="pres">
      <dgm:prSet presAssocID="{8CD5AE3C-D724-42BB-BC83-B651D8F904E3}" presName="sibTrans" presStyleCnt="0"/>
      <dgm:spPr/>
    </dgm:pt>
    <dgm:pt modelId="{EE7AED15-8D5A-4D9A-AEC0-A2AAD64BD61C}" type="pres">
      <dgm:prSet presAssocID="{01D23870-1C14-4468-882C-1B15D9D77D99}" presName="compNode" presStyleCnt="0"/>
      <dgm:spPr/>
    </dgm:pt>
    <dgm:pt modelId="{3CBD5855-CBB6-43F5-8444-6991256F80A5}" type="pres">
      <dgm:prSet presAssocID="{01D23870-1C14-4468-882C-1B15D9D77D9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1F92B43-3F39-4C04-AEF2-3E4850DFD2B0}" type="pres">
      <dgm:prSet presAssocID="{01D23870-1C14-4468-882C-1B15D9D77D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55482B-B7A5-4808-971A-45A704720BF4}" type="pres">
      <dgm:prSet presAssocID="{01D23870-1C14-4468-882C-1B15D9D77D99}" presName="spaceRect" presStyleCnt="0"/>
      <dgm:spPr/>
    </dgm:pt>
    <dgm:pt modelId="{8EE077F6-39EC-4660-A9EC-0EC196FBF782}" type="pres">
      <dgm:prSet presAssocID="{01D23870-1C14-4468-882C-1B15D9D77D99}" presName="textRect" presStyleLbl="revTx" presStyleIdx="2" presStyleCnt="5">
        <dgm:presLayoutVars>
          <dgm:chMax val="1"/>
          <dgm:chPref val="1"/>
        </dgm:presLayoutVars>
      </dgm:prSet>
      <dgm:spPr/>
    </dgm:pt>
    <dgm:pt modelId="{9AA1B558-E280-4253-AB2E-EB50BE3A5E2D}" type="pres">
      <dgm:prSet presAssocID="{BADDC2F5-7CA3-47C3-A6B7-924F22728398}" presName="sibTrans" presStyleCnt="0"/>
      <dgm:spPr/>
    </dgm:pt>
    <dgm:pt modelId="{D55DC004-EEE0-45A7-A0EB-F5555217FFC7}" type="pres">
      <dgm:prSet presAssocID="{D5284BCF-AA50-48E1-96AF-0C8BDEF9650D}" presName="compNode" presStyleCnt="0"/>
      <dgm:spPr/>
    </dgm:pt>
    <dgm:pt modelId="{D576263C-7C09-495A-8C40-4CC6EA332FCB}" type="pres">
      <dgm:prSet presAssocID="{D5284BCF-AA50-48E1-96AF-0C8BDEF9650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4A0E5C-9213-40C9-8AD4-54FB484C0C4E}" type="pres">
      <dgm:prSet presAssocID="{D5284BCF-AA50-48E1-96AF-0C8BDEF965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4470A92F-33D6-4F70-A0B9-400623DC5828}" type="pres">
      <dgm:prSet presAssocID="{D5284BCF-AA50-48E1-96AF-0C8BDEF9650D}" presName="spaceRect" presStyleCnt="0"/>
      <dgm:spPr/>
    </dgm:pt>
    <dgm:pt modelId="{9A95DC52-785B-45AB-94AF-CB072EFD6301}" type="pres">
      <dgm:prSet presAssocID="{D5284BCF-AA50-48E1-96AF-0C8BDEF9650D}" presName="textRect" presStyleLbl="revTx" presStyleIdx="3" presStyleCnt="5">
        <dgm:presLayoutVars>
          <dgm:chMax val="1"/>
          <dgm:chPref val="1"/>
        </dgm:presLayoutVars>
      </dgm:prSet>
      <dgm:spPr/>
    </dgm:pt>
    <dgm:pt modelId="{35879EC8-DAD0-49B8-BB45-3365794BA12F}" type="pres">
      <dgm:prSet presAssocID="{142C4C5F-6E81-4CA6-A407-2C3DA5705787}" presName="sibTrans" presStyleCnt="0"/>
      <dgm:spPr/>
    </dgm:pt>
    <dgm:pt modelId="{7E9F93E6-B076-42EE-9C1E-7982B99DA3E5}" type="pres">
      <dgm:prSet presAssocID="{E9A5F8E2-9DE8-476F-B41F-E3DF1F8A0FD1}" presName="compNode" presStyleCnt="0"/>
      <dgm:spPr/>
    </dgm:pt>
    <dgm:pt modelId="{3EE49EF7-6884-401F-A0EB-E1CF6464E334}" type="pres">
      <dgm:prSet presAssocID="{E9A5F8E2-9DE8-476F-B41F-E3DF1F8A0FD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DB1652A-BB57-4AAC-887A-76B97A7E84E7}" type="pres">
      <dgm:prSet presAssocID="{E9A5F8E2-9DE8-476F-B41F-E3DF1F8A0F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E3915FD-A919-4183-90A7-6A9097962501}" type="pres">
      <dgm:prSet presAssocID="{E9A5F8E2-9DE8-476F-B41F-E3DF1F8A0FD1}" presName="spaceRect" presStyleCnt="0"/>
      <dgm:spPr/>
    </dgm:pt>
    <dgm:pt modelId="{6ABA6B7E-16C1-47C6-9A74-1BB6771441E4}" type="pres">
      <dgm:prSet presAssocID="{E9A5F8E2-9DE8-476F-B41F-E3DF1F8A0F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D860D17-75C5-4E34-B93B-CCDC55DB1F96}" srcId="{DE5E19F2-ABCF-417B-A04F-AC19FC04714A}" destId="{01D23870-1C14-4468-882C-1B15D9D77D99}" srcOrd="2" destOrd="0" parTransId="{5B68DEA7-6817-4194-9FC7-3E5AFD08F351}" sibTransId="{BADDC2F5-7CA3-47C3-A6B7-924F22728398}"/>
    <dgm:cxn modelId="{773E4E48-C8BB-46BD-A171-0D9C052E7A7C}" type="presOf" srcId="{01D23870-1C14-4468-882C-1B15D9D77D99}" destId="{8EE077F6-39EC-4660-A9EC-0EC196FBF782}" srcOrd="0" destOrd="0" presId="urn:microsoft.com/office/officeart/2018/5/layout/IconLeafLabelList"/>
    <dgm:cxn modelId="{306B8E6F-FA5C-483B-8342-FE0FF073803F}" type="presOf" srcId="{DE5E19F2-ABCF-417B-A04F-AC19FC04714A}" destId="{6605664C-B628-46DE-ACDA-8D45F0B86A76}" srcOrd="0" destOrd="0" presId="urn:microsoft.com/office/officeart/2018/5/layout/IconLeafLabelList"/>
    <dgm:cxn modelId="{9DFBC772-B18A-41DD-BAD6-78B58675A02E}" type="presOf" srcId="{E9A5F8E2-9DE8-476F-B41F-E3DF1F8A0FD1}" destId="{6ABA6B7E-16C1-47C6-9A74-1BB6771441E4}" srcOrd="0" destOrd="0" presId="urn:microsoft.com/office/officeart/2018/5/layout/IconLeafLabelList"/>
    <dgm:cxn modelId="{7796A17D-F535-4295-B714-A188C392AF85}" type="presOf" srcId="{1E2F1966-28B5-45B6-AEFC-1FB4E6C2206E}" destId="{A5D86340-E73B-46B5-8AF8-6997A793F083}" srcOrd="0" destOrd="0" presId="urn:microsoft.com/office/officeart/2018/5/layout/IconLeafLabelList"/>
    <dgm:cxn modelId="{570B7083-F3BD-4ACC-9CEE-8523A84EFBB3}" srcId="{DE5E19F2-ABCF-417B-A04F-AC19FC04714A}" destId="{1E2F1966-28B5-45B6-AEFC-1FB4E6C2206E}" srcOrd="0" destOrd="0" parTransId="{F2E8C2AC-1751-4492-8730-9931446AAB54}" sibTransId="{03E4D1E5-84CB-4990-A805-FD6D9FD9EFAA}"/>
    <dgm:cxn modelId="{152DC885-CE4A-49D3-B8C5-2C0DAFFC7A9A}" type="presOf" srcId="{D5284BCF-AA50-48E1-96AF-0C8BDEF9650D}" destId="{9A95DC52-785B-45AB-94AF-CB072EFD6301}" srcOrd="0" destOrd="0" presId="urn:microsoft.com/office/officeart/2018/5/layout/IconLeafLabelList"/>
    <dgm:cxn modelId="{A8697F89-8283-460F-835A-547DB0D346B7}" srcId="{DE5E19F2-ABCF-417B-A04F-AC19FC04714A}" destId="{D5284BCF-AA50-48E1-96AF-0C8BDEF9650D}" srcOrd="3" destOrd="0" parTransId="{8E924B0E-99B6-4B9F-9FF3-AAD76594A4A9}" sibTransId="{142C4C5F-6E81-4CA6-A407-2C3DA5705787}"/>
    <dgm:cxn modelId="{FB4066C3-C358-4EF7-B733-C184DD176E48}" type="presOf" srcId="{44D67976-71DF-49D1-A40F-E05065DD88CB}" destId="{CBC66E39-1528-4912-A3C9-A93985E1F93D}" srcOrd="0" destOrd="0" presId="urn:microsoft.com/office/officeart/2018/5/layout/IconLeafLabelList"/>
    <dgm:cxn modelId="{E27DAFF1-E479-4D0D-880C-1C1A0E92FCB6}" srcId="{DE5E19F2-ABCF-417B-A04F-AC19FC04714A}" destId="{44D67976-71DF-49D1-A40F-E05065DD88CB}" srcOrd="1" destOrd="0" parTransId="{708D1B43-970C-478E-8E34-9ED363FC3D58}" sibTransId="{8CD5AE3C-D724-42BB-BC83-B651D8F904E3}"/>
    <dgm:cxn modelId="{DA44FDF4-571F-4ABC-92F8-5DCAF7C5B13F}" srcId="{DE5E19F2-ABCF-417B-A04F-AC19FC04714A}" destId="{E9A5F8E2-9DE8-476F-B41F-E3DF1F8A0FD1}" srcOrd="4" destOrd="0" parTransId="{A455A301-0A76-4D17-88D4-857959146E0D}" sibTransId="{BB4E623D-E71A-4E7F-AD42-97CE93F88A0A}"/>
    <dgm:cxn modelId="{13D8228C-9604-49C8-82F0-E80A619F00CB}" type="presParOf" srcId="{6605664C-B628-46DE-ACDA-8D45F0B86A76}" destId="{E364FA75-D116-4717-B646-D8004C088395}" srcOrd="0" destOrd="0" presId="urn:microsoft.com/office/officeart/2018/5/layout/IconLeafLabelList"/>
    <dgm:cxn modelId="{AC31FD4D-72C8-49B2-A05C-AEF896011100}" type="presParOf" srcId="{E364FA75-D116-4717-B646-D8004C088395}" destId="{527257DF-2892-4FD5-B42C-E3E4B7008607}" srcOrd="0" destOrd="0" presId="urn:microsoft.com/office/officeart/2018/5/layout/IconLeafLabelList"/>
    <dgm:cxn modelId="{B476F209-B391-45CA-800A-4E1FB3D02FDE}" type="presParOf" srcId="{E364FA75-D116-4717-B646-D8004C088395}" destId="{E610F9C7-1681-48D9-8DE7-F94A287A3EFC}" srcOrd="1" destOrd="0" presId="urn:microsoft.com/office/officeart/2018/5/layout/IconLeafLabelList"/>
    <dgm:cxn modelId="{A5F14C58-B482-49E6-B325-304344DC37E8}" type="presParOf" srcId="{E364FA75-D116-4717-B646-D8004C088395}" destId="{EAEF045C-CD5A-47FA-A51B-D68DB7F86A7F}" srcOrd="2" destOrd="0" presId="urn:microsoft.com/office/officeart/2018/5/layout/IconLeafLabelList"/>
    <dgm:cxn modelId="{91923581-244F-40AB-8D0C-3F36D39FEB9E}" type="presParOf" srcId="{E364FA75-D116-4717-B646-D8004C088395}" destId="{A5D86340-E73B-46B5-8AF8-6997A793F083}" srcOrd="3" destOrd="0" presId="urn:microsoft.com/office/officeart/2018/5/layout/IconLeafLabelList"/>
    <dgm:cxn modelId="{CC3EC530-BCC6-419F-9A10-DA6A9DAEF758}" type="presParOf" srcId="{6605664C-B628-46DE-ACDA-8D45F0B86A76}" destId="{A1E7CC6E-BAFB-4525-A579-8CFE0C4B57ED}" srcOrd="1" destOrd="0" presId="urn:microsoft.com/office/officeart/2018/5/layout/IconLeafLabelList"/>
    <dgm:cxn modelId="{FB35F62C-56E8-42E3-8C52-EC6A362F9ADB}" type="presParOf" srcId="{6605664C-B628-46DE-ACDA-8D45F0B86A76}" destId="{FADE861C-A92D-4ED6-A354-1CC8D278705F}" srcOrd="2" destOrd="0" presId="urn:microsoft.com/office/officeart/2018/5/layout/IconLeafLabelList"/>
    <dgm:cxn modelId="{D97380AD-999C-4C9D-A436-F5F75E7CA617}" type="presParOf" srcId="{FADE861C-A92D-4ED6-A354-1CC8D278705F}" destId="{1D625698-2F59-4EBC-A08C-BE674F0EF254}" srcOrd="0" destOrd="0" presId="urn:microsoft.com/office/officeart/2018/5/layout/IconLeafLabelList"/>
    <dgm:cxn modelId="{6A8D1866-E3AA-400B-BE9C-32CCB298676F}" type="presParOf" srcId="{FADE861C-A92D-4ED6-A354-1CC8D278705F}" destId="{F301C345-7305-4086-8575-EBD7AB688504}" srcOrd="1" destOrd="0" presId="urn:microsoft.com/office/officeart/2018/5/layout/IconLeafLabelList"/>
    <dgm:cxn modelId="{5DB913F2-9950-4585-BF14-753D12402D73}" type="presParOf" srcId="{FADE861C-A92D-4ED6-A354-1CC8D278705F}" destId="{C7BE0D4F-2EBD-44BB-BAFD-8D390B880B70}" srcOrd="2" destOrd="0" presId="urn:microsoft.com/office/officeart/2018/5/layout/IconLeafLabelList"/>
    <dgm:cxn modelId="{B78088A5-2B10-4082-A80D-2D0D0C49C1F5}" type="presParOf" srcId="{FADE861C-A92D-4ED6-A354-1CC8D278705F}" destId="{CBC66E39-1528-4912-A3C9-A93985E1F93D}" srcOrd="3" destOrd="0" presId="urn:microsoft.com/office/officeart/2018/5/layout/IconLeafLabelList"/>
    <dgm:cxn modelId="{AD7ED309-C7DD-4261-906A-1D9CA436FDD7}" type="presParOf" srcId="{6605664C-B628-46DE-ACDA-8D45F0B86A76}" destId="{E36783A9-8707-424E-A0DB-D02A92EAB3FB}" srcOrd="3" destOrd="0" presId="urn:microsoft.com/office/officeart/2018/5/layout/IconLeafLabelList"/>
    <dgm:cxn modelId="{71713E6B-3F61-4C7D-9FA7-6CCDDD59B50A}" type="presParOf" srcId="{6605664C-B628-46DE-ACDA-8D45F0B86A76}" destId="{EE7AED15-8D5A-4D9A-AEC0-A2AAD64BD61C}" srcOrd="4" destOrd="0" presId="urn:microsoft.com/office/officeart/2018/5/layout/IconLeafLabelList"/>
    <dgm:cxn modelId="{BA5FF26E-F5D3-4DF7-B794-F0A6D47A3ADA}" type="presParOf" srcId="{EE7AED15-8D5A-4D9A-AEC0-A2AAD64BD61C}" destId="{3CBD5855-CBB6-43F5-8444-6991256F80A5}" srcOrd="0" destOrd="0" presId="urn:microsoft.com/office/officeart/2018/5/layout/IconLeafLabelList"/>
    <dgm:cxn modelId="{5D99ACFA-540D-4973-8F66-08A75CB76479}" type="presParOf" srcId="{EE7AED15-8D5A-4D9A-AEC0-A2AAD64BD61C}" destId="{B1F92B43-3F39-4C04-AEF2-3E4850DFD2B0}" srcOrd="1" destOrd="0" presId="urn:microsoft.com/office/officeart/2018/5/layout/IconLeafLabelList"/>
    <dgm:cxn modelId="{EA2B17B6-7859-4BD6-96D9-5034E765EEFB}" type="presParOf" srcId="{EE7AED15-8D5A-4D9A-AEC0-A2AAD64BD61C}" destId="{5E55482B-B7A5-4808-971A-45A704720BF4}" srcOrd="2" destOrd="0" presId="urn:microsoft.com/office/officeart/2018/5/layout/IconLeafLabelList"/>
    <dgm:cxn modelId="{8859155E-2497-40D3-9F4D-1924394A928A}" type="presParOf" srcId="{EE7AED15-8D5A-4D9A-AEC0-A2AAD64BD61C}" destId="{8EE077F6-39EC-4660-A9EC-0EC196FBF782}" srcOrd="3" destOrd="0" presId="urn:microsoft.com/office/officeart/2018/5/layout/IconLeafLabelList"/>
    <dgm:cxn modelId="{3A4BF261-71EB-4ADF-9343-0B46F4B86A36}" type="presParOf" srcId="{6605664C-B628-46DE-ACDA-8D45F0B86A76}" destId="{9AA1B558-E280-4253-AB2E-EB50BE3A5E2D}" srcOrd="5" destOrd="0" presId="urn:microsoft.com/office/officeart/2018/5/layout/IconLeafLabelList"/>
    <dgm:cxn modelId="{C70764C1-DE43-495B-A878-084046114FA3}" type="presParOf" srcId="{6605664C-B628-46DE-ACDA-8D45F0B86A76}" destId="{D55DC004-EEE0-45A7-A0EB-F5555217FFC7}" srcOrd="6" destOrd="0" presId="urn:microsoft.com/office/officeart/2018/5/layout/IconLeafLabelList"/>
    <dgm:cxn modelId="{0EB31A12-42D1-4A05-B990-2F8C91F2ED8B}" type="presParOf" srcId="{D55DC004-EEE0-45A7-A0EB-F5555217FFC7}" destId="{D576263C-7C09-495A-8C40-4CC6EA332FCB}" srcOrd="0" destOrd="0" presId="urn:microsoft.com/office/officeart/2018/5/layout/IconLeafLabelList"/>
    <dgm:cxn modelId="{0F8941F1-8668-45A1-BB25-D62B4AE38477}" type="presParOf" srcId="{D55DC004-EEE0-45A7-A0EB-F5555217FFC7}" destId="{474A0E5C-9213-40C9-8AD4-54FB484C0C4E}" srcOrd="1" destOrd="0" presId="urn:microsoft.com/office/officeart/2018/5/layout/IconLeafLabelList"/>
    <dgm:cxn modelId="{4E9F775F-0FC0-4653-83BD-D1E776F45C1B}" type="presParOf" srcId="{D55DC004-EEE0-45A7-A0EB-F5555217FFC7}" destId="{4470A92F-33D6-4F70-A0B9-400623DC5828}" srcOrd="2" destOrd="0" presId="urn:microsoft.com/office/officeart/2018/5/layout/IconLeafLabelList"/>
    <dgm:cxn modelId="{49ED5D2B-D8A3-4A54-B2FA-E8571BDD3C28}" type="presParOf" srcId="{D55DC004-EEE0-45A7-A0EB-F5555217FFC7}" destId="{9A95DC52-785B-45AB-94AF-CB072EFD6301}" srcOrd="3" destOrd="0" presId="urn:microsoft.com/office/officeart/2018/5/layout/IconLeafLabelList"/>
    <dgm:cxn modelId="{D2B8EC3F-18C0-4B2D-AD6B-00AF3D2F7643}" type="presParOf" srcId="{6605664C-B628-46DE-ACDA-8D45F0B86A76}" destId="{35879EC8-DAD0-49B8-BB45-3365794BA12F}" srcOrd="7" destOrd="0" presId="urn:microsoft.com/office/officeart/2018/5/layout/IconLeafLabelList"/>
    <dgm:cxn modelId="{4364A1FA-48D5-483A-8B9A-DFEA4334561D}" type="presParOf" srcId="{6605664C-B628-46DE-ACDA-8D45F0B86A76}" destId="{7E9F93E6-B076-42EE-9C1E-7982B99DA3E5}" srcOrd="8" destOrd="0" presId="urn:microsoft.com/office/officeart/2018/5/layout/IconLeafLabelList"/>
    <dgm:cxn modelId="{C6609F50-FA89-4FCE-9C7E-20F11183187E}" type="presParOf" srcId="{7E9F93E6-B076-42EE-9C1E-7982B99DA3E5}" destId="{3EE49EF7-6884-401F-A0EB-E1CF6464E334}" srcOrd="0" destOrd="0" presId="urn:microsoft.com/office/officeart/2018/5/layout/IconLeafLabelList"/>
    <dgm:cxn modelId="{3CF5884C-A0C8-4665-9C9F-57FE870E1F73}" type="presParOf" srcId="{7E9F93E6-B076-42EE-9C1E-7982B99DA3E5}" destId="{4DB1652A-BB57-4AAC-887A-76B97A7E84E7}" srcOrd="1" destOrd="0" presId="urn:microsoft.com/office/officeart/2018/5/layout/IconLeafLabelList"/>
    <dgm:cxn modelId="{D6449BC6-46D9-44C2-861C-0B593F7D322A}" type="presParOf" srcId="{7E9F93E6-B076-42EE-9C1E-7982B99DA3E5}" destId="{5E3915FD-A919-4183-90A7-6A9097962501}" srcOrd="2" destOrd="0" presId="urn:microsoft.com/office/officeart/2018/5/layout/IconLeafLabelList"/>
    <dgm:cxn modelId="{4C378494-ADF5-4F90-A355-58C633B00E6F}" type="presParOf" srcId="{7E9F93E6-B076-42EE-9C1E-7982B99DA3E5}" destId="{6ABA6B7E-16C1-47C6-9A74-1BB6771441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DE08A-BC07-4A3D-ADB9-E9AC1D6CBAF2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662D092-C290-49A3-9136-6021362B2B8C}">
      <dgm:prSet/>
      <dgm:spPr/>
      <dgm:t>
        <a:bodyPr/>
        <a:lstStyle/>
        <a:p>
          <a:r>
            <a:rPr lang="en-GB" dirty="0"/>
            <a:t>Sessions to follow on for each service</a:t>
          </a:r>
          <a:endParaRPr lang="en-US" dirty="0"/>
        </a:p>
      </dgm:t>
    </dgm:pt>
    <dgm:pt modelId="{7AF873BE-DDB3-4A72-9D5F-C3049D092EAF}" type="parTrans" cxnId="{AF5F29FE-DAA1-4614-88C1-C3F70B59BEEE}">
      <dgm:prSet/>
      <dgm:spPr/>
      <dgm:t>
        <a:bodyPr/>
        <a:lstStyle/>
        <a:p>
          <a:endParaRPr lang="en-US"/>
        </a:p>
      </dgm:t>
    </dgm:pt>
    <dgm:pt modelId="{47C0B6DE-7155-4C8F-90DC-F9C2C554549A}" type="sibTrans" cxnId="{AF5F29FE-DAA1-4614-88C1-C3F70B59BEEE}">
      <dgm:prSet/>
      <dgm:spPr/>
      <dgm:t>
        <a:bodyPr/>
        <a:lstStyle/>
        <a:p>
          <a:endParaRPr lang="en-US" dirty="0"/>
        </a:p>
      </dgm:t>
    </dgm:pt>
    <dgm:pt modelId="{F678AD8E-4A89-47C3-BBF4-C8D6AC8B59E2}">
      <dgm:prSet/>
      <dgm:spPr/>
      <dgm:t>
        <a:bodyPr rIns="0"/>
        <a:lstStyle/>
        <a:p>
          <a:r>
            <a:rPr lang="en-GB" dirty="0"/>
            <a:t>Aims to be quick / short to highlight what is available</a:t>
          </a:r>
          <a:endParaRPr lang="en-US" dirty="0"/>
        </a:p>
      </dgm:t>
    </dgm:pt>
    <dgm:pt modelId="{CF5234E8-A141-400C-9767-C79CDE4919EF}" type="parTrans" cxnId="{A5A568C5-EA4D-4429-BB9D-692F83193DFD}">
      <dgm:prSet/>
      <dgm:spPr/>
      <dgm:t>
        <a:bodyPr/>
        <a:lstStyle/>
        <a:p>
          <a:endParaRPr lang="en-US"/>
        </a:p>
      </dgm:t>
    </dgm:pt>
    <dgm:pt modelId="{8F464672-629F-4C43-9D8E-BD8A00CC0FBB}" type="sibTrans" cxnId="{A5A568C5-EA4D-4429-BB9D-692F83193DFD}">
      <dgm:prSet/>
      <dgm:spPr/>
      <dgm:t>
        <a:bodyPr/>
        <a:lstStyle/>
        <a:p>
          <a:endParaRPr lang="en-US" dirty="0"/>
        </a:p>
      </dgm:t>
    </dgm:pt>
    <dgm:pt modelId="{61DDB84B-6B53-4062-B697-46206F653BF6}">
      <dgm:prSet/>
      <dgm:spPr/>
      <dgm:t>
        <a:bodyPr/>
        <a:lstStyle/>
        <a:p>
          <a:r>
            <a:rPr lang="en-GB" dirty="0"/>
            <a:t>Detail what is needed for organisers / attendees</a:t>
          </a:r>
          <a:endParaRPr lang="en-US" dirty="0"/>
        </a:p>
      </dgm:t>
    </dgm:pt>
    <dgm:pt modelId="{BB392571-902A-4CFD-B864-F76BDCB18727}" type="parTrans" cxnId="{A372F7F9-2C66-49FF-B042-010125B02B39}">
      <dgm:prSet/>
      <dgm:spPr/>
      <dgm:t>
        <a:bodyPr/>
        <a:lstStyle/>
        <a:p>
          <a:endParaRPr lang="en-US"/>
        </a:p>
      </dgm:t>
    </dgm:pt>
    <dgm:pt modelId="{176DB520-3522-4E74-995E-DCF9E9BD5653}" type="sibTrans" cxnId="{A372F7F9-2C66-49FF-B042-010125B02B39}">
      <dgm:prSet/>
      <dgm:spPr/>
      <dgm:t>
        <a:bodyPr/>
        <a:lstStyle/>
        <a:p>
          <a:endParaRPr lang="en-US" dirty="0"/>
        </a:p>
      </dgm:t>
    </dgm:pt>
    <dgm:pt modelId="{AA497593-5130-48B8-AA07-B72634F3E360}">
      <dgm:prSet/>
      <dgm:spPr/>
      <dgm:t>
        <a:bodyPr/>
        <a:lstStyle/>
        <a:p>
          <a:r>
            <a:rPr lang="en-GB" dirty="0"/>
            <a:t>Tips and tricks</a:t>
          </a:r>
          <a:endParaRPr lang="en-US" dirty="0"/>
        </a:p>
      </dgm:t>
    </dgm:pt>
    <dgm:pt modelId="{C790C4D7-504E-4A38-8EC5-177033D4C4DC}" type="parTrans" cxnId="{4FB3BF5A-E1DD-4FF7-9A7C-BAAD0AE7CE19}">
      <dgm:prSet/>
      <dgm:spPr/>
      <dgm:t>
        <a:bodyPr/>
        <a:lstStyle/>
        <a:p>
          <a:endParaRPr lang="en-US"/>
        </a:p>
      </dgm:t>
    </dgm:pt>
    <dgm:pt modelId="{B58D7113-D076-4520-A5B5-413B3929CAAC}" type="sibTrans" cxnId="{4FB3BF5A-E1DD-4FF7-9A7C-BAAD0AE7CE19}">
      <dgm:prSet/>
      <dgm:spPr/>
      <dgm:t>
        <a:bodyPr/>
        <a:lstStyle/>
        <a:p>
          <a:endParaRPr lang="en-US"/>
        </a:p>
      </dgm:t>
    </dgm:pt>
    <dgm:pt modelId="{902E51B6-00E7-4140-9BE3-4DD7CE3EB6F1}" type="pres">
      <dgm:prSet presAssocID="{430DE08A-BC07-4A3D-ADB9-E9AC1D6CBAF2}" presName="outerComposite" presStyleCnt="0">
        <dgm:presLayoutVars>
          <dgm:chMax val="5"/>
          <dgm:dir/>
          <dgm:resizeHandles val="exact"/>
        </dgm:presLayoutVars>
      </dgm:prSet>
      <dgm:spPr/>
    </dgm:pt>
    <dgm:pt modelId="{5B62D543-8956-4049-AF53-56DCFCFC8EBA}" type="pres">
      <dgm:prSet presAssocID="{430DE08A-BC07-4A3D-ADB9-E9AC1D6CBAF2}" presName="dummyMaxCanvas" presStyleCnt="0">
        <dgm:presLayoutVars/>
      </dgm:prSet>
      <dgm:spPr/>
    </dgm:pt>
    <dgm:pt modelId="{65424AA7-B5EE-4D91-9D70-DA04BF35FACC}" type="pres">
      <dgm:prSet presAssocID="{430DE08A-BC07-4A3D-ADB9-E9AC1D6CBAF2}" presName="FourNodes_1" presStyleLbl="node1" presStyleIdx="0" presStyleCnt="4" custScaleX="100375">
        <dgm:presLayoutVars>
          <dgm:bulletEnabled val="1"/>
        </dgm:presLayoutVars>
      </dgm:prSet>
      <dgm:spPr/>
    </dgm:pt>
    <dgm:pt modelId="{90118562-EA3D-4BBA-8607-FC6225D2EEDA}" type="pres">
      <dgm:prSet presAssocID="{430DE08A-BC07-4A3D-ADB9-E9AC1D6CBAF2}" presName="FourNodes_2" presStyleLbl="node1" presStyleIdx="1" presStyleCnt="4" custScaleX="100375">
        <dgm:presLayoutVars>
          <dgm:bulletEnabled val="1"/>
        </dgm:presLayoutVars>
      </dgm:prSet>
      <dgm:spPr/>
    </dgm:pt>
    <dgm:pt modelId="{C7DBCA8F-B70E-4E78-B724-F4F124CF9697}" type="pres">
      <dgm:prSet presAssocID="{430DE08A-BC07-4A3D-ADB9-E9AC1D6CBAF2}" presName="FourNodes_3" presStyleLbl="node1" presStyleIdx="2" presStyleCnt="4" custScaleX="100375">
        <dgm:presLayoutVars>
          <dgm:bulletEnabled val="1"/>
        </dgm:presLayoutVars>
      </dgm:prSet>
      <dgm:spPr/>
    </dgm:pt>
    <dgm:pt modelId="{237D2C5E-6BB0-42D3-A369-0BC5D7499F2C}" type="pres">
      <dgm:prSet presAssocID="{430DE08A-BC07-4A3D-ADB9-E9AC1D6CBAF2}" presName="FourNodes_4" presStyleLbl="node1" presStyleIdx="3" presStyleCnt="4" custScaleX="100375">
        <dgm:presLayoutVars>
          <dgm:bulletEnabled val="1"/>
        </dgm:presLayoutVars>
      </dgm:prSet>
      <dgm:spPr/>
    </dgm:pt>
    <dgm:pt modelId="{A98434D4-D2A5-4C99-A62F-C639A1A658E4}" type="pres">
      <dgm:prSet presAssocID="{430DE08A-BC07-4A3D-ADB9-E9AC1D6CBAF2}" presName="FourConn_1-2" presStyleLbl="fgAccFollowNode1" presStyleIdx="0" presStyleCnt="3">
        <dgm:presLayoutVars>
          <dgm:bulletEnabled val="1"/>
        </dgm:presLayoutVars>
      </dgm:prSet>
      <dgm:spPr/>
    </dgm:pt>
    <dgm:pt modelId="{294EC6F9-B74D-4ABB-8409-C510EA96DB84}" type="pres">
      <dgm:prSet presAssocID="{430DE08A-BC07-4A3D-ADB9-E9AC1D6CBAF2}" presName="FourConn_2-3" presStyleLbl="fgAccFollowNode1" presStyleIdx="1" presStyleCnt="3">
        <dgm:presLayoutVars>
          <dgm:bulletEnabled val="1"/>
        </dgm:presLayoutVars>
      </dgm:prSet>
      <dgm:spPr/>
    </dgm:pt>
    <dgm:pt modelId="{0422D26E-08FA-4F0B-8F8F-FE752A8C1DCC}" type="pres">
      <dgm:prSet presAssocID="{430DE08A-BC07-4A3D-ADB9-E9AC1D6CBAF2}" presName="FourConn_3-4" presStyleLbl="fgAccFollowNode1" presStyleIdx="2" presStyleCnt="3">
        <dgm:presLayoutVars>
          <dgm:bulletEnabled val="1"/>
        </dgm:presLayoutVars>
      </dgm:prSet>
      <dgm:spPr/>
    </dgm:pt>
    <dgm:pt modelId="{6318C27B-7317-4F22-BECA-84E4E31247AE}" type="pres">
      <dgm:prSet presAssocID="{430DE08A-BC07-4A3D-ADB9-E9AC1D6CBAF2}" presName="FourNodes_1_text" presStyleLbl="node1" presStyleIdx="3" presStyleCnt="4">
        <dgm:presLayoutVars>
          <dgm:bulletEnabled val="1"/>
        </dgm:presLayoutVars>
      </dgm:prSet>
      <dgm:spPr/>
    </dgm:pt>
    <dgm:pt modelId="{C7E52D4B-A3C4-4986-91A9-D64F2B87E1E2}" type="pres">
      <dgm:prSet presAssocID="{430DE08A-BC07-4A3D-ADB9-E9AC1D6CBAF2}" presName="FourNodes_2_text" presStyleLbl="node1" presStyleIdx="3" presStyleCnt="4">
        <dgm:presLayoutVars>
          <dgm:bulletEnabled val="1"/>
        </dgm:presLayoutVars>
      </dgm:prSet>
      <dgm:spPr/>
    </dgm:pt>
    <dgm:pt modelId="{4D7A1981-8BD2-4F6F-8A26-360A287569F4}" type="pres">
      <dgm:prSet presAssocID="{430DE08A-BC07-4A3D-ADB9-E9AC1D6CBAF2}" presName="FourNodes_3_text" presStyleLbl="node1" presStyleIdx="3" presStyleCnt="4">
        <dgm:presLayoutVars>
          <dgm:bulletEnabled val="1"/>
        </dgm:presLayoutVars>
      </dgm:prSet>
      <dgm:spPr/>
    </dgm:pt>
    <dgm:pt modelId="{24D29239-312E-4BFF-A95E-8A8AE05B8354}" type="pres">
      <dgm:prSet presAssocID="{430DE08A-BC07-4A3D-ADB9-E9AC1D6CBAF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CC54400-13D4-4C62-BD3D-3FCB11A77D16}" type="presOf" srcId="{AA497593-5130-48B8-AA07-B72634F3E360}" destId="{237D2C5E-6BB0-42D3-A369-0BC5D7499F2C}" srcOrd="0" destOrd="0" presId="urn:microsoft.com/office/officeart/2005/8/layout/vProcess5"/>
    <dgm:cxn modelId="{9E0D0201-35DD-4BB4-B916-BC8A14F640FE}" type="presOf" srcId="{F678AD8E-4A89-47C3-BBF4-C8D6AC8B59E2}" destId="{C7E52D4B-A3C4-4986-91A9-D64F2B87E1E2}" srcOrd="1" destOrd="0" presId="urn:microsoft.com/office/officeart/2005/8/layout/vProcess5"/>
    <dgm:cxn modelId="{C1465D15-AAC4-45F6-A0BC-8E9E76C6F5E2}" type="presOf" srcId="{47C0B6DE-7155-4C8F-90DC-F9C2C554549A}" destId="{A98434D4-D2A5-4C99-A62F-C639A1A658E4}" srcOrd="0" destOrd="0" presId="urn:microsoft.com/office/officeart/2005/8/layout/vProcess5"/>
    <dgm:cxn modelId="{69E34B27-650E-4A9B-9F31-568B67D06E54}" type="presOf" srcId="{AA497593-5130-48B8-AA07-B72634F3E360}" destId="{24D29239-312E-4BFF-A95E-8A8AE05B8354}" srcOrd="1" destOrd="0" presId="urn:microsoft.com/office/officeart/2005/8/layout/vProcess5"/>
    <dgm:cxn modelId="{3915B833-890C-4B44-A01B-DD05D82392AB}" type="presOf" srcId="{8F464672-629F-4C43-9D8E-BD8A00CC0FBB}" destId="{294EC6F9-B74D-4ABB-8409-C510EA96DB84}" srcOrd="0" destOrd="0" presId="urn:microsoft.com/office/officeart/2005/8/layout/vProcess5"/>
    <dgm:cxn modelId="{EEC3895D-E125-4214-AB62-6FDB8737F73B}" type="presOf" srcId="{F678AD8E-4A89-47C3-BBF4-C8D6AC8B59E2}" destId="{90118562-EA3D-4BBA-8607-FC6225D2EEDA}" srcOrd="0" destOrd="0" presId="urn:microsoft.com/office/officeart/2005/8/layout/vProcess5"/>
    <dgm:cxn modelId="{9504106C-45AB-43E8-AE8B-2D5EE541A3B6}" type="presOf" srcId="{176DB520-3522-4E74-995E-DCF9E9BD5653}" destId="{0422D26E-08FA-4F0B-8F8F-FE752A8C1DCC}" srcOrd="0" destOrd="0" presId="urn:microsoft.com/office/officeart/2005/8/layout/vProcess5"/>
    <dgm:cxn modelId="{4FB3BF5A-E1DD-4FF7-9A7C-BAAD0AE7CE19}" srcId="{430DE08A-BC07-4A3D-ADB9-E9AC1D6CBAF2}" destId="{AA497593-5130-48B8-AA07-B72634F3E360}" srcOrd="3" destOrd="0" parTransId="{C790C4D7-504E-4A38-8EC5-177033D4C4DC}" sibTransId="{B58D7113-D076-4520-A5B5-413B3929CAAC}"/>
    <dgm:cxn modelId="{CEF553A8-7E0E-49A9-BD02-DBECC2916812}" type="presOf" srcId="{61DDB84B-6B53-4062-B697-46206F653BF6}" destId="{C7DBCA8F-B70E-4E78-B724-F4F124CF9697}" srcOrd="0" destOrd="0" presId="urn:microsoft.com/office/officeart/2005/8/layout/vProcess5"/>
    <dgm:cxn modelId="{F41ED2B5-A40A-4F2A-B94F-28023F51C30B}" type="presOf" srcId="{6662D092-C290-49A3-9136-6021362B2B8C}" destId="{6318C27B-7317-4F22-BECA-84E4E31247AE}" srcOrd="1" destOrd="0" presId="urn:microsoft.com/office/officeart/2005/8/layout/vProcess5"/>
    <dgm:cxn modelId="{60F9BABC-255E-4BE6-B6F2-E8FB4E53ADE5}" type="presOf" srcId="{61DDB84B-6B53-4062-B697-46206F653BF6}" destId="{4D7A1981-8BD2-4F6F-8A26-360A287569F4}" srcOrd="1" destOrd="0" presId="urn:microsoft.com/office/officeart/2005/8/layout/vProcess5"/>
    <dgm:cxn modelId="{E93DD0BC-A916-46A2-8F35-2A9DB9E28206}" type="presOf" srcId="{430DE08A-BC07-4A3D-ADB9-E9AC1D6CBAF2}" destId="{902E51B6-00E7-4140-9BE3-4DD7CE3EB6F1}" srcOrd="0" destOrd="0" presId="urn:microsoft.com/office/officeart/2005/8/layout/vProcess5"/>
    <dgm:cxn modelId="{A5A568C5-EA4D-4429-BB9D-692F83193DFD}" srcId="{430DE08A-BC07-4A3D-ADB9-E9AC1D6CBAF2}" destId="{F678AD8E-4A89-47C3-BBF4-C8D6AC8B59E2}" srcOrd="1" destOrd="0" parTransId="{CF5234E8-A141-400C-9767-C79CDE4919EF}" sibTransId="{8F464672-629F-4C43-9D8E-BD8A00CC0FBB}"/>
    <dgm:cxn modelId="{275EF7DE-C138-43DE-9468-9C286D9EE2B6}" type="presOf" srcId="{6662D092-C290-49A3-9136-6021362B2B8C}" destId="{65424AA7-B5EE-4D91-9D70-DA04BF35FACC}" srcOrd="0" destOrd="0" presId="urn:microsoft.com/office/officeart/2005/8/layout/vProcess5"/>
    <dgm:cxn modelId="{A372F7F9-2C66-49FF-B042-010125B02B39}" srcId="{430DE08A-BC07-4A3D-ADB9-E9AC1D6CBAF2}" destId="{61DDB84B-6B53-4062-B697-46206F653BF6}" srcOrd="2" destOrd="0" parTransId="{BB392571-902A-4CFD-B864-F76BDCB18727}" sibTransId="{176DB520-3522-4E74-995E-DCF9E9BD5653}"/>
    <dgm:cxn modelId="{AF5F29FE-DAA1-4614-88C1-C3F70B59BEEE}" srcId="{430DE08A-BC07-4A3D-ADB9-E9AC1D6CBAF2}" destId="{6662D092-C290-49A3-9136-6021362B2B8C}" srcOrd="0" destOrd="0" parTransId="{7AF873BE-DDB3-4A72-9D5F-C3049D092EAF}" sibTransId="{47C0B6DE-7155-4C8F-90DC-F9C2C554549A}"/>
    <dgm:cxn modelId="{D40D4A1A-C589-4841-8A08-B9EB3BA15049}" type="presParOf" srcId="{902E51B6-00E7-4140-9BE3-4DD7CE3EB6F1}" destId="{5B62D543-8956-4049-AF53-56DCFCFC8EBA}" srcOrd="0" destOrd="0" presId="urn:microsoft.com/office/officeart/2005/8/layout/vProcess5"/>
    <dgm:cxn modelId="{7129FF1A-7304-4308-BB70-BEFA1D6665B5}" type="presParOf" srcId="{902E51B6-00E7-4140-9BE3-4DD7CE3EB6F1}" destId="{65424AA7-B5EE-4D91-9D70-DA04BF35FACC}" srcOrd="1" destOrd="0" presId="urn:microsoft.com/office/officeart/2005/8/layout/vProcess5"/>
    <dgm:cxn modelId="{F00EE0B2-3D4B-47D4-84B3-C8227AA8A056}" type="presParOf" srcId="{902E51B6-00E7-4140-9BE3-4DD7CE3EB6F1}" destId="{90118562-EA3D-4BBA-8607-FC6225D2EEDA}" srcOrd="2" destOrd="0" presId="urn:microsoft.com/office/officeart/2005/8/layout/vProcess5"/>
    <dgm:cxn modelId="{BD1B54CC-098C-464F-8B89-50C5FD716CAE}" type="presParOf" srcId="{902E51B6-00E7-4140-9BE3-4DD7CE3EB6F1}" destId="{C7DBCA8F-B70E-4E78-B724-F4F124CF9697}" srcOrd="3" destOrd="0" presId="urn:microsoft.com/office/officeart/2005/8/layout/vProcess5"/>
    <dgm:cxn modelId="{EBCD9E36-3A18-4BA0-82F6-F9A9A798E058}" type="presParOf" srcId="{902E51B6-00E7-4140-9BE3-4DD7CE3EB6F1}" destId="{237D2C5E-6BB0-42D3-A369-0BC5D7499F2C}" srcOrd="4" destOrd="0" presId="urn:microsoft.com/office/officeart/2005/8/layout/vProcess5"/>
    <dgm:cxn modelId="{B81DC2D2-D376-4825-BF0A-B2069FF06743}" type="presParOf" srcId="{902E51B6-00E7-4140-9BE3-4DD7CE3EB6F1}" destId="{A98434D4-D2A5-4C99-A62F-C639A1A658E4}" srcOrd="5" destOrd="0" presId="urn:microsoft.com/office/officeart/2005/8/layout/vProcess5"/>
    <dgm:cxn modelId="{D131AF43-F54C-4D08-8EAA-018B15CCF491}" type="presParOf" srcId="{902E51B6-00E7-4140-9BE3-4DD7CE3EB6F1}" destId="{294EC6F9-B74D-4ABB-8409-C510EA96DB84}" srcOrd="6" destOrd="0" presId="urn:microsoft.com/office/officeart/2005/8/layout/vProcess5"/>
    <dgm:cxn modelId="{883D70DC-C171-41E8-9861-BF4F7332A5D2}" type="presParOf" srcId="{902E51B6-00E7-4140-9BE3-4DD7CE3EB6F1}" destId="{0422D26E-08FA-4F0B-8F8F-FE752A8C1DCC}" srcOrd="7" destOrd="0" presId="urn:microsoft.com/office/officeart/2005/8/layout/vProcess5"/>
    <dgm:cxn modelId="{0F0527FC-09A2-4CFF-8D88-FDA40C4BF0A7}" type="presParOf" srcId="{902E51B6-00E7-4140-9BE3-4DD7CE3EB6F1}" destId="{6318C27B-7317-4F22-BECA-84E4E31247AE}" srcOrd="8" destOrd="0" presId="urn:microsoft.com/office/officeart/2005/8/layout/vProcess5"/>
    <dgm:cxn modelId="{8D919F8C-B344-4652-9E61-8322CED9784B}" type="presParOf" srcId="{902E51B6-00E7-4140-9BE3-4DD7CE3EB6F1}" destId="{C7E52D4B-A3C4-4986-91A9-D64F2B87E1E2}" srcOrd="9" destOrd="0" presId="urn:microsoft.com/office/officeart/2005/8/layout/vProcess5"/>
    <dgm:cxn modelId="{7F7511F1-DC2D-4384-8895-36BD16221EC7}" type="presParOf" srcId="{902E51B6-00E7-4140-9BE3-4DD7CE3EB6F1}" destId="{4D7A1981-8BD2-4F6F-8A26-360A287569F4}" srcOrd="10" destOrd="0" presId="urn:microsoft.com/office/officeart/2005/8/layout/vProcess5"/>
    <dgm:cxn modelId="{C0421207-4C10-45F7-9A85-CF9E78DE9EB0}" type="presParOf" srcId="{902E51B6-00E7-4140-9BE3-4DD7CE3EB6F1}" destId="{24D29239-312E-4BFF-A95E-8A8AE05B835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57DF-2892-4FD5-B42C-E3E4B7008607}">
      <dsp:nvSpPr>
        <dsp:cNvPr id="0" name=""/>
        <dsp:cNvSpPr/>
      </dsp:nvSpPr>
      <dsp:spPr>
        <a:xfrm>
          <a:off x="66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0F9C7-1681-48D9-8DE7-F94A287A3EFC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86340-E73B-46B5-8AF8-6997A793F083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Concurrent attendee limits</a:t>
          </a:r>
          <a:endParaRPr lang="en-US" sz="1700" kern="1200"/>
        </a:p>
      </dsp:txBody>
      <dsp:txXfrm>
        <a:off x="317684" y="2062138"/>
        <a:ext cx="1800000" cy="720000"/>
      </dsp:txXfrm>
    </dsp:sp>
    <dsp:sp modelId="{1D625698-2F59-4EBC-A08C-BE674F0EF254}">
      <dsp:nvSpPr>
        <dsp:cNvPr id="0" name=""/>
        <dsp:cNvSpPr/>
      </dsp:nvSpPr>
      <dsp:spPr>
        <a:xfrm>
          <a:off x="2783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1C345-7305-4086-8575-EBD7AB688504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66E39-1528-4912-A3C9-A93985E1F93D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Client capabilities</a:t>
          </a:r>
          <a:endParaRPr lang="en-US" sz="1700" kern="1200"/>
        </a:p>
      </dsp:txBody>
      <dsp:txXfrm>
        <a:off x="2432684" y="2062138"/>
        <a:ext cx="1800000" cy="720000"/>
      </dsp:txXfrm>
    </dsp:sp>
    <dsp:sp modelId="{3CBD5855-CBB6-43F5-8444-6991256F80A5}">
      <dsp:nvSpPr>
        <dsp:cNvPr id="0" name=""/>
        <dsp:cNvSpPr/>
      </dsp:nvSpPr>
      <dsp:spPr>
        <a:xfrm>
          <a:off x="489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92B43-3F39-4C04-AEF2-3E4850DFD2B0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77F6-39EC-4660-A9EC-0EC196FBF782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Host capabilities</a:t>
          </a:r>
          <a:endParaRPr lang="en-US" sz="1700" kern="1200"/>
        </a:p>
      </dsp:txBody>
      <dsp:txXfrm>
        <a:off x="4547684" y="2062138"/>
        <a:ext cx="1800000" cy="720000"/>
      </dsp:txXfrm>
    </dsp:sp>
    <dsp:sp modelId="{D576263C-7C09-495A-8C40-4CC6EA332FCB}">
      <dsp:nvSpPr>
        <dsp:cNvPr id="0" name=""/>
        <dsp:cNvSpPr/>
      </dsp:nvSpPr>
      <dsp:spPr>
        <a:xfrm>
          <a:off x="7013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0E5C-9213-40C9-8AD4-54FB484C0C4E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5DC52-785B-45AB-94AF-CB072EFD6301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Recording </a:t>
          </a:r>
          <a:endParaRPr lang="en-US" sz="1700" kern="1200"/>
        </a:p>
      </dsp:txBody>
      <dsp:txXfrm>
        <a:off x="6662684" y="2062138"/>
        <a:ext cx="1800000" cy="720000"/>
      </dsp:txXfrm>
    </dsp:sp>
    <dsp:sp modelId="{3EE49EF7-6884-401F-A0EB-E1CF6464E334}">
      <dsp:nvSpPr>
        <dsp:cNvPr id="0" name=""/>
        <dsp:cNvSpPr/>
      </dsp:nvSpPr>
      <dsp:spPr>
        <a:xfrm>
          <a:off x="9128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1652A-BB57-4AAC-887A-76B97A7E84E7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A6B7E-16C1-47C6-9A74-1BB6771441E4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Scheduling and organising</a:t>
          </a:r>
          <a:endParaRPr lang="en-US" sz="1700" kern="1200"/>
        </a:p>
      </dsp:txBody>
      <dsp:txXfrm>
        <a:off x="8777685" y="206213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24AA7-B5EE-4D91-9D70-DA04BF35FACC}">
      <dsp:nvSpPr>
        <dsp:cNvPr id="0" name=""/>
        <dsp:cNvSpPr/>
      </dsp:nvSpPr>
      <dsp:spPr>
        <a:xfrm>
          <a:off x="-16739" y="0"/>
          <a:ext cx="8961479" cy="8875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Sessions to follow on for each service</a:t>
          </a:r>
          <a:endParaRPr lang="en-US" sz="2300" kern="1200" dirty="0"/>
        </a:p>
      </dsp:txBody>
      <dsp:txXfrm>
        <a:off x="9256" y="25995"/>
        <a:ext cx="7925095" cy="835536"/>
      </dsp:txXfrm>
    </dsp:sp>
    <dsp:sp modelId="{90118562-EA3D-4BBA-8607-FC6225D2EEDA}">
      <dsp:nvSpPr>
        <dsp:cNvPr id="0" name=""/>
        <dsp:cNvSpPr/>
      </dsp:nvSpPr>
      <dsp:spPr>
        <a:xfrm>
          <a:off x="730980" y="1048895"/>
          <a:ext cx="8961479" cy="8875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Aims to be quick / short to highlight what is available</a:t>
          </a:r>
          <a:endParaRPr lang="en-US" sz="2300" kern="1200" dirty="0"/>
        </a:p>
      </dsp:txBody>
      <dsp:txXfrm>
        <a:off x="756975" y="1074890"/>
        <a:ext cx="7579910" cy="835536"/>
      </dsp:txXfrm>
    </dsp:sp>
    <dsp:sp modelId="{C7DBCA8F-B70E-4E78-B724-F4F124CF9697}">
      <dsp:nvSpPr>
        <dsp:cNvPr id="0" name=""/>
        <dsp:cNvSpPr/>
      </dsp:nvSpPr>
      <dsp:spPr>
        <a:xfrm>
          <a:off x="1467540" y="2097790"/>
          <a:ext cx="8961479" cy="8875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Detail what is needed for organisers / attendees</a:t>
          </a:r>
          <a:endParaRPr lang="en-US" sz="2300" kern="1200" dirty="0"/>
        </a:p>
      </dsp:txBody>
      <dsp:txXfrm>
        <a:off x="1493535" y="2123785"/>
        <a:ext cx="7591112" cy="835536"/>
      </dsp:txXfrm>
    </dsp:sp>
    <dsp:sp modelId="{237D2C5E-6BB0-42D3-A369-0BC5D7499F2C}">
      <dsp:nvSpPr>
        <dsp:cNvPr id="0" name=""/>
        <dsp:cNvSpPr/>
      </dsp:nvSpPr>
      <dsp:spPr>
        <a:xfrm>
          <a:off x="2215260" y="3146685"/>
          <a:ext cx="8961479" cy="8875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Tips and tricks</a:t>
          </a:r>
          <a:endParaRPr lang="en-US" sz="2300" kern="1200" dirty="0"/>
        </a:p>
      </dsp:txBody>
      <dsp:txXfrm>
        <a:off x="2241255" y="3172680"/>
        <a:ext cx="7579910" cy="835536"/>
      </dsp:txXfrm>
    </dsp:sp>
    <dsp:sp modelId="{A98434D4-D2A5-4C99-A62F-C639A1A658E4}">
      <dsp:nvSpPr>
        <dsp:cNvPr id="0" name=""/>
        <dsp:cNvSpPr/>
      </dsp:nvSpPr>
      <dsp:spPr>
        <a:xfrm>
          <a:off x="8351107" y="679764"/>
          <a:ext cx="576892" cy="576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8480908" y="679764"/>
        <a:ext cx="317290" cy="434111"/>
      </dsp:txXfrm>
    </dsp:sp>
    <dsp:sp modelId="{294EC6F9-B74D-4ABB-8409-C510EA96DB84}">
      <dsp:nvSpPr>
        <dsp:cNvPr id="0" name=""/>
        <dsp:cNvSpPr/>
      </dsp:nvSpPr>
      <dsp:spPr>
        <a:xfrm>
          <a:off x="9098827" y="1728659"/>
          <a:ext cx="576892" cy="576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9228628" y="1728659"/>
        <a:ext cx="317290" cy="434111"/>
      </dsp:txXfrm>
    </dsp:sp>
    <dsp:sp modelId="{0422D26E-08FA-4F0B-8F8F-FE752A8C1DCC}">
      <dsp:nvSpPr>
        <dsp:cNvPr id="0" name=""/>
        <dsp:cNvSpPr/>
      </dsp:nvSpPr>
      <dsp:spPr>
        <a:xfrm>
          <a:off x="9835387" y="2777554"/>
          <a:ext cx="576892" cy="576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9965188" y="2777554"/>
        <a:ext cx="317290" cy="434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9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slide" Target="slide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4.xml"/><Relationship Id="rId5" Type="http://schemas.openxmlformats.org/officeDocument/2006/relationships/image" Target="../media/image9.png"/><Relationship Id="rId10" Type="http://schemas.openxmlformats.org/officeDocument/2006/relationships/slide" Target="slide10.xml"/><Relationship Id="rId4" Type="http://schemas.openxmlformats.org/officeDocument/2006/relationships/image" Target="../media/image8.png"/><Relationship Id="rId9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ixer.com/" TargetMode="External"/><Relationship Id="rId3" Type="http://schemas.openxmlformats.org/officeDocument/2006/relationships/hyperlink" Target="https://hubs.mozilla.com/" TargetMode="External"/><Relationship Id="rId7" Type="http://schemas.openxmlformats.org/officeDocument/2006/relationships/hyperlink" Target="https://discordapp.com/" TargetMode="External"/><Relationship Id="rId2" Type="http://schemas.openxmlformats.org/officeDocument/2006/relationships/hyperlink" Target="https://altv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om.us/" TargetMode="External"/><Relationship Id="rId5" Type="http://schemas.openxmlformats.org/officeDocument/2006/relationships/hyperlink" Target="https://products.office.com/microsoft-teams/group-chat-software" TargetMode="External"/><Relationship Id="rId4" Type="http://schemas.openxmlformats.org/officeDocument/2006/relationships/hyperlink" Target="https://recroom.com/" TargetMode="External"/><Relationship Id="rId9" Type="http://schemas.openxmlformats.org/officeDocument/2006/relationships/hyperlink" Target="https://www.twitch.t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nybates.ca/2016/03/13/technology-and-alienation-symptoms-causes-and-a-framework-for-discuss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74AE-7246-4E19-A06D-318E5A29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2DE849DC-7EE9-4307-8EE2-B4DAF9BD3F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1655303"/>
                  </p:ext>
                </p:extLst>
              </p:nvPr>
            </p:nvGraphicFramePr>
            <p:xfrm>
              <a:off x="1103313" y="2052638"/>
              <a:ext cx="8947150" cy="4195762"/>
            </p:xfrm>
            <a:graphic>
              <a:graphicData uri="http://schemas.microsoft.com/office/powerpoint/2016/summaryzoom">
                <psuz:summaryZm>
                  <psuz:summaryZmObj sectionId="{F02F3864-B19D-411F-8764-9105C0406C2C}">
                    <psuz:zmPr id="{11A5A08F-9AE9-4F6C-A7A2-871A6043D21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46702" y="537722"/>
                          <a:ext cx="2684145" cy="1509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AC3EB41-6A48-495D-89CB-415687B1257E}">
                    <psuz:zmPr id="{1B6451D6-0487-4142-8A30-E34849550AD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31502" y="537722"/>
                          <a:ext cx="2684145" cy="1509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73DDC01-2BC7-4D62-B6B3-39A43DB531D5}">
                    <psuz:zmPr id="{8C3B371A-897E-4069-8D26-3FFEACA0928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16302" y="537722"/>
                          <a:ext cx="2684145" cy="1509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3CE1369-224B-43F1-A919-D240703E2EAE}">
                    <psuz:zmPr id="{6BCBBD14-8D83-43E9-80A4-5CB64B0B513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46702" y="2148208"/>
                          <a:ext cx="2684145" cy="1509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FF65443-46E2-4A86-A809-DD1846CE2BD9}">
                    <psuz:zmPr id="{0869AA33-55BE-489D-B180-76DCF09B4DF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31502" y="2148208"/>
                          <a:ext cx="2684145" cy="1509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BF072F-E4AB-4BE4-BC59-CE6376FAD765}">
                    <psuz:zmPr id="{02886058-F951-42E5-81A0-70803E16ADC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16302" y="2148208"/>
                          <a:ext cx="2684145" cy="1509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2DE849DC-7EE9-4307-8EE2-B4DAF9BD3FB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03313" y="2052638"/>
                <a:ext cx="8947150" cy="4195762"/>
                <a:chOff x="1103313" y="2052638"/>
                <a:chExt cx="8947150" cy="4195762"/>
              </a:xfrm>
            </p:grpSpPr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50015" y="2590360"/>
                  <a:ext cx="2684145" cy="15098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4815" y="2590360"/>
                  <a:ext cx="2684145" cy="15098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19615" y="2590360"/>
                  <a:ext cx="2684145" cy="15098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0015" y="4200846"/>
                  <a:ext cx="2684145" cy="15098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34815" y="4200846"/>
                  <a:ext cx="2684145" cy="15098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9615" y="4200846"/>
                  <a:ext cx="2684145" cy="15098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78190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ACBCFF-84B3-4E64-AFB9-EF0F33A3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Experiences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E046-D9A7-4155-B5CB-691C03321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enough is enough</a:t>
            </a:r>
          </a:p>
        </p:txBody>
      </p:sp>
    </p:spTree>
    <p:extLst>
      <p:ext uri="{BB962C8B-B14F-4D97-AF65-F5344CB8AC3E}">
        <p14:creationId xmlns:p14="http://schemas.microsoft.com/office/powerpoint/2010/main" val="55128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Microsoft Teams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098" name="Picture 2" descr="Image result for microsoft teamslogo">
            <a:extLst>
              <a:ext uri="{FF2B5EF4-FFF2-40B4-BE49-F238E27FC236}">
                <a16:creationId xmlns:a16="http://schemas.microsoft.com/office/drawing/2014/main" id="{933C50A3-57B7-4A47-942E-166EFEB8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695026"/>
            <a:ext cx="3413845" cy="33685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Web and Desktop clients available</a:t>
            </a:r>
          </a:p>
          <a:p>
            <a:r>
              <a:rPr lang="en-GB" dirty="0">
                <a:solidFill>
                  <a:schemeClr val="bg1"/>
                </a:solidFill>
              </a:rPr>
              <a:t>Full featured Video and Content sharing, along with attendee video support</a:t>
            </a:r>
          </a:p>
          <a:p>
            <a:r>
              <a:rPr lang="en-GB" dirty="0">
                <a:solidFill>
                  <a:schemeClr val="bg1"/>
                </a:solidFill>
              </a:rPr>
              <a:t>Shared content and presenter switching</a:t>
            </a:r>
          </a:p>
          <a:p>
            <a:r>
              <a:rPr lang="en-GB" dirty="0">
                <a:solidFill>
                  <a:schemeClr val="bg1"/>
                </a:solidFill>
              </a:rPr>
              <a:t>Whiteboards and other features</a:t>
            </a:r>
          </a:p>
          <a:p>
            <a:r>
              <a:rPr lang="en-GB" dirty="0">
                <a:solidFill>
                  <a:schemeClr val="bg1"/>
                </a:solidFill>
              </a:rPr>
              <a:t>Free*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3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Web and Desktop clients available</a:t>
            </a:r>
          </a:p>
          <a:p>
            <a:r>
              <a:rPr lang="en-GB" dirty="0">
                <a:solidFill>
                  <a:schemeClr val="bg1"/>
                </a:solidFill>
              </a:rPr>
              <a:t>Max 100 participants in meetings</a:t>
            </a:r>
          </a:p>
          <a:p>
            <a:r>
              <a:rPr lang="en-GB" dirty="0">
                <a:solidFill>
                  <a:schemeClr val="bg1"/>
                </a:solidFill>
              </a:rPr>
              <a:t>Supports sharing and local recording</a:t>
            </a:r>
          </a:p>
          <a:p>
            <a:r>
              <a:rPr lang="en-GB" dirty="0">
                <a:solidFill>
                  <a:schemeClr val="bg1"/>
                </a:solidFill>
              </a:rPr>
              <a:t>HD Video support</a:t>
            </a:r>
          </a:p>
          <a:p>
            <a:r>
              <a:rPr lang="en-GB" dirty="0">
                <a:solidFill>
                  <a:schemeClr val="bg1"/>
                </a:solidFill>
              </a:rPr>
              <a:t>Free for max 40 minute meetings only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zoom logo">
            <a:extLst>
              <a:ext uri="{FF2B5EF4-FFF2-40B4-BE49-F238E27FC236}">
                <a16:creationId xmlns:a16="http://schemas.microsoft.com/office/drawing/2014/main" id="{0375B543-7A64-472A-BF67-0ED17AB6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712" y="2548281"/>
            <a:ext cx="5624823" cy="374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2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Discord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Web and Desktop clients available</a:t>
            </a:r>
          </a:p>
          <a:p>
            <a:r>
              <a:rPr lang="en-GB" dirty="0">
                <a:solidFill>
                  <a:schemeClr val="bg1"/>
                </a:solidFill>
              </a:rPr>
              <a:t>Supports desktop sharing</a:t>
            </a:r>
          </a:p>
          <a:p>
            <a:r>
              <a:rPr lang="en-GB" dirty="0">
                <a:solidFill>
                  <a:schemeClr val="bg1"/>
                </a:solidFill>
              </a:rPr>
              <a:t>Built in VOIP chat and text</a:t>
            </a:r>
          </a:p>
          <a:p>
            <a:r>
              <a:rPr lang="en-GB" dirty="0">
                <a:solidFill>
                  <a:schemeClr val="bg1"/>
                </a:solidFill>
              </a:rPr>
              <a:t>Free*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Cannot be scheduled, you need to arrange a time and get attendee’s to join the group voice chat.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150" name="Picture 6" descr="Image result for discord logo">
            <a:extLst>
              <a:ext uri="{FF2B5EF4-FFF2-40B4-BE49-F238E27FC236}">
                <a16:creationId xmlns:a16="http://schemas.microsoft.com/office/drawing/2014/main" id="{E2BFDC92-BC13-4ACA-ACFF-9E3C7938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2" y="3043737"/>
            <a:ext cx="4103892" cy="266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ACBCFF-84B3-4E64-AFB9-EF0F33A3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 Experiences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E046-D9A7-4155-B5CB-691C03321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Taking it to the maximum</a:t>
            </a:r>
          </a:p>
        </p:txBody>
      </p:sp>
    </p:spTree>
    <p:extLst>
      <p:ext uri="{BB962C8B-B14F-4D97-AF65-F5344CB8AC3E}">
        <p14:creationId xmlns:p14="http://schemas.microsoft.com/office/powerpoint/2010/main" val="217100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Microsoft Teams Live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Web and Desktop clients available</a:t>
            </a:r>
          </a:p>
          <a:p>
            <a:r>
              <a:rPr lang="en-GB" dirty="0">
                <a:solidFill>
                  <a:schemeClr val="bg1"/>
                </a:solidFill>
              </a:rPr>
              <a:t>Full featured Video and Content sharing, along with attendee video support</a:t>
            </a:r>
          </a:p>
          <a:p>
            <a:r>
              <a:rPr lang="en-GB" dirty="0">
                <a:solidFill>
                  <a:schemeClr val="bg1"/>
                </a:solidFill>
              </a:rPr>
              <a:t>Shared content and presenter switching</a:t>
            </a:r>
          </a:p>
          <a:p>
            <a:r>
              <a:rPr lang="en-GB" dirty="0">
                <a:solidFill>
                  <a:schemeClr val="bg1"/>
                </a:solidFill>
              </a:rPr>
              <a:t>Whiteboards and other features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Requires a full Office 365 subscription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microsoft teamslogo">
            <a:extLst>
              <a:ext uri="{FF2B5EF4-FFF2-40B4-BE49-F238E27FC236}">
                <a16:creationId xmlns:a16="http://schemas.microsoft.com/office/drawing/2014/main" id="{933C50A3-57B7-4A47-942E-166EFEB8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872" y="2695112"/>
            <a:ext cx="3413671" cy="33683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2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Mixer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Broadcast hosting and recording support</a:t>
            </a:r>
          </a:p>
          <a:p>
            <a:r>
              <a:rPr lang="en-GB" dirty="0">
                <a:solidFill>
                  <a:schemeClr val="bg1"/>
                </a:solidFill>
              </a:rPr>
              <a:t>Gamification elements to engage viewers</a:t>
            </a:r>
          </a:p>
          <a:p>
            <a:r>
              <a:rPr lang="en-GB" dirty="0">
                <a:solidFill>
                  <a:schemeClr val="bg1"/>
                </a:solidFill>
              </a:rPr>
              <a:t>Extensive analytics for reviewing sessions</a:t>
            </a:r>
          </a:p>
          <a:p>
            <a:r>
              <a:rPr lang="en-GB" dirty="0">
                <a:solidFill>
                  <a:schemeClr val="bg1"/>
                </a:solidFill>
              </a:rPr>
              <a:t>Both web and native apps for most devices</a:t>
            </a:r>
          </a:p>
          <a:p>
            <a:r>
              <a:rPr lang="en-GB" dirty="0">
                <a:solidFill>
                  <a:schemeClr val="bg1"/>
                </a:solidFill>
              </a:rPr>
              <a:t>Mixer Academy for learning tips and tricks</a:t>
            </a:r>
          </a:p>
          <a:p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*No scheduling, will still need to schedule manually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F031230F-B12C-4E3B-9E39-76193341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922" y="3765424"/>
            <a:ext cx="3992621" cy="12277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Twitch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4045466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Massive broadcasting library and support</a:t>
            </a:r>
          </a:p>
          <a:p>
            <a:r>
              <a:rPr lang="en-GB" dirty="0">
                <a:solidFill>
                  <a:schemeClr val="bg1"/>
                </a:solidFill>
              </a:rPr>
              <a:t>Lots of features for customising the space</a:t>
            </a:r>
          </a:p>
          <a:p>
            <a:r>
              <a:rPr lang="en-GB" dirty="0">
                <a:solidFill>
                  <a:schemeClr val="bg1"/>
                </a:solidFill>
              </a:rPr>
              <a:t>Supports payments and subscriptions</a:t>
            </a:r>
          </a:p>
          <a:p>
            <a:r>
              <a:rPr lang="en-GB" dirty="0">
                <a:solidFill>
                  <a:schemeClr val="bg1"/>
                </a:solidFill>
              </a:rPr>
              <a:t>Both web and native clients for most platforms</a:t>
            </a:r>
          </a:p>
          <a:p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*No scheduling, will still need to schedule manually</a:t>
            </a:r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0E165751-A57D-49E4-A95D-464D6D36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3475229"/>
            <a:ext cx="5451627" cy="18081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9A5F-73C7-4F2A-9A07-A51DE15C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/>
              <a:t>Follow on sessions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25F7762-B4AF-4255-8AD0-4FE77E6FE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89661"/>
              </p:ext>
            </p:extLst>
          </p:nvPr>
        </p:nvGraphicFramePr>
        <p:xfrm>
          <a:off x="461393" y="2140085"/>
          <a:ext cx="11160000" cy="403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061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2017-ABCC-4E70-A62C-FD8DD56F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AD80-DC91-4C48-B6EB-B247F315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408"/>
            <a:ext cx="10942508" cy="4729992"/>
          </a:xfrm>
        </p:spPr>
        <p:txBody>
          <a:bodyPr>
            <a:normAutofit/>
          </a:bodyPr>
          <a:lstStyle/>
          <a:p>
            <a:r>
              <a:rPr lang="en-GB" dirty="0"/>
              <a:t>Altspace - </a:t>
            </a:r>
            <a:r>
              <a:rPr lang="en-GB" dirty="0">
                <a:hlinkClick r:id="rId2"/>
              </a:rPr>
              <a:t>https://altvr.com/</a:t>
            </a:r>
            <a:endParaRPr lang="en-GB" dirty="0"/>
          </a:p>
          <a:p>
            <a:r>
              <a:rPr lang="en-GB" dirty="0"/>
              <a:t>Mozilla Hubs - </a:t>
            </a:r>
            <a:r>
              <a:rPr lang="en-GB" dirty="0">
                <a:hlinkClick r:id="rId3"/>
              </a:rPr>
              <a:t>https://hubs.mozilla.com/</a:t>
            </a:r>
            <a:endParaRPr lang="en-GB" dirty="0"/>
          </a:p>
          <a:p>
            <a:r>
              <a:rPr lang="en-GB" dirty="0"/>
              <a:t>RecRoom - </a:t>
            </a:r>
            <a:r>
              <a:rPr lang="en-GB" dirty="0">
                <a:hlinkClick r:id="rId4"/>
              </a:rPr>
              <a:t>https://recroom.com/</a:t>
            </a:r>
            <a:endParaRPr lang="en-GB" dirty="0"/>
          </a:p>
          <a:p>
            <a:r>
              <a:rPr lang="en-GB" dirty="0"/>
              <a:t>Microsoft Teams - </a:t>
            </a:r>
            <a:r>
              <a:rPr lang="en-GB" dirty="0">
                <a:hlinkClick r:id="rId5"/>
              </a:rPr>
              <a:t>https://products.office.com/microsoft-teams/group-chat-software</a:t>
            </a:r>
            <a:endParaRPr lang="en-GB" dirty="0"/>
          </a:p>
          <a:p>
            <a:r>
              <a:rPr lang="en-GB" dirty="0"/>
              <a:t>Zoom - </a:t>
            </a:r>
            <a:r>
              <a:rPr lang="en-GB" dirty="0">
                <a:hlinkClick r:id="rId6"/>
              </a:rPr>
              <a:t>https://zoom.us/</a:t>
            </a:r>
            <a:endParaRPr lang="en-GB" dirty="0"/>
          </a:p>
          <a:p>
            <a:r>
              <a:rPr lang="en-GB" dirty="0"/>
              <a:t>Discord - </a:t>
            </a:r>
            <a:r>
              <a:rPr lang="en-GB" dirty="0">
                <a:hlinkClick r:id="rId7"/>
              </a:rPr>
              <a:t>https://discordapp.com/</a:t>
            </a:r>
            <a:endParaRPr lang="en-GB" dirty="0"/>
          </a:p>
          <a:p>
            <a:r>
              <a:rPr lang="en-GB" dirty="0"/>
              <a:t>Mixer - </a:t>
            </a:r>
            <a:r>
              <a:rPr lang="en-GB" dirty="0">
                <a:hlinkClick r:id="rId8"/>
              </a:rPr>
              <a:t>https://mixer.com/</a:t>
            </a:r>
            <a:endParaRPr lang="en-GB" dirty="0"/>
          </a:p>
          <a:p>
            <a:r>
              <a:rPr lang="en-GB" dirty="0"/>
              <a:t>Twitch – </a:t>
            </a:r>
            <a:r>
              <a:rPr lang="en-GB" dirty="0">
                <a:hlinkClick r:id="rId9"/>
              </a:rPr>
              <a:t>https://www.twitch.tv/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Simon (Darkside) Jackson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BEAB9F-DBF5-420C-AD9F-976C67EAF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74297"/>
              </p:ext>
            </p:extLst>
          </p:nvPr>
        </p:nvGraphicFramePr>
        <p:xfrm>
          <a:off x="1552356" y="6019800"/>
          <a:ext cx="90872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44">
                  <a:extLst>
                    <a:ext uri="{9D8B030D-6E8A-4147-A177-3AD203B41FA5}">
                      <a16:colId xmlns:a16="http://schemas.microsoft.com/office/drawing/2014/main" val="3751338143"/>
                    </a:ext>
                  </a:extLst>
                </a:gridCol>
                <a:gridCol w="4543644">
                  <a:extLst>
                    <a:ext uri="{9D8B030D-6E8A-4147-A177-3AD203B41FA5}">
                      <a16:colId xmlns:a16="http://schemas.microsoft.com/office/drawing/2014/main" val="262617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@SimonDarksideJ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https://bit.ly/darkgenesis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9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EB5-34BE-4E3B-8A33-D5DC59117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C6249-EABF-4275-8E9E-EF2C316ED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guide to virtual meetings for user groups</a:t>
            </a:r>
          </a:p>
        </p:txBody>
      </p:sp>
    </p:spTree>
    <p:extLst>
      <p:ext uri="{BB962C8B-B14F-4D97-AF65-F5344CB8AC3E}">
        <p14:creationId xmlns:p14="http://schemas.microsoft.com/office/powerpoint/2010/main" val="11834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4771-BFC5-46D8-A4DB-F90601A6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 dirty="0"/>
              <a:t>What’s available and how to get meetings online?</a:t>
            </a:r>
          </a:p>
        </p:txBody>
      </p:sp>
      <p:pic>
        <p:nvPicPr>
          <p:cNvPr id="5" name="Picture 4" descr="A painting on the wall&#10;&#10;Description automatically generated">
            <a:extLst>
              <a:ext uri="{FF2B5EF4-FFF2-40B4-BE49-F238E27FC236}">
                <a16:creationId xmlns:a16="http://schemas.microsoft.com/office/drawing/2014/main" id="{DC54DD85-2BBD-4DB9-8DEF-98468A59E9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3384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6EAD8C-E6F5-45BA-86CF-3EED09D8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63F1-AD47-4E90-A791-75161B57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2438400"/>
            <a:ext cx="4077477" cy="3809999"/>
          </a:xfrm>
        </p:spPr>
        <p:txBody>
          <a:bodyPr>
            <a:noAutofit/>
          </a:bodyPr>
          <a:lstStyle/>
          <a:p>
            <a:r>
              <a:rPr lang="en-GB" sz="2800" dirty="0"/>
              <a:t>In person events are getting cancelled / rescheduled</a:t>
            </a:r>
          </a:p>
          <a:p>
            <a:r>
              <a:rPr lang="en-GB" sz="2800" dirty="0"/>
              <a:t>Increased demand for online sessions</a:t>
            </a:r>
          </a:p>
          <a:p>
            <a:r>
              <a:rPr lang="en-GB" sz="2800" dirty="0"/>
              <a:t>Too many options and what to choose</a:t>
            </a:r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8134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56702FF-CEAB-4278-BE6A-08C03951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resources available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DC3E4E-7788-4BD3-90BA-6087FAB7E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Immersive meetings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122B617-F13F-453A-9EE1-2D11AE432DB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dirty="0"/>
              <a:t>Immersive sessions allow virtual in-person presence and immersion, most offer a 2D client as well.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AltspaceVR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Mozilla Hubs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RecRoom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532185D-F063-40D0-AE38-79181C489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2D only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C6A111-7067-4479-8A8C-D35686DF2DF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GB" dirty="0"/>
              <a:t>2D sessions are screen based only, basically the same as a normal conferencing solution or voice chat.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Teams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Discord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884D1E-37B3-4C70-AFEF-37FD79764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Broadcast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046304-4008-441E-B616-F2D95605EFB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GB" dirty="0"/>
              <a:t>Broadcast meetings are needed when the number of attendees will be large or unknown, accounting for scale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Teams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Twitch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174B1-8EBB-40CB-8402-65F23AD6ADCA}"/>
              </a:ext>
            </a:extLst>
          </p:cNvPr>
          <p:cNvSpPr txBox="1"/>
          <p:nvPr/>
        </p:nvSpPr>
        <p:spPr>
          <a:xfrm>
            <a:off x="194345" y="6388504"/>
            <a:ext cx="1180331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Other services available, these are just a shortlist.</a:t>
            </a:r>
          </a:p>
        </p:txBody>
      </p:sp>
    </p:spTree>
    <p:extLst>
      <p:ext uri="{BB962C8B-B14F-4D97-AF65-F5344CB8AC3E}">
        <p14:creationId xmlns:p14="http://schemas.microsoft.com/office/powerpoint/2010/main" val="15172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0CE2AB-F6D0-4383-8F1A-C124AA6C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Options to be aware of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929551B8-EEF8-432D-A566-24F81685F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40783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2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ACBCFF-84B3-4E64-AFB9-EF0F33A3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Immersive meetings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E046-D9A7-4155-B5CB-691C03321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presence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59009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Altspace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Great VR social platform with dedicated event scheduling</a:t>
            </a:r>
          </a:p>
          <a:p>
            <a:r>
              <a:rPr lang="en-GB" dirty="0">
                <a:solidFill>
                  <a:schemeClr val="bg1"/>
                </a:solidFill>
              </a:rPr>
              <a:t>Supports up to 80* per space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(extendable to almost unlimited)</a:t>
            </a:r>
          </a:p>
          <a:p>
            <a:r>
              <a:rPr lang="en-GB" dirty="0">
                <a:solidFill>
                  <a:schemeClr val="bg1"/>
                </a:solidFill>
              </a:rPr>
              <a:t>For larger meetings, they offer a multi-room event system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(email for details)</a:t>
            </a:r>
          </a:p>
          <a:p>
            <a:r>
              <a:rPr lang="en-GB" dirty="0">
                <a:solidFill>
                  <a:schemeClr val="bg1"/>
                </a:solidFill>
              </a:rPr>
              <a:t>Both VR and 2D clients available for most devices</a:t>
            </a:r>
          </a:p>
          <a:p>
            <a:r>
              <a:rPr lang="en-GB" dirty="0">
                <a:solidFill>
                  <a:schemeClr val="bg1"/>
                </a:solidFill>
              </a:rPr>
              <a:t>Free</a:t>
            </a:r>
          </a:p>
        </p:txBody>
      </p:sp>
      <p:pic>
        <p:nvPicPr>
          <p:cNvPr id="1030" name="Picture 6" descr="Image result for altspace logo">
            <a:extLst>
              <a:ext uri="{FF2B5EF4-FFF2-40B4-BE49-F238E27FC236}">
                <a16:creationId xmlns:a16="http://schemas.microsoft.com/office/drawing/2014/main" id="{725F26A4-9200-448B-9F46-E5415CD7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3883688"/>
            <a:ext cx="5451627" cy="9912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Mozilla Hubs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New OpenXR based client, web or desktop</a:t>
            </a:r>
          </a:p>
          <a:p>
            <a:r>
              <a:rPr lang="en-GB" dirty="0">
                <a:solidFill>
                  <a:schemeClr val="bg1"/>
                </a:solidFill>
              </a:rPr>
              <a:t>Participants can easily switch from VR to desktop</a:t>
            </a:r>
          </a:p>
          <a:p>
            <a:r>
              <a:rPr lang="en-GB" dirty="0">
                <a:solidFill>
                  <a:schemeClr val="bg1"/>
                </a:solidFill>
              </a:rPr>
              <a:t>Source code available for personal hosting</a:t>
            </a:r>
          </a:p>
          <a:p>
            <a:r>
              <a:rPr lang="en-GB" dirty="0">
                <a:solidFill>
                  <a:schemeClr val="bg1"/>
                </a:solidFill>
              </a:rPr>
              <a:t>Discord integration built in for chat</a:t>
            </a:r>
          </a:p>
          <a:p>
            <a:r>
              <a:rPr lang="en-GB" dirty="0">
                <a:solidFill>
                  <a:schemeClr val="bg1"/>
                </a:solidFill>
              </a:rPr>
              <a:t>Free</a:t>
            </a:r>
          </a:p>
        </p:txBody>
      </p:sp>
      <p:pic>
        <p:nvPicPr>
          <p:cNvPr id="2050" name="Picture 2" descr="Image result for mozilla hubs logo">
            <a:extLst>
              <a:ext uri="{FF2B5EF4-FFF2-40B4-BE49-F238E27FC236}">
                <a16:creationId xmlns:a16="http://schemas.microsoft.com/office/drawing/2014/main" id="{5B1A0B7D-9677-4471-BD92-5683D3CA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3748918"/>
            <a:ext cx="5451627" cy="126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9F63-1A81-4CC9-907B-BB04424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RecRoom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F26D-E8BB-4E5A-AE51-CC1AB3E1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VR and Desktop clients available</a:t>
            </a:r>
          </a:p>
          <a:p>
            <a:r>
              <a:rPr lang="en-GB" dirty="0">
                <a:solidFill>
                  <a:schemeClr val="bg1"/>
                </a:solidFill>
              </a:rPr>
              <a:t>Purely a social platform</a:t>
            </a:r>
          </a:p>
          <a:p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No dedicated meeting spaces, but you can invites people to your home</a:t>
            </a:r>
          </a:p>
          <a:p>
            <a:r>
              <a:rPr lang="en-GB" dirty="0">
                <a:solidFill>
                  <a:schemeClr val="bg1"/>
                </a:solidFill>
              </a:rPr>
              <a:t>No privacy ;( </a:t>
            </a:r>
          </a:p>
        </p:txBody>
      </p:sp>
      <p:pic>
        <p:nvPicPr>
          <p:cNvPr id="3074" name="Picture 2" descr="Image result for recroom logo">
            <a:extLst>
              <a:ext uri="{FF2B5EF4-FFF2-40B4-BE49-F238E27FC236}">
                <a16:creationId xmlns:a16="http://schemas.microsoft.com/office/drawing/2014/main" id="{591E5F77-410D-45D1-B9D0-01522688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6223" y="2548281"/>
            <a:ext cx="3662018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4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563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Meeting Online</vt:lpstr>
      <vt:lpstr>What’s available and how to get meetings online?</vt:lpstr>
      <vt:lpstr>Types of resources available</vt:lpstr>
      <vt:lpstr>Options to be aware of</vt:lpstr>
      <vt:lpstr>Immersive meetings</vt:lpstr>
      <vt:lpstr>Altspace</vt:lpstr>
      <vt:lpstr>Mozilla Hubs</vt:lpstr>
      <vt:lpstr>RecRoom</vt:lpstr>
      <vt:lpstr>2D Experiences</vt:lpstr>
      <vt:lpstr>Microsoft Teams</vt:lpstr>
      <vt:lpstr>Zoom</vt:lpstr>
      <vt:lpstr>Discord</vt:lpstr>
      <vt:lpstr>Broadcast Experiences</vt:lpstr>
      <vt:lpstr>Microsoft Teams Live</vt:lpstr>
      <vt:lpstr>Mixer</vt:lpstr>
      <vt:lpstr>Twitch</vt:lpstr>
      <vt:lpstr>Follow on sessions</vt:lpstr>
      <vt:lpstr>More information!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Simon Jackson</dc:creator>
  <cp:lastModifiedBy>Simon Jackson</cp:lastModifiedBy>
  <cp:revision>13</cp:revision>
  <dcterms:created xsi:type="dcterms:W3CDTF">2020-03-17T19:41:04Z</dcterms:created>
  <dcterms:modified xsi:type="dcterms:W3CDTF">2020-03-19T23:35:08Z</dcterms:modified>
</cp:coreProperties>
</file>