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C223-5435-4B54-9F58-D3DBB3FD15B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5C51-6256-42C2-ADE4-65C772B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27106" y="1562100"/>
            <a:ext cx="5083493" cy="3328670"/>
            <a:chOff x="3527106" y="1562100"/>
            <a:chExt cx="5083493" cy="3328670"/>
          </a:xfrm>
        </p:grpSpPr>
        <p:sp>
          <p:nvSpPr>
            <p:cNvPr id="6" name="Rectangle 5"/>
            <p:cNvSpPr/>
            <p:nvPr/>
          </p:nvSpPr>
          <p:spPr>
            <a:xfrm>
              <a:off x="3527106" y="1562100"/>
              <a:ext cx="5083493" cy="33286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07" y="2045970"/>
              <a:ext cx="2280285" cy="27432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592" y="2045970"/>
              <a:ext cx="242760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00600" y="1619369"/>
              <a:ext cx="273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Global Feature importance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4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3297" y="933161"/>
            <a:ext cx="8676343" cy="4162425"/>
            <a:chOff x="2833297" y="933161"/>
            <a:chExt cx="8676343" cy="4162425"/>
          </a:xfrm>
        </p:grpSpPr>
        <p:pic>
          <p:nvPicPr>
            <p:cNvPr id="5" name="Picture 4" descr="C:\Users\u283203\AppData\Local\Microsoft\Windows\INetCache\Content.Word\Capture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8" r="68163" b="63622"/>
            <a:stretch/>
          </p:blipFill>
          <p:spPr bwMode="auto">
            <a:xfrm>
              <a:off x="3159232" y="1050202"/>
              <a:ext cx="1592265" cy="1278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C:\Users\u283203\AppData\Local\Microsoft\Windows\INetCache\Content.Word\Capture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1" t="67302" r="36537" b="7660"/>
            <a:stretch/>
          </p:blipFill>
          <p:spPr bwMode="auto">
            <a:xfrm>
              <a:off x="3159232" y="3865830"/>
              <a:ext cx="1520983" cy="1127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:\Users\u283203\AppData\Local\Microsoft\Windows\INetCache\Content.Word\Capture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" t="38951" r="68320" b="35206"/>
            <a:stretch/>
          </p:blipFill>
          <p:spPr bwMode="auto">
            <a:xfrm>
              <a:off x="3159232" y="2553077"/>
              <a:ext cx="1539090" cy="11636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215" y="933161"/>
              <a:ext cx="6829425" cy="41624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833297" y="1622624"/>
              <a:ext cx="497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 smtClean="0"/>
                <a:t>1.1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3298" y="3004092"/>
              <a:ext cx="497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 smtClean="0"/>
                <a:t>2.1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3298" y="4275347"/>
              <a:ext cx="497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 smtClean="0"/>
                <a:t>3.2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57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D.J. Da Silveira Quiosa</dc:creator>
  <cp:lastModifiedBy>D.J. Da Silveira Quiosa</cp:lastModifiedBy>
  <cp:revision>3</cp:revision>
  <dcterms:created xsi:type="dcterms:W3CDTF">2018-12-02T17:39:24Z</dcterms:created>
  <dcterms:modified xsi:type="dcterms:W3CDTF">2018-12-02T19:19:21Z</dcterms:modified>
</cp:coreProperties>
</file>