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  <p:sldId id="257" r:id="rId6"/>
    <p:sldId id="258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C7E"/>
    <a:srgbClr val="3499DC"/>
    <a:srgbClr val="50ACF2"/>
    <a:srgbClr val="00002D"/>
    <a:srgbClr val="454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EDCCE-997E-D944-BD3F-D158BD6123E9}" v="52" dt="2019-07-03T02:59:42.324"/>
    <p1510:client id="{D4EF642C-A113-BF44-819C-DCD16989AC1A}" v="115" dt="2019-07-03T15:52:37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26A19DD-4D76-924F-9786-4CCFE760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87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6D6D8D-FD1E-834C-9E4A-59E51F366DA8}"/>
              </a:ext>
            </a:extLst>
          </p:cNvPr>
          <p:cNvSpPr/>
          <p:nvPr/>
        </p:nvSpPr>
        <p:spPr>
          <a:xfrm>
            <a:off x="0" y="6198860"/>
            <a:ext cx="12192000" cy="659140"/>
          </a:xfrm>
          <a:prstGeom prst="rect">
            <a:avLst/>
          </a:prstGeom>
          <a:solidFill>
            <a:srgbClr val="2E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B21F0-530B-1E4C-969E-EDB45970A488}"/>
              </a:ext>
            </a:extLst>
          </p:cNvPr>
          <p:cNvSpPr txBox="1">
            <a:spLocks/>
          </p:cNvSpPr>
          <p:nvPr/>
        </p:nvSpPr>
        <p:spPr>
          <a:xfrm>
            <a:off x="3905761" y="636565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XamExpertDay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A6A4123-305B-CA46-BF33-19D78C91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49" y="82539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7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0" y="18688"/>
            <a:ext cx="6096000" cy="6858000"/>
          </a:xfrm>
          <a:prstGeom prst="rect">
            <a:avLst/>
          </a:prstGeom>
          <a:solidFill>
            <a:srgbClr val="2E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10DA2-6B02-A640-AD1C-5F1A9B2F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068444"/>
            <a:ext cx="466217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TALK TITLE GOES HERE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63A06D-9B9D-D641-903D-4D95427F5BEC}"/>
              </a:ext>
            </a:extLst>
          </p:cNvPr>
          <p:cNvSpPr/>
          <p:nvPr/>
        </p:nvSpPr>
        <p:spPr>
          <a:xfrm>
            <a:off x="2738604" y="4103301"/>
            <a:ext cx="198370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BD8F28-2B02-3C47-9B79-F7CBC102D308}"/>
              </a:ext>
            </a:extLst>
          </p:cNvPr>
          <p:cNvSpPr txBox="1">
            <a:spLocks/>
          </p:cNvSpPr>
          <p:nvPr/>
        </p:nvSpPr>
        <p:spPr>
          <a:xfrm>
            <a:off x="1446028" y="4343272"/>
            <a:ext cx="3396904" cy="186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goes your subtitle, in case you need it.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122BE2-43D2-1941-A859-6B26CAE1BD14}"/>
              </a:ext>
            </a:extLst>
          </p:cNvPr>
          <p:cNvSpPr/>
          <p:nvPr/>
        </p:nvSpPr>
        <p:spPr>
          <a:xfrm>
            <a:off x="5399314" y="2709929"/>
            <a:ext cx="1393372" cy="139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96E447-48E6-9D42-B511-4BB18C6B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44" y="2800559"/>
            <a:ext cx="1212112" cy="1212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C36A2C-D013-424E-89E5-2E9B16C7E1DD}"/>
              </a:ext>
            </a:extLst>
          </p:cNvPr>
          <p:cNvSpPr txBox="1"/>
          <p:nvPr/>
        </p:nvSpPr>
        <p:spPr>
          <a:xfrm>
            <a:off x="7022969" y="2801357"/>
            <a:ext cx="516903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5390D-94E7-A640-BDBF-71A86D3721AB}"/>
              </a:ext>
            </a:extLst>
          </p:cNvPr>
          <p:cNvSpPr txBox="1"/>
          <p:nvPr/>
        </p:nvSpPr>
        <p:spPr>
          <a:xfrm>
            <a:off x="7425764" y="3514880"/>
            <a:ext cx="424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rgbClr val="50ACF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TwitterHandle</a:t>
            </a:r>
            <a:endParaRPr lang="en-US" sz="2000" b="1">
              <a:solidFill>
                <a:srgbClr val="50ACF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5A9386-A87B-C648-AD02-34F206E4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12" y="3547609"/>
            <a:ext cx="334652" cy="3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D9CD8E-03E5-E547-A2B0-F6C7C7A7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83" y="1506365"/>
            <a:ext cx="6836034" cy="3845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0FD09-3DF4-F542-BDEB-2AD443FD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482" y="5836665"/>
            <a:ext cx="1962665" cy="452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2494E-8FB2-9D4F-8FD5-73D37350C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291" y="5891834"/>
            <a:ext cx="4078931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FBD0FE-9F9A-384E-A1C0-48771DAF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2985760"/>
            <a:ext cx="11014842" cy="88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CONTENT GOES HERE!</a:t>
            </a:r>
            <a:endParaRPr lang="en-US" sz="5400" b="1" kern="120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26623-E122-A544-B08D-13B61600C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4A549-8D83-7048-ABF5-D29F1C38E723}"/>
              </a:ext>
            </a:extLst>
          </p:cNvPr>
          <p:cNvSpPr txBox="1">
            <a:spLocks/>
          </p:cNvSpPr>
          <p:nvPr/>
        </p:nvSpPr>
        <p:spPr>
          <a:xfrm>
            <a:off x="3764910" y="2951626"/>
            <a:ext cx="4662179" cy="954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7587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8CB011D-55F9-D846-885D-C6F8FFCD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09" y="4188752"/>
            <a:ext cx="4662179" cy="9547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>
                <a:solidFill>
                  <a:srgbClr val="2E3C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A4ED3F-ABD4-0643-8C4B-853023E2C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028" y="598813"/>
            <a:ext cx="3589939" cy="35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AB04B350FDE4469B207752554CF9D4" ma:contentTypeVersion="8" ma:contentTypeDescription="Create a new document." ma:contentTypeScope="" ma:versionID="95d8e2b9ebddeb0be6af75def6ccefee">
  <xsd:schema xmlns:xsd="http://www.w3.org/2001/XMLSchema" xmlns:xs="http://www.w3.org/2001/XMLSchema" xmlns:p="http://schemas.microsoft.com/office/2006/metadata/properties" xmlns:ns2="fc181520-f846-488d-b629-dceedcf9985c" targetNamespace="http://schemas.microsoft.com/office/2006/metadata/properties" ma:root="true" ma:fieldsID="ac9024d5708d8777b92a217408405880" ns2:_="">
    <xsd:import namespace="fc181520-f846-488d-b629-dceedcf99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81520-f846-488d-b629-dceedcf99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3904D7-E482-4122-BC60-02D520BB5A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37FF74-5905-443B-AC4D-40A9420F2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181229-37C6-4BA0-BD48-A92C006E2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181520-f846-488d-b629-dceedcf99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Office Theme</vt:lpstr>
      <vt:lpstr>PowerPoint Presentation</vt:lpstr>
      <vt:lpstr>YOUR TALK TITLE GOES HERE</vt:lpstr>
      <vt:lpstr>PowerPoint Presentation</vt:lpstr>
      <vt:lpstr>YOUR CONTENT GOES HERE!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Tobias Hoppenthaler</cp:lastModifiedBy>
  <cp:revision>4</cp:revision>
  <dcterms:created xsi:type="dcterms:W3CDTF">2019-07-03T02:22:16Z</dcterms:created>
  <dcterms:modified xsi:type="dcterms:W3CDTF">2019-09-20T12:29:33Z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0x010100D8AB04B350FDE4469B207752554CF9D4</vt:lpwstr>
  </property>
</Properties>
</file>