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4"/>
  </p:sldMasterIdLst>
  <p:sldIdLst>
    <p:sldId id="256" r:id="rId5"/>
    <p:sldId id="258" r:id="rId6"/>
    <p:sldId id="259" r:id="rId7"/>
    <p:sldId id="261" r:id="rId8"/>
    <p:sldId id="260" r:id="rId9"/>
    <p:sldId id="263" r:id="rId10"/>
    <p:sldId id="266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482D01-82E0-4D43-B177-E78E9ABDEE86}" v="36" dt="2020-05-18T19:30:40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AF2CBD-8677-464B-ABF5-E3F243BC78C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FD25CAE-BA47-4E1F-B495-E8723A3CBCFA}">
      <dgm:prSet/>
      <dgm:spPr/>
      <dgm:t>
        <a:bodyPr/>
        <a:lstStyle/>
        <a:p>
          <a:r>
            <a:rPr lang="nl-BE"/>
            <a:t>Apps to assist</a:t>
          </a:r>
          <a:endParaRPr lang="en-US"/>
        </a:p>
      </dgm:t>
    </dgm:pt>
    <dgm:pt modelId="{92729CF0-F17A-4BFC-A84B-58E1980D9043}" type="parTrans" cxnId="{2561FD48-190C-444E-BFEC-D6E800BEA661}">
      <dgm:prSet/>
      <dgm:spPr/>
      <dgm:t>
        <a:bodyPr/>
        <a:lstStyle/>
        <a:p>
          <a:endParaRPr lang="en-US"/>
        </a:p>
      </dgm:t>
    </dgm:pt>
    <dgm:pt modelId="{773D1B2B-63EA-4531-AB56-9E097CE35ADA}" type="sibTrans" cxnId="{2561FD48-190C-444E-BFEC-D6E800BEA661}">
      <dgm:prSet/>
      <dgm:spPr/>
      <dgm:t>
        <a:bodyPr/>
        <a:lstStyle/>
        <a:p>
          <a:endParaRPr lang="en-US"/>
        </a:p>
      </dgm:t>
    </dgm:pt>
    <dgm:pt modelId="{E2660765-A6D5-416A-A1C6-E9015ABDCFC3}">
      <dgm:prSet/>
      <dgm:spPr/>
      <dgm:t>
        <a:bodyPr/>
        <a:lstStyle/>
        <a:p>
          <a:r>
            <a:rPr lang="nl-BE"/>
            <a:t>Apps to help</a:t>
          </a:r>
          <a:endParaRPr lang="en-US"/>
        </a:p>
      </dgm:t>
    </dgm:pt>
    <dgm:pt modelId="{BFC409F3-8099-455B-A6CC-64AF4E00D47E}" type="parTrans" cxnId="{20ED5BE0-DB42-436E-8B12-DA0C52DD3CAA}">
      <dgm:prSet/>
      <dgm:spPr/>
      <dgm:t>
        <a:bodyPr/>
        <a:lstStyle/>
        <a:p>
          <a:endParaRPr lang="en-US"/>
        </a:p>
      </dgm:t>
    </dgm:pt>
    <dgm:pt modelId="{CEC4CA9D-C81E-4164-87B0-469267D8E464}" type="sibTrans" cxnId="{20ED5BE0-DB42-436E-8B12-DA0C52DD3CAA}">
      <dgm:prSet/>
      <dgm:spPr/>
      <dgm:t>
        <a:bodyPr/>
        <a:lstStyle/>
        <a:p>
          <a:endParaRPr lang="en-US"/>
        </a:p>
      </dgm:t>
    </dgm:pt>
    <dgm:pt modelId="{117FEF25-1E9D-43F3-83D3-AC08D18A09E8}">
      <dgm:prSet/>
      <dgm:spPr/>
      <dgm:t>
        <a:bodyPr/>
        <a:lstStyle/>
        <a:p>
          <a:r>
            <a:rPr lang="nl-BE"/>
            <a:t>Apps that can </a:t>
          </a:r>
          <a:r>
            <a:rPr lang="en-US"/>
            <a:t>be</a:t>
          </a:r>
          <a:r>
            <a:rPr lang="nl-BE"/>
            <a:t> </a:t>
          </a:r>
          <a:r>
            <a:rPr lang="en-US"/>
            <a:t>used</a:t>
          </a:r>
        </a:p>
      </dgm:t>
    </dgm:pt>
    <dgm:pt modelId="{1E5539BD-C695-465C-A99B-4B45C43DA9C0}" type="parTrans" cxnId="{C54A2430-66BC-434B-BACD-0C0A4A2E28CD}">
      <dgm:prSet/>
      <dgm:spPr/>
      <dgm:t>
        <a:bodyPr/>
        <a:lstStyle/>
        <a:p>
          <a:endParaRPr lang="en-US"/>
        </a:p>
      </dgm:t>
    </dgm:pt>
    <dgm:pt modelId="{C86C0113-7B2C-4384-A58F-7F5EFD283EE3}" type="sibTrans" cxnId="{C54A2430-66BC-434B-BACD-0C0A4A2E28CD}">
      <dgm:prSet/>
      <dgm:spPr/>
      <dgm:t>
        <a:bodyPr/>
        <a:lstStyle/>
        <a:p>
          <a:endParaRPr lang="en-US"/>
        </a:p>
      </dgm:t>
    </dgm:pt>
    <dgm:pt modelId="{BDFB707C-DFEB-4526-B2DF-F000CBD234F8}">
      <dgm:prSet/>
      <dgm:spPr/>
      <dgm:t>
        <a:bodyPr/>
        <a:lstStyle/>
        <a:p>
          <a:r>
            <a:rPr lang="nl-BE"/>
            <a:t>Apps that are </a:t>
          </a:r>
          <a:r>
            <a:rPr lang="en-US"/>
            <a:t>structured</a:t>
          </a:r>
        </a:p>
      </dgm:t>
    </dgm:pt>
    <dgm:pt modelId="{F8805311-7E09-456F-A5D7-6BBA57740C9D}" type="parTrans" cxnId="{2AAE4F56-5890-4B0D-8442-A553EA5B7B21}">
      <dgm:prSet/>
      <dgm:spPr/>
      <dgm:t>
        <a:bodyPr/>
        <a:lstStyle/>
        <a:p>
          <a:endParaRPr lang="en-US"/>
        </a:p>
      </dgm:t>
    </dgm:pt>
    <dgm:pt modelId="{A300AA1F-1B09-48FD-8CD6-DCBE7D07E8AD}" type="sibTrans" cxnId="{2AAE4F56-5890-4B0D-8442-A553EA5B7B21}">
      <dgm:prSet/>
      <dgm:spPr/>
      <dgm:t>
        <a:bodyPr/>
        <a:lstStyle/>
        <a:p>
          <a:endParaRPr lang="en-US"/>
        </a:p>
      </dgm:t>
    </dgm:pt>
    <dgm:pt modelId="{A3E6FEA3-E776-4AE0-A87D-DA3A6C82B79A}">
      <dgm:prSet/>
      <dgm:spPr/>
      <dgm:t>
        <a:bodyPr/>
        <a:lstStyle/>
        <a:p>
          <a:r>
            <a:rPr lang="nl-BE"/>
            <a:t>Apps with the right </a:t>
          </a:r>
          <a:r>
            <a:rPr lang="en-US"/>
            <a:t>color</a:t>
          </a:r>
          <a:r>
            <a:rPr lang="nl-BE"/>
            <a:t> </a:t>
          </a:r>
          <a:r>
            <a:rPr lang="en-US"/>
            <a:t>scheme</a:t>
          </a:r>
        </a:p>
      </dgm:t>
    </dgm:pt>
    <dgm:pt modelId="{C4F9C801-8741-4F4D-8B82-39AD26D81EE3}" type="parTrans" cxnId="{F2C5E478-4781-4874-BE75-5AACE7D61527}">
      <dgm:prSet/>
      <dgm:spPr/>
      <dgm:t>
        <a:bodyPr/>
        <a:lstStyle/>
        <a:p>
          <a:endParaRPr lang="en-US"/>
        </a:p>
      </dgm:t>
    </dgm:pt>
    <dgm:pt modelId="{C84F8F3C-DBCC-4739-9F59-52609A3061EB}" type="sibTrans" cxnId="{F2C5E478-4781-4874-BE75-5AACE7D61527}">
      <dgm:prSet/>
      <dgm:spPr/>
      <dgm:t>
        <a:bodyPr/>
        <a:lstStyle/>
        <a:p>
          <a:endParaRPr lang="en-US"/>
        </a:p>
      </dgm:t>
    </dgm:pt>
    <dgm:pt modelId="{A201C641-5DDD-4578-88CA-28674680E2FF}">
      <dgm:prSet/>
      <dgm:spPr/>
      <dgm:t>
        <a:bodyPr/>
        <a:lstStyle/>
        <a:p>
          <a:r>
            <a:rPr lang="nl-BE"/>
            <a:t>Apps With the right </a:t>
          </a:r>
          <a:r>
            <a:rPr lang="en-US"/>
            <a:t>size</a:t>
          </a:r>
        </a:p>
      </dgm:t>
    </dgm:pt>
    <dgm:pt modelId="{CC40EE30-47CE-44E2-B003-710FAA051819}" type="parTrans" cxnId="{6D356CD8-5A46-46D7-8062-F3D0F954B913}">
      <dgm:prSet/>
      <dgm:spPr/>
      <dgm:t>
        <a:bodyPr/>
        <a:lstStyle/>
        <a:p>
          <a:endParaRPr lang="en-US"/>
        </a:p>
      </dgm:t>
    </dgm:pt>
    <dgm:pt modelId="{7737EFF5-1463-4BBE-9B80-2FFF970942C5}" type="sibTrans" cxnId="{6D356CD8-5A46-46D7-8062-F3D0F954B913}">
      <dgm:prSet/>
      <dgm:spPr/>
      <dgm:t>
        <a:bodyPr/>
        <a:lstStyle/>
        <a:p>
          <a:endParaRPr lang="en-US"/>
        </a:p>
      </dgm:t>
    </dgm:pt>
    <dgm:pt modelId="{63B7BC00-4493-4A5B-A849-CBF9696B1AF2}">
      <dgm:prSet/>
      <dgm:spPr/>
      <dgm:t>
        <a:bodyPr/>
        <a:lstStyle/>
        <a:p>
          <a:r>
            <a:rPr lang="nl-BE"/>
            <a:t>Apps </a:t>
          </a:r>
          <a:r>
            <a:rPr lang="en-US"/>
            <a:t>ordered</a:t>
          </a:r>
          <a:r>
            <a:rPr lang="nl-BE"/>
            <a:t> </a:t>
          </a:r>
          <a:r>
            <a:rPr lang="en-US"/>
            <a:t>by</a:t>
          </a:r>
          <a:r>
            <a:rPr lang="nl-BE"/>
            <a:t> </a:t>
          </a:r>
          <a:r>
            <a:rPr lang="en-US"/>
            <a:t>function</a:t>
          </a:r>
        </a:p>
      </dgm:t>
    </dgm:pt>
    <dgm:pt modelId="{7D8ABA4C-E3B4-4E60-BD61-61BF05167DC8}" type="parTrans" cxnId="{D3E54DA3-B8AD-40E9-B099-8F39752E961F}">
      <dgm:prSet/>
      <dgm:spPr/>
      <dgm:t>
        <a:bodyPr/>
        <a:lstStyle/>
        <a:p>
          <a:endParaRPr lang="en-US"/>
        </a:p>
      </dgm:t>
    </dgm:pt>
    <dgm:pt modelId="{D89A43FE-2AB2-4AA4-9EF5-8E621493C200}" type="sibTrans" cxnId="{D3E54DA3-B8AD-40E9-B099-8F39752E961F}">
      <dgm:prSet/>
      <dgm:spPr/>
      <dgm:t>
        <a:bodyPr/>
        <a:lstStyle/>
        <a:p>
          <a:endParaRPr lang="en-US"/>
        </a:p>
      </dgm:t>
    </dgm:pt>
    <dgm:pt modelId="{CD699D44-AF30-48C7-9C06-20C50F4060A5}">
      <dgm:prSet/>
      <dgm:spPr/>
      <dgm:t>
        <a:bodyPr/>
        <a:lstStyle/>
        <a:p>
          <a:r>
            <a:rPr lang="nl-BE"/>
            <a:t>Apps that are error </a:t>
          </a:r>
          <a:r>
            <a:rPr lang="en-US"/>
            <a:t>less</a:t>
          </a:r>
        </a:p>
      </dgm:t>
    </dgm:pt>
    <dgm:pt modelId="{F8966ABC-6F6B-4647-ADD4-227682E8BA08}" type="parTrans" cxnId="{55C6408B-7302-4C07-9082-0AE6660375F8}">
      <dgm:prSet/>
      <dgm:spPr/>
      <dgm:t>
        <a:bodyPr/>
        <a:lstStyle/>
        <a:p>
          <a:endParaRPr lang="en-US"/>
        </a:p>
      </dgm:t>
    </dgm:pt>
    <dgm:pt modelId="{859C240F-7EBD-4E9C-8A74-53C09675190E}" type="sibTrans" cxnId="{55C6408B-7302-4C07-9082-0AE6660375F8}">
      <dgm:prSet/>
      <dgm:spPr/>
      <dgm:t>
        <a:bodyPr/>
        <a:lstStyle/>
        <a:p>
          <a:endParaRPr lang="en-US"/>
        </a:p>
      </dgm:t>
    </dgm:pt>
    <dgm:pt modelId="{98E4992D-6CD2-46C8-984D-9EC7C05C681B}">
      <dgm:prSet/>
      <dgm:spPr/>
      <dgm:t>
        <a:bodyPr/>
        <a:lstStyle/>
        <a:p>
          <a:r>
            <a:rPr lang="nl-BE"/>
            <a:t>Apps with the right word </a:t>
          </a:r>
          <a:r>
            <a:rPr lang="en-US"/>
            <a:t>use</a:t>
          </a:r>
        </a:p>
      </dgm:t>
    </dgm:pt>
    <dgm:pt modelId="{F2707B5C-F03E-4862-9671-AEF4331E9A40}" type="parTrans" cxnId="{C4772106-C8F8-4B1C-BCC0-9194354D5564}">
      <dgm:prSet/>
      <dgm:spPr/>
      <dgm:t>
        <a:bodyPr/>
        <a:lstStyle/>
        <a:p>
          <a:endParaRPr lang="en-US"/>
        </a:p>
      </dgm:t>
    </dgm:pt>
    <dgm:pt modelId="{56B03181-10AA-40B2-866D-86CD86D37F1B}" type="sibTrans" cxnId="{C4772106-C8F8-4B1C-BCC0-9194354D5564}">
      <dgm:prSet/>
      <dgm:spPr/>
      <dgm:t>
        <a:bodyPr/>
        <a:lstStyle/>
        <a:p>
          <a:endParaRPr lang="en-US"/>
        </a:p>
      </dgm:t>
    </dgm:pt>
    <dgm:pt modelId="{62F72BC0-BC6F-4FAB-82F4-8BD97FC97630}">
      <dgm:prSet/>
      <dgm:spPr/>
      <dgm:t>
        <a:bodyPr/>
        <a:lstStyle/>
        <a:p>
          <a:r>
            <a:rPr lang="nl-BE"/>
            <a:t>Apps with </a:t>
          </a:r>
          <a:r>
            <a:rPr lang="en-US"/>
            <a:t>Text</a:t>
          </a:r>
          <a:r>
            <a:rPr lang="nl-BE"/>
            <a:t> To Speech</a:t>
          </a:r>
          <a:endParaRPr lang="en-US"/>
        </a:p>
      </dgm:t>
    </dgm:pt>
    <dgm:pt modelId="{3CCC31F9-3D60-4452-A86B-2CE0A0854683}" type="parTrans" cxnId="{ECD869CA-4CDB-4690-8DBE-2E0F7A118514}">
      <dgm:prSet/>
      <dgm:spPr/>
      <dgm:t>
        <a:bodyPr/>
        <a:lstStyle/>
        <a:p>
          <a:endParaRPr lang="en-US"/>
        </a:p>
      </dgm:t>
    </dgm:pt>
    <dgm:pt modelId="{0A0C94B3-E625-47FD-B40B-BEADCC3E5270}" type="sibTrans" cxnId="{ECD869CA-4CDB-4690-8DBE-2E0F7A118514}">
      <dgm:prSet/>
      <dgm:spPr/>
      <dgm:t>
        <a:bodyPr/>
        <a:lstStyle/>
        <a:p>
          <a:endParaRPr lang="en-US"/>
        </a:p>
      </dgm:t>
    </dgm:pt>
    <dgm:pt modelId="{D4B9DFD3-EEA4-4799-8815-CFA58A44F2D5}">
      <dgm:prSet/>
      <dgm:spPr/>
      <dgm:t>
        <a:bodyPr/>
        <a:lstStyle/>
        <a:p>
          <a:r>
            <a:rPr lang="nl-BE"/>
            <a:t>Apps with Images and </a:t>
          </a:r>
          <a:r>
            <a:rPr lang="en-US"/>
            <a:t>pictograms</a:t>
          </a:r>
        </a:p>
      </dgm:t>
    </dgm:pt>
    <dgm:pt modelId="{BC3925A0-823F-49AA-ACF5-5AD6C3A68540}" type="parTrans" cxnId="{049BDEC8-B63F-4AB3-B20B-562082C4EC69}">
      <dgm:prSet/>
      <dgm:spPr/>
      <dgm:t>
        <a:bodyPr/>
        <a:lstStyle/>
        <a:p>
          <a:endParaRPr lang="en-US"/>
        </a:p>
      </dgm:t>
    </dgm:pt>
    <dgm:pt modelId="{BCC56D18-F9FA-4BC1-9D24-EBC2D0F3D56F}" type="sibTrans" cxnId="{049BDEC8-B63F-4AB3-B20B-562082C4EC69}">
      <dgm:prSet/>
      <dgm:spPr/>
      <dgm:t>
        <a:bodyPr/>
        <a:lstStyle/>
        <a:p>
          <a:endParaRPr lang="en-US"/>
        </a:p>
      </dgm:t>
    </dgm:pt>
    <dgm:pt modelId="{29C70ECB-5409-4D34-96AD-7D79D6453BEE}">
      <dgm:prSet/>
      <dgm:spPr/>
      <dgm:t>
        <a:bodyPr/>
        <a:lstStyle/>
        <a:p>
          <a:r>
            <a:rPr lang="nl-BE"/>
            <a:t>Apps that are </a:t>
          </a:r>
          <a:r>
            <a:rPr lang="en-US"/>
            <a:t>robust</a:t>
          </a:r>
        </a:p>
      </dgm:t>
    </dgm:pt>
    <dgm:pt modelId="{368BF4CC-87B8-4D95-A487-7B233557492A}" type="parTrans" cxnId="{8E1F2CAE-E242-4334-A252-758676ACACCC}">
      <dgm:prSet/>
      <dgm:spPr/>
      <dgm:t>
        <a:bodyPr/>
        <a:lstStyle/>
        <a:p>
          <a:endParaRPr lang="en-US"/>
        </a:p>
      </dgm:t>
    </dgm:pt>
    <dgm:pt modelId="{F133EEA6-2FB1-4F71-8184-75067C919228}" type="sibTrans" cxnId="{8E1F2CAE-E242-4334-A252-758676ACACCC}">
      <dgm:prSet/>
      <dgm:spPr/>
      <dgm:t>
        <a:bodyPr/>
        <a:lstStyle/>
        <a:p>
          <a:endParaRPr lang="en-US"/>
        </a:p>
      </dgm:t>
    </dgm:pt>
    <dgm:pt modelId="{D8E61A6A-BA87-4F5C-8D15-8126D3EE3789}" type="pres">
      <dgm:prSet presAssocID="{82AF2CBD-8677-464B-ABF5-E3F243BC78C8}" presName="diagram" presStyleCnt="0">
        <dgm:presLayoutVars>
          <dgm:dir/>
          <dgm:resizeHandles val="exact"/>
        </dgm:presLayoutVars>
      </dgm:prSet>
      <dgm:spPr/>
    </dgm:pt>
    <dgm:pt modelId="{C6D9B508-BA75-490C-8852-CC97A063F14A}" type="pres">
      <dgm:prSet presAssocID="{6FD25CAE-BA47-4E1F-B495-E8723A3CBCFA}" presName="node" presStyleLbl="node1" presStyleIdx="0" presStyleCnt="12">
        <dgm:presLayoutVars>
          <dgm:bulletEnabled val="1"/>
        </dgm:presLayoutVars>
      </dgm:prSet>
      <dgm:spPr/>
    </dgm:pt>
    <dgm:pt modelId="{72F04E82-C018-42BD-A1E9-57BE9E673C44}" type="pres">
      <dgm:prSet presAssocID="{773D1B2B-63EA-4531-AB56-9E097CE35ADA}" presName="sibTrans" presStyleCnt="0"/>
      <dgm:spPr/>
    </dgm:pt>
    <dgm:pt modelId="{9A49EF36-3A63-4ED2-87C9-D74D38E3A240}" type="pres">
      <dgm:prSet presAssocID="{E2660765-A6D5-416A-A1C6-E9015ABDCFC3}" presName="node" presStyleLbl="node1" presStyleIdx="1" presStyleCnt="12">
        <dgm:presLayoutVars>
          <dgm:bulletEnabled val="1"/>
        </dgm:presLayoutVars>
      </dgm:prSet>
      <dgm:spPr/>
    </dgm:pt>
    <dgm:pt modelId="{6F099A83-ADDC-4936-9E12-B47B57C91B52}" type="pres">
      <dgm:prSet presAssocID="{CEC4CA9D-C81E-4164-87B0-469267D8E464}" presName="sibTrans" presStyleCnt="0"/>
      <dgm:spPr/>
    </dgm:pt>
    <dgm:pt modelId="{040B7B8D-82F9-42AA-A772-6ED89EA14731}" type="pres">
      <dgm:prSet presAssocID="{117FEF25-1E9D-43F3-83D3-AC08D18A09E8}" presName="node" presStyleLbl="node1" presStyleIdx="2" presStyleCnt="12">
        <dgm:presLayoutVars>
          <dgm:bulletEnabled val="1"/>
        </dgm:presLayoutVars>
      </dgm:prSet>
      <dgm:spPr/>
    </dgm:pt>
    <dgm:pt modelId="{97E6E686-B68E-4DCF-8CE5-8DE898CBE9DC}" type="pres">
      <dgm:prSet presAssocID="{C86C0113-7B2C-4384-A58F-7F5EFD283EE3}" presName="sibTrans" presStyleCnt="0"/>
      <dgm:spPr/>
    </dgm:pt>
    <dgm:pt modelId="{0F719D96-BC29-4E97-A80E-1AD13DDFE048}" type="pres">
      <dgm:prSet presAssocID="{BDFB707C-DFEB-4526-B2DF-F000CBD234F8}" presName="node" presStyleLbl="node1" presStyleIdx="3" presStyleCnt="12">
        <dgm:presLayoutVars>
          <dgm:bulletEnabled val="1"/>
        </dgm:presLayoutVars>
      </dgm:prSet>
      <dgm:spPr/>
    </dgm:pt>
    <dgm:pt modelId="{CB774613-14D6-47A3-9899-62B93368730C}" type="pres">
      <dgm:prSet presAssocID="{A300AA1F-1B09-48FD-8CD6-DCBE7D07E8AD}" presName="sibTrans" presStyleCnt="0"/>
      <dgm:spPr/>
    </dgm:pt>
    <dgm:pt modelId="{A5CEA97B-222B-4213-847D-679248A912E9}" type="pres">
      <dgm:prSet presAssocID="{A3E6FEA3-E776-4AE0-A87D-DA3A6C82B79A}" presName="node" presStyleLbl="node1" presStyleIdx="4" presStyleCnt="12">
        <dgm:presLayoutVars>
          <dgm:bulletEnabled val="1"/>
        </dgm:presLayoutVars>
      </dgm:prSet>
      <dgm:spPr/>
    </dgm:pt>
    <dgm:pt modelId="{6EFA3BDE-662D-46C5-9FD7-7096C484C7FC}" type="pres">
      <dgm:prSet presAssocID="{C84F8F3C-DBCC-4739-9F59-52609A3061EB}" presName="sibTrans" presStyleCnt="0"/>
      <dgm:spPr/>
    </dgm:pt>
    <dgm:pt modelId="{EEF7DEE5-505F-4408-84CE-AC907091D70A}" type="pres">
      <dgm:prSet presAssocID="{A201C641-5DDD-4578-88CA-28674680E2FF}" presName="node" presStyleLbl="node1" presStyleIdx="5" presStyleCnt="12">
        <dgm:presLayoutVars>
          <dgm:bulletEnabled val="1"/>
        </dgm:presLayoutVars>
      </dgm:prSet>
      <dgm:spPr/>
    </dgm:pt>
    <dgm:pt modelId="{04419914-4FFF-4FA2-8508-D2AC77D43645}" type="pres">
      <dgm:prSet presAssocID="{7737EFF5-1463-4BBE-9B80-2FFF970942C5}" presName="sibTrans" presStyleCnt="0"/>
      <dgm:spPr/>
    </dgm:pt>
    <dgm:pt modelId="{5A77085E-D915-466B-B8A9-DE0BE22ECD08}" type="pres">
      <dgm:prSet presAssocID="{63B7BC00-4493-4A5B-A849-CBF9696B1AF2}" presName="node" presStyleLbl="node1" presStyleIdx="6" presStyleCnt="12">
        <dgm:presLayoutVars>
          <dgm:bulletEnabled val="1"/>
        </dgm:presLayoutVars>
      </dgm:prSet>
      <dgm:spPr/>
    </dgm:pt>
    <dgm:pt modelId="{E22C61DF-1538-44F5-8FA9-4A0BEADF28EF}" type="pres">
      <dgm:prSet presAssocID="{D89A43FE-2AB2-4AA4-9EF5-8E621493C200}" presName="sibTrans" presStyleCnt="0"/>
      <dgm:spPr/>
    </dgm:pt>
    <dgm:pt modelId="{4EB2F3DA-DEA9-46BB-B079-04B1B86347E7}" type="pres">
      <dgm:prSet presAssocID="{CD699D44-AF30-48C7-9C06-20C50F4060A5}" presName="node" presStyleLbl="node1" presStyleIdx="7" presStyleCnt="12">
        <dgm:presLayoutVars>
          <dgm:bulletEnabled val="1"/>
        </dgm:presLayoutVars>
      </dgm:prSet>
      <dgm:spPr/>
    </dgm:pt>
    <dgm:pt modelId="{241E5961-E9AC-41F9-B6BB-D8BA964B05C6}" type="pres">
      <dgm:prSet presAssocID="{859C240F-7EBD-4E9C-8A74-53C09675190E}" presName="sibTrans" presStyleCnt="0"/>
      <dgm:spPr/>
    </dgm:pt>
    <dgm:pt modelId="{8411BAD3-E4AF-4F4E-A936-4EFFCD5E0ED1}" type="pres">
      <dgm:prSet presAssocID="{98E4992D-6CD2-46C8-984D-9EC7C05C681B}" presName="node" presStyleLbl="node1" presStyleIdx="8" presStyleCnt="12">
        <dgm:presLayoutVars>
          <dgm:bulletEnabled val="1"/>
        </dgm:presLayoutVars>
      </dgm:prSet>
      <dgm:spPr/>
    </dgm:pt>
    <dgm:pt modelId="{FE072ED0-C971-429F-9272-DFFE452D3324}" type="pres">
      <dgm:prSet presAssocID="{56B03181-10AA-40B2-866D-86CD86D37F1B}" presName="sibTrans" presStyleCnt="0"/>
      <dgm:spPr/>
    </dgm:pt>
    <dgm:pt modelId="{8EC7DD83-9767-4329-B8A6-6A1672D1669D}" type="pres">
      <dgm:prSet presAssocID="{62F72BC0-BC6F-4FAB-82F4-8BD97FC97630}" presName="node" presStyleLbl="node1" presStyleIdx="9" presStyleCnt="12">
        <dgm:presLayoutVars>
          <dgm:bulletEnabled val="1"/>
        </dgm:presLayoutVars>
      </dgm:prSet>
      <dgm:spPr/>
    </dgm:pt>
    <dgm:pt modelId="{2A76AE55-EE51-4C3B-8751-95AA91B04070}" type="pres">
      <dgm:prSet presAssocID="{0A0C94B3-E625-47FD-B40B-BEADCC3E5270}" presName="sibTrans" presStyleCnt="0"/>
      <dgm:spPr/>
    </dgm:pt>
    <dgm:pt modelId="{D8EC1BA5-23A3-4D92-97AD-AAD384534213}" type="pres">
      <dgm:prSet presAssocID="{D4B9DFD3-EEA4-4799-8815-CFA58A44F2D5}" presName="node" presStyleLbl="node1" presStyleIdx="10" presStyleCnt="12">
        <dgm:presLayoutVars>
          <dgm:bulletEnabled val="1"/>
        </dgm:presLayoutVars>
      </dgm:prSet>
      <dgm:spPr/>
    </dgm:pt>
    <dgm:pt modelId="{1C085B3F-C585-46AB-970A-F445B1E66FF5}" type="pres">
      <dgm:prSet presAssocID="{BCC56D18-F9FA-4BC1-9D24-EBC2D0F3D56F}" presName="sibTrans" presStyleCnt="0"/>
      <dgm:spPr/>
    </dgm:pt>
    <dgm:pt modelId="{B67E462B-B637-4FC2-909F-63D5BEFC6ACE}" type="pres">
      <dgm:prSet presAssocID="{29C70ECB-5409-4D34-96AD-7D79D6453BEE}" presName="node" presStyleLbl="node1" presStyleIdx="11" presStyleCnt="12">
        <dgm:presLayoutVars>
          <dgm:bulletEnabled val="1"/>
        </dgm:presLayoutVars>
      </dgm:prSet>
      <dgm:spPr/>
    </dgm:pt>
  </dgm:ptLst>
  <dgm:cxnLst>
    <dgm:cxn modelId="{C4772106-C8F8-4B1C-BCC0-9194354D5564}" srcId="{82AF2CBD-8677-464B-ABF5-E3F243BC78C8}" destId="{98E4992D-6CD2-46C8-984D-9EC7C05C681B}" srcOrd="8" destOrd="0" parTransId="{F2707B5C-F03E-4862-9671-AEF4331E9A40}" sibTransId="{56B03181-10AA-40B2-866D-86CD86D37F1B}"/>
    <dgm:cxn modelId="{AF9C110E-67FD-415B-9C43-EAB2D7108979}" type="presOf" srcId="{E2660765-A6D5-416A-A1C6-E9015ABDCFC3}" destId="{9A49EF36-3A63-4ED2-87C9-D74D38E3A240}" srcOrd="0" destOrd="0" presId="urn:microsoft.com/office/officeart/2005/8/layout/default"/>
    <dgm:cxn modelId="{0BE6C914-A363-4BB8-A592-5B07CA8C4729}" type="presOf" srcId="{A3E6FEA3-E776-4AE0-A87D-DA3A6C82B79A}" destId="{A5CEA97B-222B-4213-847D-679248A912E9}" srcOrd="0" destOrd="0" presId="urn:microsoft.com/office/officeart/2005/8/layout/default"/>
    <dgm:cxn modelId="{F35E0817-5E76-4D1E-8427-D6DFEB73CF4B}" type="presOf" srcId="{29C70ECB-5409-4D34-96AD-7D79D6453BEE}" destId="{B67E462B-B637-4FC2-909F-63D5BEFC6ACE}" srcOrd="0" destOrd="0" presId="urn:microsoft.com/office/officeart/2005/8/layout/default"/>
    <dgm:cxn modelId="{C54A2430-66BC-434B-BACD-0C0A4A2E28CD}" srcId="{82AF2CBD-8677-464B-ABF5-E3F243BC78C8}" destId="{117FEF25-1E9D-43F3-83D3-AC08D18A09E8}" srcOrd="2" destOrd="0" parTransId="{1E5539BD-C695-465C-A99B-4B45C43DA9C0}" sibTransId="{C86C0113-7B2C-4384-A58F-7F5EFD283EE3}"/>
    <dgm:cxn modelId="{A6E4C043-74D3-435E-8B19-4CD5D3FE9E8D}" type="presOf" srcId="{82AF2CBD-8677-464B-ABF5-E3F243BC78C8}" destId="{D8E61A6A-BA87-4F5C-8D15-8126D3EE3789}" srcOrd="0" destOrd="0" presId="urn:microsoft.com/office/officeart/2005/8/layout/default"/>
    <dgm:cxn modelId="{7BC88866-50AB-4CCE-820B-A4C05C033188}" type="presOf" srcId="{6FD25CAE-BA47-4E1F-B495-E8723A3CBCFA}" destId="{C6D9B508-BA75-490C-8852-CC97A063F14A}" srcOrd="0" destOrd="0" presId="urn:microsoft.com/office/officeart/2005/8/layout/default"/>
    <dgm:cxn modelId="{2561FD48-190C-444E-BFEC-D6E800BEA661}" srcId="{82AF2CBD-8677-464B-ABF5-E3F243BC78C8}" destId="{6FD25CAE-BA47-4E1F-B495-E8723A3CBCFA}" srcOrd="0" destOrd="0" parTransId="{92729CF0-F17A-4BFC-A84B-58E1980D9043}" sibTransId="{773D1B2B-63EA-4531-AB56-9E097CE35ADA}"/>
    <dgm:cxn modelId="{3DF17970-8ACC-4E3A-BCD5-D12740AEB6AA}" type="presOf" srcId="{A201C641-5DDD-4578-88CA-28674680E2FF}" destId="{EEF7DEE5-505F-4408-84CE-AC907091D70A}" srcOrd="0" destOrd="0" presId="urn:microsoft.com/office/officeart/2005/8/layout/default"/>
    <dgm:cxn modelId="{2AAE4F56-5890-4B0D-8442-A553EA5B7B21}" srcId="{82AF2CBD-8677-464B-ABF5-E3F243BC78C8}" destId="{BDFB707C-DFEB-4526-B2DF-F000CBD234F8}" srcOrd="3" destOrd="0" parTransId="{F8805311-7E09-456F-A5D7-6BBA57740C9D}" sibTransId="{A300AA1F-1B09-48FD-8CD6-DCBE7D07E8AD}"/>
    <dgm:cxn modelId="{A72B1C58-B237-49E4-A1D4-0293AFFD0665}" type="presOf" srcId="{BDFB707C-DFEB-4526-B2DF-F000CBD234F8}" destId="{0F719D96-BC29-4E97-A80E-1AD13DDFE048}" srcOrd="0" destOrd="0" presId="urn:microsoft.com/office/officeart/2005/8/layout/default"/>
    <dgm:cxn modelId="{F2C5E478-4781-4874-BE75-5AACE7D61527}" srcId="{82AF2CBD-8677-464B-ABF5-E3F243BC78C8}" destId="{A3E6FEA3-E776-4AE0-A87D-DA3A6C82B79A}" srcOrd="4" destOrd="0" parTransId="{C4F9C801-8741-4F4D-8B82-39AD26D81EE3}" sibTransId="{C84F8F3C-DBCC-4739-9F59-52609A3061EB}"/>
    <dgm:cxn modelId="{4DA51F7F-BFEA-4FAF-9262-BD63DEECA2CD}" type="presOf" srcId="{117FEF25-1E9D-43F3-83D3-AC08D18A09E8}" destId="{040B7B8D-82F9-42AA-A772-6ED89EA14731}" srcOrd="0" destOrd="0" presId="urn:microsoft.com/office/officeart/2005/8/layout/default"/>
    <dgm:cxn modelId="{55C6408B-7302-4C07-9082-0AE6660375F8}" srcId="{82AF2CBD-8677-464B-ABF5-E3F243BC78C8}" destId="{CD699D44-AF30-48C7-9C06-20C50F4060A5}" srcOrd="7" destOrd="0" parTransId="{F8966ABC-6F6B-4647-ADD4-227682E8BA08}" sibTransId="{859C240F-7EBD-4E9C-8A74-53C09675190E}"/>
    <dgm:cxn modelId="{5BA23D9D-E262-4687-8F1E-6F6A0754A8B8}" type="presOf" srcId="{D4B9DFD3-EEA4-4799-8815-CFA58A44F2D5}" destId="{D8EC1BA5-23A3-4D92-97AD-AAD384534213}" srcOrd="0" destOrd="0" presId="urn:microsoft.com/office/officeart/2005/8/layout/default"/>
    <dgm:cxn modelId="{D3E54DA3-B8AD-40E9-B099-8F39752E961F}" srcId="{82AF2CBD-8677-464B-ABF5-E3F243BC78C8}" destId="{63B7BC00-4493-4A5B-A849-CBF9696B1AF2}" srcOrd="6" destOrd="0" parTransId="{7D8ABA4C-E3B4-4E60-BD61-61BF05167DC8}" sibTransId="{D89A43FE-2AB2-4AA4-9EF5-8E621493C200}"/>
    <dgm:cxn modelId="{8E1F2CAE-E242-4334-A252-758676ACACCC}" srcId="{82AF2CBD-8677-464B-ABF5-E3F243BC78C8}" destId="{29C70ECB-5409-4D34-96AD-7D79D6453BEE}" srcOrd="11" destOrd="0" parTransId="{368BF4CC-87B8-4D95-A487-7B233557492A}" sibTransId="{F133EEA6-2FB1-4F71-8184-75067C919228}"/>
    <dgm:cxn modelId="{61B5ADB5-9288-4B53-B552-ABFFF27C2AB1}" type="presOf" srcId="{63B7BC00-4493-4A5B-A849-CBF9696B1AF2}" destId="{5A77085E-D915-466B-B8A9-DE0BE22ECD08}" srcOrd="0" destOrd="0" presId="urn:microsoft.com/office/officeart/2005/8/layout/default"/>
    <dgm:cxn modelId="{049BDEC8-B63F-4AB3-B20B-562082C4EC69}" srcId="{82AF2CBD-8677-464B-ABF5-E3F243BC78C8}" destId="{D4B9DFD3-EEA4-4799-8815-CFA58A44F2D5}" srcOrd="10" destOrd="0" parTransId="{BC3925A0-823F-49AA-ACF5-5AD6C3A68540}" sibTransId="{BCC56D18-F9FA-4BC1-9D24-EBC2D0F3D56F}"/>
    <dgm:cxn modelId="{B0665BCA-3531-4FE1-B2E8-DBBD3CC3C2EC}" type="presOf" srcId="{62F72BC0-BC6F-4FAB-82F4-8BD97FC97630}" destId="{8EC7DD83-9767-4329-B8A6-6A1672D1669D}" srcOrd="0" destOrd="0" presId="urn:microsoft.com/office/officeart/2005/8/layout/default"/>
    <dgm:cxn modelId="{ECD869CA-4CDB-4690-8DBE-2E0F7A118514}" srcId="{82AF2CBD-8677-464B-ABF5-E3F243BC78C8}" destId="{62F72BC0-BC6F-4FAB-82F4-8BD97FC97630}" srcOrd="9" destOrd="0" parTransId="{3CCC31F9-3D60-4452-A86B-2CE0A0854683}" sibTransId="{0A0C94B3-E625-47FD-B40B-BEADCC3E5270}"/>
    <dgm:cxn modelId="{1DA9BCD6-8869-457A-AB2D-18521B910E1C}" type="presOf" srcId="{CD699D44-AF30-48C7-9C06-20C50F4060A5}" destId="{4EB2F3DA-DEA9-46BB-B079-04B1B86347E7}" srcOrd="0" destOrd="0" presId="urn:microsoft.com/office/officeart/2005/8/layout/default"/>
    <dgm:cxn modelId="{6D356CD8-5A46-46D7-8062-F3D0F954B913}" srcId="{82AF2CBD-8677-464B-ABF5-E3F243BC78C8}" destId="{A201C641-5DDD-4578-88CA-28674680E2FF}" srcOrd="5" destOrd="0" parTransId="{CC40EE30-47CE-44E2-B003-710FAA051819}" sibTransId="{7737EFF5-1463-4BBE-9B80-2FFF970942C5}"/>
    <dgm:cxn modelId="{20ED5BE0-DB42-436E-8B12-DA0C52DD3CAA}" srcId="{82AF2CBD-8677-464B-ABF5-E3F243BC78C8}" destId="{E2660765-A6D5-416A-A1C6-E9015ABDCFC3}" srcOrd="1" destOrd="0" parTransId="{BFC409F3-8099-455B-A6CC-64AF4E00D47E}" sibTransId="{CEC4CA9D-C81E-4164-87B0-469267D8E464}"/>
    <dgm:cxn modelId="{6A9F48E0-7D35-4CDA-A5C6-BBDB6F28ED08}" type="presOf" srcId="{98E4992D-6CD2-46C8-984D-9EC7C05C681B}" destId="{8411BAD3-E4AF-4F4E-A936-4EFFCD5E0ED1}" srcOrd="0" destOrd="0" presId="urn:microsoft.com/office/officeart/2005/8/layout/default"/>
    <dgm:cxn modelId="{97E5D05C-232D-4171-8441-A44A95624F80}" type="presParOf" srcId="{D8E61A6A-BA87-4F5C-8D15-8126D3EE3789}" destId="{C6D9B508-BA75-490C-8852-CC97A063F14A}" srcOrd="0" destOrd="0" presId="urn:microsoft.com/office/officeart/2005/8/layout/default"/>
    <dgm:cxn modelId="{958BB75D-C7EC-40E9-956A-67B9895CE20D}" type="presParOf" srcId="{D8E61A6A-BA87-4F5C-8D15-8126D3EE3789}" destId="{72F04E82-C018-42BD-A1E9-57BE9E673C44}" srcOrd="1" destOrd="0" presId="urn:microsoft.com/office/officeart/2005/8/layout/default"/>
    <dgm:cxn modelId="{B7862531-EE91-4430-B409-CE087077E75F}" type="presParOf" srcId="{D8E61A6A-BA87-4F5C-8D15-8126D3EE3789}" destId="{9A49EF36-3A63-4ED2-87C9-D74D38E3A240}" srcOrd="2" destOrd="0" presId="urn:microsoft.com/office/officeart/2005/8/layout/default"/>
    <dgm:cxn modelId="{FCA706FF-5DE6-4450-8649-4D0893C5FC3F}" type="presParOf" srcId="{D8E61A6A-BA87-4F5C-8D15-8126D3EE3789}" destId="{6F099A83-ADDC-4936-9E12-B47B57C91B52}" srcOrd="3" destOrd="0" presId="urn:microsoft.com/office/officeart/2005/8/layout/default"/>
    <dgm:cxn modelId="{0F8AE2E6-E5AC-40C9-87F0-2414CD0E54A5}" type="presParOf" srcId="{D8E61A6A-BA87-4F5C-8D15-8126D3EE3789}" destId="{040B7B8D-82F9-42AA-A772-6ED89EA14731}" srcOrd="4" destOrd="0" presId="urn:microsoft.com/office/officeart/2005/8/layout/default"/>
    <dgm:cxn modelId="{2056339A-B215-469D-9FD1-D86B83932642}" type="presParOf" srcId="{D8E61A6A-BA87-4F5C-8D15-8126D3EE3789}" destId="{97E6E686-B68E-4DCF-8CE5-8DE898CBE9DC}" srcOrd="5" destOrd="0" presId="urn:microsoft.com/office/officeart/2005/8/layout/default"/>
    <dgm:cxn modelId="{9820B501-8235-4B5E-90D0-18E50AC739F5}" type="presParOf" srcId="{D8E61A6A-BA87-4F5C-8D15-8126D3EE3789}" destId="{0F719D96-BC29-4E97-A80E-1AD13DDFE048}" srcOrd="6" destOrd="0" presId="urn:microsoft.com/office/officeart/2005/8/layout/default"/>
    <dgm:cxn modelId="{E3E90EA8-730D-4362-9681-916E145B65BF}" type="presParOf" srcId="{D8E61A6A-BA87-4F5C-8D15-8126D3EE3789}" destId="{CB774613-14D6-47A3-9899-62B93368730C}" srcOrd="7" destOrd="0" presId="urn:microsoft.com/office/officeart/2005/8/layout/default"/>
    <dgm:cxn modelId="{93C2CA53-189A-451C-8071-5FF03AF80AC4}" type="presParOf" srcId="{D8E61A6A-BA87-4F5C-8D15-8126D3EE3789}" destId="{A5CEA97B-222B-4213-847D-679248A912E9}" srcOrd="8" destOrd="0" presId="urn:microsoft.com/office/officeart/2005/8/layout/default"/>
    <dgm:cxn modelId="{72970360-5908-43B4-A1CF-768F58F49051}" type="presParOf" srcId="{D8E61A6A-BA87-4F5C-8D15-8126D3EE3789}" destId="{6EFA3BDE-662D-46C5-9FD7-7096C484C7FC}" srcOrd="9" destOrd="0" presId="urn:microsoft.com/office/officeart/2005/8/layout/default"/>
    <dgm:cxn modelId="{759CE163-E724-48B0-A9F4-0D20B004D5CA}" type="presParOf" srcId="{D8E61A6A-BA87-4F5C-8D15-8126D3EE3789}" destId="{EEF7DEE5-505F-4408-84CE-AC907091D70A}" srcOrd="10" destOrd="0" presId="urn:microsoft.com/office/officeart/2005/8/layout/default"/>
    <dgm:cxn modelId="{5F76B342-F3DA-47EA-8FBE-9DDC7D931077}" type="presParOf" srcId="{D8E61A6A-BA87-4F5C-8D15-8126D3EE3789}" destId="{04419914-4FFF-4FA2-8508-D2AC77D43645}" srcOrd="11" destOrd="0" presId="urn:microsoft.com/office/officeart/2005/8/layout/default"/>
    <dgm:cxn modelId="{093FF632-3BCE-4807-BF4C-35564E0DAAA6}" type="presParOf" srcId="{D8E61A6A-BA87-4F5C-8D15-8126D3EE3789}" destId="{5A77085E-D915-466B-B8A9-DE0BE22ECD08}" srcOrd="12" destOrd="0" presId="urn:microsoft.com/office/officeart/2005/8/layout/default"/>
    <dgm:cxn modelId="{C1BC7689-BB37-4D5E-95C2-0B47FEAE14BE}" type="presParOf" srcId="{D8E61A6A-BA87-4F5C-8D15-8126D3EE3789}" destId="{E22C61DF-1538-44F5-8FA9-4A0BEADF28EF}" srcOrd="13" destOrd="0" presId="urn:microsoft.com/office/officeart/2005/8/layout/default"/>
    <dgm:cxn modelId="{240DA557-AD44-418F-88CD-F83EFACDA033}" type="presParOf" srcId="{D8E61A6A-BA87-4F5C-8D15-8126D3EE3789}" destId="{4EB2F3DA-DEA9-46BB-B079-04B1B86347E7}" srcOrd="14" destOrd="0" presId="urn:microsoft.com/office/officeart/2005/8/layout/default"/>
    <dgm:cxn modelId="{CCA6B7EE-5088-4CD9-B6EB-D29A6379BD1E}" type="presParOf" srcId="{D8E61A6A-BA87-4F5C-8D15-8126D3EE3789}" destId="{241E5961-E9AC-41F9-B6BB-D8BA964B05C6}" srcOrd="15" destOrd="0" presId="urn:microsoft.com/office/officeart/2005/8/layout/default"/>
    <dgm:cxn modelId="{B53374DF-D52C-4418-9D1A-F87381ED2255}" type="presParOf" srcId="{D8E61A6A-BA87-4F5C-8D15-8126D3EE3789}" destId="{8411BAD3-E4AF-4F4E-A936-4EFFCD5E0ED1}" srcOrd="16" destOrd="0" presId="urn:microsoft.com/office/officeart/2005/8/layout/default"/>
    <dgm:cxn modelId="{FFB8BD04-E816-4E78-8054-A88DAF8454ED}" type="presParOf" srcId="{D8E61A6A-BA87-4F5C-8D15-8126D3EE3789}" destId="{FE072ED0-C971-429F-9272-DFFE452D3324}" srcOrd="17" destOrd="0" presId="urn:microsoft.com/office/officeart/2005/8/layout/default"/>
    <dgm:cxn modelId="{A9F2D372-FB54-4784-866E-CB2805B4C502}" type="presParOf" srcId="{D8E61A6A-BA87-4F5C-8D15-8126D3EE3789}" destId="{8EC7DD83-9767-4329-B8A6-6A1672D1669D}" srcOrd="18" destOrd="0" presId="urn:microsoft.com/office/officeart/2005/8/layout/default"/>
    <dgm:cxn modelId="{93D5915C-0555-49FE-B36C-9752FC2C1E4B}" type="presParOf" srcId="{D8E61A6A-BA87-4F5C-8D15-8126D3EE3789}" destId="{2A76AE55-EE51-4C3B-8751-95AA91B04070}" srcOrd="19" destOrd="0" presId="urn:microsoft.com/office/officeart/2005/8/layout/default"/>
    <dgm:cxn modelId="{732B8301-5D2E-44AF-8F29-369E3A384EAC}" type="presParOf" srcId="{D8E61A6A-BA87-4F5C-8D15-8126D3EE3789}" destId="{D8EC1BA5-23A3-4D92-97AD-AAD384534213}" srcOrd="20" destOrd="0" presId="urn:microsoft.com/office/officeart/2005/8/layout/default"/>
    <dgm:cxn modelId="{632D9B33-A6E4-41B4-87AE-EF088159BB1B}" type="presParOf" srcId="{D8E61A6A-BA87-4F5C-8D15-8126D3EE3789}" destId="{1C085B3F-C585-46AB-970A-F445B1E66FF5}" srcOrd="21" destOrd="0" presId="urn:microsoft.com/office/officeart/2005/8/layout/default"/>
    <dgm:cxn modelId="{1C3EE4C3-5EFD-476D-A81E-5B4F62B7CACD}" type="presParOf" srcId="{D8E61A6A-BA87-4F5C-8D15-8126D3EE3789}" destId="{B67E462B-B637-4FC2-909F-63D5BEFC6ACE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9B508-BA75-490C-8852-CC97A063F14A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Apps to assist</a:t>
          </a:r>
          <a:endParaRPr lang="en-US" sz="2500" kern="1200"/>
        </a:p>
      </dsp:txBody>
      <dsp:txXfrm>
        <a:off x="582645" y="1178"/>
        <a:ext cx="2174490" cy="1304694"/>
      </dsp:txXfrm>
    </dsp:sp>
    <dsp:sp modelId="{9A49EF36-3A63-4ED2-87C9-D74D38E3A240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Apps to help</a:t>
          </a:r>
          <a:endParaRPr lang="en-US" sz="2500" kern="1200"/>
        </a:p>
      </dsp:txBody>
      <dsp:txXfrm>
        <a:off x="2974584" y="1178"/>
        <a:ext cx="2174490" cy="1304694"/>
      </dsp:txXfrm>
    </dsp:sp>
    <dsp:sp modelId="{040B7B8D-82F9-42AA-A772-6ED89EA14731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Apps that can </a:t>
          </a:r>
          <a:r>
            <a:rPr lang="en-US" sz="2500" kern="1200"/>
            <a:t>be</a:t>
          </a:r>
          <a:r>
            <a:rPr lang="nl-BE" sz="2500" kern="1200"/>
            <a:t> </a:t>
          </a:r>
          <a:r>
            <a:rPr lang="en-US" sz="2500" kern="1200"/>
            <a:t>used</a:t>
          </a:r>
        </a:p>
      </dsp:txBody>
      <dsp:txXfrm>
        <a:off x="5366524" y="1178"/>
        <a:ext cx="2174490" cy="1304694"/>
      </dsp:txXfrm>
    </dsp:sp>
    <dsp:sp modelId="{0F719D96-BC29-4E97-A80E-1AD13DDFE048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Apps that are </a:t>
          </a:r>
          <a:r>
            <a:rPr lang="en-US" sz="2500" kern="1200"/>
            <a:t>structured</a:t>
          </a:r>
        </a:p>
      </dsp:txBody>
      <dsp:txXfrm>
        <a:off x="7758464" y="1178"/>
        <a:ext cx="2174490" cy="1304694"/>
      </dsp:txXfrm>
    </dsp:sp>
    <dsp:sp modelId="{A5CEA97B-222B-4213-847D-679248A912E9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Apps with the right </a:t>
          </a:r>
          <a:r>
            <a:rPr lang="en-US" sz="2500" kern="1200"/>
            <a:t>color</a:t>
          </a:r>
          <a:r>
            <a:rPr lang="nl-BE" sz="2500" kern="1200"/>
            <a:t> </a:t>
          </a:r>
          <a:r>
            <a:rPr lang="en-US" sz="2500" kern="1200"/>
            <a:t>scheme</a:t>
          </a:r>
        </a:p>
      </dsp:txBody>
      <dsp:txXfrm>
        <a:off x="582645" y="1523321"/>
        <a:ext cx="2174490" cy="1304694"/>
      </dsp:txXfrm>
    </dsp:sp>
    <dsp:sp modelId="{EEF7DEE5-505F-4408-84CE-AC907091D70A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Apps With the right </a:t>
          </a:r>
          <a:r>
            <a:rPr lang="en-US" sz="2500" kern="1200"/>
            <a:t>size</a:t>
          </a:r>
        </a:p>
      </dsp:txBody>
      <dsp:txXfrm>
        <a:off x="2974584" y="1523321"/>
        <a:ext cx="2174490" cy="1304694"/>
      </dsp:txXfrm>
    </dsp:sp>
    <dsp:sp modelId="{5A77085E-D915-466B-B8A9-DE0BE22ECD08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Apps </a:t>
          </a:r>
          <a:r>
            <a:rPr lang="en-US" sz="2500" kern="1200"/>
            <a:t>ordered</a:t>
          </a:r>
          <a:r>
            <a:rPr lang="nl-BE" sz="2500" kern="1200"/>
            <a:t> </a:t>
          </a:r>
          <a:r>
            <a:rPr lang="en-US" sz="2500" kern="1200"/>
            <a:t>by</a:t>
          </a:r>
          <a:r>
            <a:rPr lang="nl-BE" sz="2500" kern="1200"/>
            <a:t> </a:t>
          </a:r>
          <a:r>
            <a:rPr lang="en-US" sz="2500" kern="1200"/>
            <a:t>function</a:t>
          </a:r>
        </a:p>
      </dsp:txBody>
      <dsp:txXfrm>
        <a:off x="5366524" y="1523321"/>
        <a:ext cx="2174490" cy="1304694"/>
      </dsp:txXfrm>
    </dsp:sp>
    <dsp:sp modelId="{4EB2F3DA-DEA9-46BB-B079-04B1B86347E7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Apps that are error </a:t>
          </a:r>
          <a:r>
            <a:rPr lang="en-US" sz="2500" kern="1200"/>
            <a:t>less</a:t>
          </a:r>
        </a:p>
      </dsp:txBody>
      <dsp:txXfrm>
        <a:off x="7758464" y="1523321"/>
        <a:ext cx="2174490" cy="1304694"/>
      </dsp:txXfrm>
    </dsp:sp>
    <dsp:sp modelId="{8411BAD3-E4AF-4F4E-A936-4EFFCD5E0ED1}">
      <dsp:nvSpPr>
        <dsp:cNvPr id="0" name=""/>
        <dsp:cNvSpPr/>
      </dsp:nvSpPr>
      <dsp:spPr>
        <a:xfrm>
          <a:off x="582645" y="3045465"/>
          <a:ext cx="2174490" cy="1304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Apps with the right word </a:t>
          </a:r>
          <a:r>
            <a:rPr lang="en-US" sz="2500" kern="1200"/>
            <a:t>use</a:t>
          </a:r>
        </a:p>
      </dsp:txBody>
      <dsp:txXfrm>
        <a:off x="582645" y="3045465"/>
        <a:ext cx="2174490" cy="1304694"/>
      </dsp:txXfrm>
    </dsp:sp>
    <dsp:sp modelId="{8EC7DD83-9767-4329-B8A6-6A1672D1669D}">
      <dsp:nvSpPr>
        <dsp:cNvPr id="0" name=""/>
        <dsp:cNvSpPr/>
      </dsp:nvSpPr>
      <dsp:spPr>
        <a:xfrm>
          <a:off x="2974584" y="3045465"/>
          <a:ext cx="2174490" cy="130469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Apps with </a:t>
          </a:r>
          <a:r>
            <a:rPr lang="en-US" sz="2500" kern="1200"/>
            <a:t>Text</a:t>
          </a:r>
          <a:r>
            <a:rPr lang="nl-BE" sz="2500" kern="1200"/>
            <a:t> To Speech</a:t>
          </a:r>
          <a:endParaRPr lang="en-US" sz="2500" kern="1200"/>
        </a:p>
      </dsp:txBody>
      <dsp:txXfrm>
        <a:off x="2974584" y="3045465"/>
        <a:ext cx="2174490" cy="1304694"/>
      </dsp:txXfrm>
    </dsp:sp>
    <dsp:sp modelId="{D8EC1BA5-23A3-4D92-97AD-AAD384534213}">
      <dsp:nvSpPr>
        <dsp:cNvPr id="0" name=""/>
        <dsp:cNvSpPr/>
      </dsp:nvSpPr>
      <dsp:spPr>
        <a:xfrm>
          <a:off x="5366524" y="3045465"/>
          <a:ext cx="2174490" cy="13046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Apps with Images and </a:t>
          </a:r>
          <a:r>
            <a:rPr lang="en-US" sz="2500" kern="1200"/>
            <a:t>pictograms</a:t>
          </a:r>
        </a:p>
      </dsp:txBody>
      <dsp:txXfrm>
        <a:off x="5366524" y="3045465"/>
        <a:ext cx="2174490" cy="1304694"/>
      </dsp:txXfrm>
    </dsp:sp>
    <dsp:sp modelId="{B67E462B-B637-4FC2-909F-63D5BEFC6ACE}">
      <dsp:nvSpPr>
        <dsp:cNvPr id="0" name=""/>
        <dsp:cNvSpPr/>
      </dsp:nvSpPr>
      <dsp:spPr>
        <a:xfrm>
          <a:off x="7758464" y="3045465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Apps that are </a:t>
          </a:r>
          <a:r>
            <a:rPr lang="en-US" sz="2500" kern="1200"/>
            <a:t>robust</a:t>
          </a:r>
        </a:p>
      </dsp:txBody>
      <dsp:txXfrm>
        <a:off x="7758464" y="3045465"/>
        <a:ext cx="2174490" cy="1304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453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18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30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931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62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487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155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415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706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012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07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8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hotos.google.com/photo/AF1QipMlpIxmrWDf_u3-GQwD4ObZ_YB0CGmAAD0Bu6Uz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018C7-C61B-4D37-8123-C0341F0932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3806" b="119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6746F6-0F79-49E4-9399-435FE1286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US" sz="4800" dirty="0"/>
              <a:t>Inclusion</a:t>
            </a:r>
            <a:r>
              <a:rPr lang="nl-BE" sz="4800" dirty="0"/>
              <a:t> and Accessibility: Start right </a:t>
            </a:r>
            <a:r>
              <a:rPr lang="en-US" sz="4800" dirty="0"/>
              <a:t>now</a:t>
            </a:r>
            <a:r>
              <a:rPr lang="nl-BE" sz="4800" dirty="0"/>
              <a:t>!</a:t>
            </a:r>
            <a:endParaRPr lang="en-US" sz="48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2E93C20-DBF6-4EA6-A193-D7F4D0D1A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n-US" dirty="0"/>
              <a:t>Lightning</a:t>
            </a:r>
            <a:r>
              <a:rPr lang="nl-BE" dirty="0"/>
              <a:t> </a:t>
            </a:r>
            <a:r>
              <a:rPr lang="en-US" dirty="0"/>
              <a:t>Talks</a:t>
            </a:r>
            <a:r>
              <a:rPr lang="nl-BE" dirty="0"/>
              <a:t> // .NET Oxford</a:t>
            </a:r>
            <a:br>
              <a:rPr lang="nl-BE" dirty="0"/>
            </a:br>
            <a:r>
              <a:rPr lang="nl-BE" dirty="0"/>
              <a:t>@DennieDeclercq #DreamingIsBelieving</a:t>
            </a:r>
            <a:endParaRPr lang="en-U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DB85170-5C85-42C2-BF1A-49A311DC9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682" y="500721"/>
            <a:ext cx="1405477" cy="85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92E6F6B1-E6C2-4E1D-B003-BDB228FD4954}"/>
              </a:ext>
            </a:extLst>
          </p:cNvPr>
          <p:cNvSpPr txBox="1"/>
          <p:nvPr/>
        </p:nvSpPr>
        <p:spPr>
          <a:xfrm>
            <a:off x="4442609" y="1289481"/>
            <a:ext cx="3341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200" dirty="0"/>
              <a:t>Dennie Declercq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5412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AB23BA-767A-47AC-B334-9CC6A19F71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9" r="29920"/>
          <a:stretch/>
        </p:blipFill>
        <p:spPr bwMode="auto"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Arc 72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3B6208-7B8E-4554-9424-442776B7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Inclusion</a:t>
            </a:r>
            <a:r>
              <a:rPr lang="nl-BE" dirty="0"/>
              <a:t> and me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93F941-B1D4-46A4-B638-5B04DC72B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r>
              <a:rPr lang="nl-BE" dirty="0"/>
              <a:t>Ithaka</a:t>
            </a:r>
          </a:p>
          <a:p>
            <a:pPr lvl="1"/>
            <a:r>
              <a:rPr lang="en-US" dirty="0"/>
              <a:t>Accessible</a:t>
            </a:r>
            <a:r>
              <a:rPr lang="nl-BE" dirty="0"/>
              <a:t> Software</a:t>
            </a:r>
          </a:p>
          <a:p>
            <a:r>
              <a:rPr lang="nl-BE" dirty="0"/>
              <a:t>De Bezaan</a:t>
            </a:r>
          </a:p>
          <a:p>
            <a:r>
              <a:rPr lang="nl-BE" dirty="0"/>
              <a:t>Autism</a:t>
            </a:r>
          </a:p>
        </p:txBody>
      </p:sp>
    </p:spTree>
    <p:extLst>
      <p:ext uri="{BB962C8B-B14F-4D97-AF65-F5344CB8AC3E}">
        <p14:creationId xmlns:p14="http://schemas.microsoft.com/office/powerpoint/2010/main" val="144843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CD71EA-87B8-466F-B89A-9BF1F5DE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</a:t>
            </a:r>
            <a:r>
              <a:rPr lang="nl-BE" dirty="0"/>
              <a:t> you ever think about?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933D04-5C36-49D7-9A5F-CA26FBCD2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</a:t>
            </a:r>
            <a:r>
              <a:rPr lang="nl-BE" dirty="0"/>
              <a:t> are </a:t>
            </a:r>
            <a:r>
              <a:rPr lang="en-US" dirty="0"/>
              <a:t>people</a:t>
            </a:r>
            <a:r>
              <a:rPr lang="nl-BE" dirty="0"/>
              <a:t> with:</a:t>
            </a:r>
          </a:p>
          <a:p>
            <a:pPr lvl="1"/>
            <a:r>
              <a:rPr lang="nl-BE" dirty="0"/>
              <a:t>Autism / Aspergers / ASD</a:t>
            </a:r>
          </a:p>
          <a:p>
            <a:pPr lvl="1"/>
            <a:r>
              <a:rPr lang="nl-BE" dirty="0"/>
              <a:t>Learning Disabilities</a:t>
            </a:r>
          </a:p>
          <a:p>
            <a:pPr lvl="1"/>
            <a:r>
              <a:rPr lang="nl-BE" dirty="0"/>
              <a:t>ADHD</a:t>
            </a:r>
          </a:p>
          <a:p>
            <a:pPr lvl="1"/>
            <a:r>
              <a:rPr lang="en-US" dirty="0"/>
              <a:t>Anxiety</a:t>
            </a:r>
          </a:p>
          <a:p>
            <a:pPr lvl="1"/>
            <a:r>
              <a:rPr lang="nl-BE" dirty="0"/>
              <a:t>AND</a:t>
            </a:r>
          </a:p>
          <a:p>
            <a:pPr lvl="2"/>
            <a:r>
              <a:rPr lang="en-US" dirty="0"/>
              <a:t>Vision</a:t>
            </a:r>
            <a:r>
              <a:rPr lang="nl-BE" dirty="0"/>
              <a:t> </a:t>
            </a:r>
            <a:r>
              <a:rPr lang="en-US" dirty="0"/>
              <a:t>loss</a:t>
            </a:r>
          </a:p>
          <a:p>
            <a:pPr lvl="2"/>
            <a:r>
              <a:rPr lang="nl-BE" dirty="0"/>
              <a:t>Hearing </a:t>
            </a:r>
            <a:r>
              <a:rPr lang="en-US" dirty="0"/>
              <a:t>difficulties</a:t>
            </a:r>
          </a:p>
          <a:p>
            <a:pPr lvl="2"/>
            <a:r>
              <a:rPr lang="en-US" dirty="0"/>
              <a:t>Elderly</a:t>
            </a:r>
          </a:p>
        </p:txBody>
      </p:sp>
    </p:spTree>
    <p:extLst>
      <p:ext uri="{BB962C8B-B14F-4D97-AF65-F5344CB8AC3E}">
        <p14:creationId xmlns:p14="http://schemas.microsoft.com/office/powerpoint/2010/main" val="2045793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32B32-FBEC-46C8-AE28-BE72EDDCB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Intro to QOL</a:t>
            </a:r>
            <a:endParaRPr lang="en-US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18EAB14-81CF-47AA-AF18-89A98108B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Quality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2D121A-12CE-4797-A492-CE606F1C82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nl-BE" dirty="0"/>
              <a:t>Health</a:t>
            </a:r>
          </a:p>
          <a:p>
            <a:pPr lvl="1"/>
            <a:r>
              <a:rPr lang="nl-BE" dirty="0"/>
              <a:t>Money</a:t>
            </a:r>
          </a:p>
          <a:p>
            <a:pPr lvl="1"/>
            <a:r>
              <a:rPr lang="en-US" dirty="0"/>
              <a:t>Interdependency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Choices</a:t>
            </a:r>
          </a:p>
          <a:p>
            <a:pPr lvl="1"/>
            <a:r>
              <a:rPr lang="en-US" dirty="0"/>
              <a:t>Meaningfulness</a:t>
            </a:r>
          </a:p>
          <a:p>
            <a:pPr lvl="1"/>
            <a:r>
              <a:rPr lang="nl-BE" dirty="0"/>
              <a:t>“Feeling good”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3425C90-8096-44EB-96C9-F7608E84C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BE" dirty="0"/>
              <a:t>Life</a:t>
            </a:r>
            <a:endParaRPr lang="en-US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72B2F3E-15B1-4F4F-9F32-9FB1DE6E7FB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Work</a:t>
            </a:r>
          </a:p>
          <a:p>
            <a:r>
              <a:rPr lang="en-US" dirty="0"/>
              <a:t>Free time</a:t>
            </a:r>
          </a:p>
          <a:p>
            <a:r>
              <a:rPr lang="nl-BE" dirty="0"/>
              <a:t>School</a:t>
            </a:r>
          </a:p>
          <a:p>
            <a:r>
              <a:rPr lang="nl-BE" dirty="0"/>
              <a:t>Transport</a:t>
            </a:r>
          </a:p>
          <a:p>
            <a:r>
              <a:rPr lang="nl-BE" dirty="0"/>
              <a:t>Food</a:t>
            </a:r>
          </a:p>
          <a:p>
            <a:r>
              <a:rPr lang="en-US" dirty="0"/>
              <a:t>Sports</a:t>
            </a:r>
          </a:p>
          <a:p>
            <a:r>
              <a:rPr lang="nl-BE" dirty="0"/>
              <a:t>Hobby</a:t>
            </a:r>
          </a:p>
          <a:p>
            <a:r>
              <a:rPr lang="nl-BE" dirty="0"/>
              <a:t>Transport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84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BF49B7-3DAF-49E7-AFB9-980C3F16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nl-BE">
                <a:solidFill>
                  <a:srgbClr val="FFFFFF"/>
                </a:solidFill>
              </a:rPr>
              <a:t>What are </a:t>
            </a:r>
            <a:r>
              <a:rPr lang="en-US">
                <a:solidFill>
                  <a:srgbClr val="FFFFFF"/>
                </a:solidFill>
              </a:rPr>
              <a:t>Accessible</a:t>
            </a:r>
            <a:r>
              <a:rPr lang="nl-BE">
                <a:solidFill>
                  <a:srgbClr val="FFFFFF"/>
                </a:solidFill>
              </a:rPr>
              <a:t> Apps?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9A20E4CC-DB7C-4A65-BEB3-C595E75C59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738192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445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F7A401-D684-42A5-97CE-F1D6DBE4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Apps </a:t>
            </a:r>
            <a:r>
              <a:rPr lang="en-US" dirty="0"/>
              <a:t>vs</a:t>
            </a:r>
            <a:r>
              <a:rPr lang="nl-BE" dirty="0"/>
              <a:t> Websites</a:t>
            </a:r>
            <a:endParaRPr lang="en-US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7E53D42-3664-481C-AB54-B984625237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Websites</a:t>
            </a:r>
            <a:endParaRPr lang="en-US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3A2A70C-B4BE-4B08-A6A7-F469434CDB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WCAG</a:t>
            </a:r>
          </a:p>
          <a:p>
            <a:r>
              <a:rPr lang="nl-BE" dirty="0"/>
              <a:t>Screenreaders</a:t>
            </a:r>
          </a:p>
          <a:p>
            <a:r>
              <a:rPr lang="nl-BE" dirty="0"/>
              <a:t>Autism </a:t>
            </a:r>
            <a:r>
              <a:rPr lang="en-US" dirty="0"/>
              <a:t>Friendly</a:t>
            </a:r>
            <a:r>
              <a:rPr lang="nl-BE" dirty="0"/>
              <a:t> Label</a:t>
            </a:r>
          </a:p>
          <a:p>
            <a:r>
              <a:rPr lang="nl-BE" dirty="0"/>
              <a:t>Official scores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D6094B32-7F2B-4723-996E-907F9BBE1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BE" dirty="0"/>
              <a:t>Apps</a:t>
            </a:r>
            <a:endParaRPr lang="en-US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738E55A4-5B1F-43F5-9BF2-836E207330F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NO official standard</a:t>
            </a:r>
            <a:r>
              <a:rPr lang="en-US" dirty="0"/>
              <a:t>s</a:t>
            </a:r>
          </a:p>
          <a:p>
            <a:r>
              <a:rPr lang="en-US" dirty="0"/>
              <a:t>Text To Speech</a:t>
            </a:r>
          </a:p>
          <a:p>
            <a:r>
              <a:rPr lang="en-US" dirty="0"/>
              <a:t>Mobile – Driven -  World</a:t>
            </a:r>
          </a:p>
          <a:p>
            <a:r>
              <a:rPr lang="nl-BE" dirty="0"/>
              <a:t>Mobile on </a:t>
            </a:r>
            <a:r>
              <a:rPr lang="en-US" dirty="0"/>
              <a:t>demand</a:t>
            </a:r>
          </a:p>
          <a:p>
            <a:r>
              <a:rPr lang="nl-BE" dirty="0"/>
              <a:t>Cloud </a:t>
            </a:r>
            <a:r>
              <a:rPr lang="en-US" dirty="0"/>
              <a:t>opportunities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Missing link</a:t>
            </a:r>
          </a:p>
        </p:txBody>
      </p:sp>
    </p:spTree>
    <p:extLst>
      <p:ext uri="{BB962C8B-B14F-4D97-AF65-F5344CB8AC3E}">
        <p14:creationId xmlns:p14="http://schemas.microsoft.com/office/powerpoint/2010/main" val="1283605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EC8C7375-1A76-4164-A6BF-34E58725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WCAG</a:t>
            </a:r>
            <a:endParaRPr lang="en-US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41F3730B-900F-4848-B602-386F3BEBC7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Principles</a:t>
            </a:r>
          </a:p>
        </p:txBody>
      </p:sp>
      <p:sp>
        <p:nvSpPr>
          <p:cNvPr id="13" name="Tijdelijke aanduiding voor inhoud 12">
            <a:extLst>
              <a:ext uri="{FF2B5EF4-FFF2-40B4-BE49-F238E27FC236}">
                <a16:creationId xmlns:a16="http://schemas.microsoft.com/office/drawing/2014/main" id="{1542107C-4984-43BF-AFDD-30D77D2182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Perceivable</a:t>
            </a:r>
          </a:p>
          <a:p>
            <a:r>
              <a:rPr lang="en-US" dirty="0"/>
              <a:t>Operable</a:t>
            </a:r>
          </a:p>
          <a:p>
            <a:r>
              <a:rPr lang="en-US" dirty="0"/>
              <a:t>Understandable</a:t>
            </a:r>
          </a:p>
          <a:p>
            <a:r>
              <a:rPr lang="en-US" dirty="0"/>
              <a:t>Robust</a:t>
            </a:r>
            <a:r>
              <a:rPr lang="nl-BE" dirty="0"/>
              <a:t>	</a:t>
            </a:r>
            <a:endParaRPr lang="en-US" dirty="0"/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7B463C67-984D-4FE1-8F81-8007C4464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BE" dirty="0"/>
              <a:t>Missing</a:t>
            </a:r>
            <a:endParaRPr lang="en-US" dirty="0"/>
          </a:p>
        </p:txBody>
      </p:sp>
      <p:sp>
        <p:nvSpPr>
          <p:cNvPr id="15" name="Tijdelijke aanduiding voor inhoud 14">
            <a:extLst>
              <a:ext uri="{FF2B5EF4-FFF2-40B4-BE49-F238E27FC236}">
                <a16:creationId xmlns:a16="http://schemas.microsoft.com/office/drawing/2014/main" id="{8505D70C-EB46-47BB-8E6D-65422C6AD40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l-BE" dirty="0"/>
              <a:t>Learning disabilities / ASD / ADHD</a:t>
            </a:r>
          </a:p>
          <a:p>
            <a:r>
              <a:rPr lang="nl-BE" dirty="0"/>
              <a:t>Mobile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Hope </a:t>
            </a:r>
            <a:r>
              <a:rPr lang="en-US" dirty="0"/>
              <a:t>for</a:t>
            </a:r>
            <a:r>
              <a:rPr lang="nl-BE" dirty="0"/>
              <a:t> WCAG 2.2? WCAG 2.x? WCAG 3?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1585400B-7D21-4DCE-A761-F90AB1C1F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4552157"/>
            <a:ext cx="3275012" cy="163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53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43A8870-5380-4D18-AAB6-DDCD7E449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nl-BE" dirty="0"/>
              <a:t>Start right </a:t>
            </a:r>
            <a:r>
              <a:rPr lang="en-US" dirty="0"/>
              <a:t>now</a:t>
            </a:r>
            <a:r>
              <a:rPr lang="nl-BE" dirty="0"/>
              <a:t>!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790F71-7F59-4241-AD0E-12237E411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7502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Learn</a:t>
            </a:r>
            <a:r>
              <a:rPr lang="nl-BE" sz="2000" dirty="0"/>
              <a:t> about </a:t>
            </a:r>
            <a:r>
              <a:rPr lang="en-US" sz="2000" dirty="0"/>
              <a:t>accessible</a:t>
            </a:r>
            <a:r>
              <a:rPr lang="nl-BE" sz="2000" dirty="0"/>
              <a:t> app development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Learn</a:t>
            </a:r>
            <a:r>
              <a:rPr lang="nl-BE" sz="2000" dirty="0"/>
              <a:t> about </a:t>
            </a:r>
            <a:r>
              <a:rPr lang="en-US" sz="2000" dirty="0"/>
              <a:t>inclusive</a:t>
            </a:r>
            <a:r>
              <a:rPr lang="nl-BE" sz="2000" dirty="0"/>
              <a:t> apps</a:t>
            </a:r>
          </a:p>
          <a:p>
            <a:pPr marL="514350" indent="-514350">
              <a:buFont typeface="+mj-lt"/>
              <a:buAutoNum type="arabicPeriod"/>
            </a:pPr>
            <a:r>
              <a:rPr lang="nl-BE" sz="2000" dirty="0"/>
              <a:t>Look in your </a:t>
            </a:r>
            <a:r>
              <a:rPr lang="en-US" sz="2000" dirty="0"/>
              <a:t>own</a:t>
            </a:r>
            <a:r>
              <a:rPr lang="nl-BE" sz="2000" dirty="0"/>
              <a:t> </a:t>
            </a:r>
            <a:r>
              <a:rPr lang="en-US" sz="2000" dirty="0"/>
              <a:t>surroundings</a:t>
            </a:r>
            <a:r>
              <a:rPr lang="nl-BE" sz="2000" dirty="0"/>
              <a:t>:</a:t>
            </a:r>
          </a:p>
          <a:p>
            <a:pPr marL="457200" lvl="1" indent="0">
              <a:buNone/>
            </a:pPr>
            <a:r>
              <a:rPr lang="nl-BE" sz="2000" dirty="0"/>
              <a:t>What are you doing in:</a:t>
            </a:r>
          </a:p>
          <a:p>
            <a:pPr marL="914400" lvl="2" indent="0">
              <a:buNone/>
            </a:pPr>
            <a:r>
              <a:rPr lang="nl-BE" dirty="0"/>
              <a:t>Daily life</a:t>
            </a:r>
          </a:p>
          <a:p>
            <a:pPr marL="914400" lvl="2" indent="0">
              <a:buNone/>
            </a:pPr>
            <a:r>
              <a:rPr lang="en-US" dirty="0"/>
              <a:t>Hobbies</a:t>
            </a:r>
            <a:r>
              <a:rPr lang="nl-BE" dirty="0"/>
              <a:t>?</a:t>
            </a:r>
          </a:p>
          <a:p>
            <a:pPr marL="457200" lvl="1" indent="0">
              <a:buNone/>
            </a:pPr>
            <a:r>
              <a:rPr lang="nl-BE" sz="2000" dirty="0"/>
              <a:t>Do you </a:t>
            </a:r>
            <a:r>
              <a:rPr lang="en-US" sz="2000" dirty="0"/>
              <a:t>see</a:t>
            </a:r>
            <a:r>
              <a:rPr lang="nl-BE" sz="2000" dirty="0"/>
              <a:t> PWD?</a:t>
            </a:r>
          </a:p>
          <a:p>
            <a:pPr marL="457200" lvl="1" indent="0">
              <a:buNone/>
            </a:pPr>
            <a:r>
              <a:rPr lang="nl-BE" sz="2000" dirty="0"/>
              <a:t>Heard about PWD?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Look at governmental apps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Can YOU make the difference?</a:t>
            </a:r>
          </a:p>
        </p:txBody>
      </p:sp>
      <p:pic>
        <p:nvPicPr>
          <p:cNvPr id="7" name="Afbeelding 6" descr="Hardlopers aan de startlijn">
            <a:extLst>
              <a:ext uri="{FF2B5EF4-FFF2-40B4-BE49-F238E27FC236}">
                <a16:creationId xmlns:a16="http://schemas.microsoft.com/office/drawing/2014/main" id="{1A7D0304-28F0-4022-A413-F4F679D104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7" r="7820" b="1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5C83A583-CDC1-450D-8222-B49EDD03761E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effectLst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902506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C793AC6-40DB-495A-B7BD-12C171CC0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53" y="176328"/>
            <a:ext cx="5096573" cy="559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B2A6E11-C187-4CAC-8A04-FB7E3D93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Thank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1014099-EA9F-4520-822F-1401F67BA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Dennie Declercq</a:t>
            </a:r>
          </a:p>
          <a:p>
            <a:r>
              <a:rPr lang="nl-BE" dirty="0"/>
              <a:t>Dennie@ddsoft.be</a:t>
            </a:r>
          </a:p>
          <a:p>
            <a:r>
              <a:rPr lang="nl-BE" dirty="0"/>
              <a:t>@DennieDeclercq</a:t>
            </a:r>
          </a:p>
          <a:p>
            <a:r>
              <a:rPr lang="nl-BE" dirty="0"/>
              <a:t>#DreamingIsBelieving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PROUDLY SPONSORED BY: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8F78D7C-BE79-491F-8554-C99FC4B4C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38" y="5529263"/>
            <a:ext cx="189547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 descr="Afbeelding met stoppen, voedsel, teken&#10;&#10;Automatisch gegenereerde beschrijving">
            <a:extLst>
              <a:ext uri="{FF2B5EF4-FFF2-40B4-BE49-F238E27FC236}">
                <a16:creationId xmlns:a16="http://schemas.microsoft.com/office/drawing/2014/main" id="{196EC742-A76B-4EDF-9451-FC7AFB2275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345" y="451458"/>
            <a:ext cx="3261342" cy="290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02867B3A2BE04B93155B379AF2FA92" ma:contentTypeVersion="13" ma:contentTypeDescription="Een nieuw document maken." ma:contentTypeScope="" ma:versionID="782803e6785e16652b15ed97002ae398">
  <xsd:schema xmlns:xsd="http://www.w3.org/2001/XMLSchema" xmlns:xs="http://www.w3.org/2001/XMLSchema" xmlns:p="http://schemas.microsoft.com/office/2006/metadata/properties" xmlns:ns3="e2a53566-589f-4dac-abc6-34a7702f4840" xmlns:ns4="dd2dc893-332b-4cf7-9cdb-cc69e0f5b6c2" targetNamespace="http://schemas.microsoft.com/office/2006/metadata/properties" ma:root="true" ma:fieldsID="c4bb3ece6dcf6dfb22d753bff3e9d91f" ns3:_="" ns4:_="">
    <xsd:import namespace="e2a53566-589f-4dac-abc6-34a7702f4840"/>
    <xsd:import namespace="dd2dc893-332b-4cf7-9cdb-cc69e0f5b6c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a53566-589f-4dac-abc6-34a7702f48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2dc893-332b-4cf7-9cdb-cc69e0f5b6c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int-hash delen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7EC663-5234-4A88-A1E7-666FC1CC11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a53566-589f-4dac-abc6-34a7702f4840"/>
    <ds:schemaRef ds:uri="dd2dc893-332b-4cf7-9cdb-cc69e0f5b6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38B36E-DB26-4AE2-870E-F62A8767CF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105758-1FA2-4501-9919-B6DE6B17BF4F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e2a53566-589f-4dac-abc6-34a7702f4840"/>
    <ds:schemaRef ds:uri="http://purl.org/dc/terms/"/>
    <ds:schemaRef ds:uri="dd2dc893-332b-4cf7-9cdb-cc69e0f5b6c2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Breedbeeld</PresentationFormat>
  <Paragraphs>96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Tw Cen MT</vt:lpstr>
      <vt:lpstr>ShapesVTI</vt:lpstr>
      <vt:lpstr>Inclusion and Accessibility: Start right now!</vt:lpstr>
      <vt:lpstr>Inclusion and me</vt:lpstr>
      <vt:lpstr>Did you ever think about?</vt:lpstr>
      <vt:lpstr>Intro to QOL</vt:lpstr>
      <vt:lpstr>What are Accessible Apps?</vt:lpstr>
      <vt:lpstr>Apps vs Websites</vt:lpstr>
      <vt:lpstr>WCAG</vt:lpstr>
      <vt:lpstr>Start right now!</vt:lpstr>
      <vt:lpstr>Thank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Inclusion and Accessibility: Start right now!</dc:title>
  <dc:creator>Dennie Declercq</dc:creator>
  <cp:lastModifiedBy>Dennie Declercq</cp:lastModifiedBy>
  <cp:revision>2</cp:revision>
  <dcterms:created xsi:type="dcterms:W3CDTF">2020-05-15T13:45:36Z</dcterms:created>
  <dcterms:modified xsi:type="dcterms:W3CDTF">2020-05-24T18:49:07Z</dcterms:modified>
</cp:coreProperties>
</file>