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62" r:id="rId2"/>
    <p:sldId id="258" r:id="rId3"/>
    <p:sldId id="259" r:id="rId4"/>
    <p:sldId id="294" r:id="rId5"/>
    <p:sldId id="295" r:id="rId6"/>
    <p:sldId id="296" r:id="rId7"/>
    <p:sldId id="264" r:id="rId8"/>
    <p:sldId id="293" r:id="rId9"/>
    <p:sldId id="290" r:id="rId10"/>
  </p:sldIdLst>
  <p:sldSz cx="9144000" cy="5143500" type="screen16x9"/>
  <p:notesSz cx="6858000" cy="9144000"/>
  <p:embeddedFontLst>
    <p:embeddedFont>
      <p:font typeface="Algerian" panose="04020705040A02060702" pitchFamily="82" charset="0"/>
      <p:regular r:id="rId12"/>
    </p:embeddedFont>
    <p:embeddedFont>
      <p:font typeface="Arial Black" panose="020B0A04020102020204" pitchFamily="34" charset="0"/>
      <p:bold r:id="rId13"/>
    </p:embeddedFont>
    <p:embeddedFont>
      <p:font typeface="Audiowide" panose="020B0604020202020204" charset="0"/>
      <p:regular r:id="rId14"/>
    </p:embeddedFont>
    <p:embeddedFont>
      <p:font typeface="Calibri" panose="020F0502020204030204" pitchFamily="34" charset="0"/>
      <p:regular r:id="rId15"/>
      <p:bold r:id="rId16"/>
      <p:italic r:id="rId17"/>
      <p:boldItalic r:id="rId18"/>
    </p:embeddedFont>
    <p:embeddedFont>
      <p:font typeface="Fira Sans" panose="020B05030500000200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190F89-A041-4605-905A-08135E429B5F}">
  <a:tblStyle styleId="{F0190F89-A041-4605-905A-08135E429B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0" autoAdjust="0"/>
    <p:restoredTop sz="94660"/>
  </p:normalViewPr>
  <p:slideViewPr>
    <p:cSldViewPr snapToGrid="0">
      <p:cViewPr varScale="1">
        <p:scale>
          <a:sx n="111" d="100"/>
          <a:sy n="111" d="100"/>
        </p:scale>
        <p:origin x="88" y="16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2ED16-AE0F-4DF0-87CC-8063D5939296}"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C5FCBA05-E1B6-4011-AAEE-269E8A1F89B0}">
      <dgm:prSet custT="1"/>
      <dgm:spPr>
        <a:solidFill>
          <a:srgbClr val="FFD961"/>
        </a:solidFill>
        <a:ln>
          <a:solidFill>
            <a:srgbClr val="FFC000"/>
          </a:solidFill>
        </a:ln>
      </dgm:spPr>
      <dgm:t>
        <a:bodyPr/>
        <a:lstStyle/>
        <a:p>
          <a:pPr rtl="0"/>
          <a:r>
            <a:rPr lang="en-US" sz="1200" dirty="0">
              <a:latin typeface="Arial Black" panose="020B0A04020102020204" pitchFamily="34" charset="0"/>
            </a:rPr>
            <a:t>Clarification of the main purpose of the project</a:t>
          </a:r>
        </a:p>
      </dgm:t>
    </dgm:pt>
    <dgm:pt modelId="{DB993D67-EAE7-4E7B-98BC-6619C6E75EC4}" type="parTrans" cxnId="{3743C013-4760-4F07-9DC8-E4DBDAFBB2E9}">
      <dgm:prSet/>
      <dgm:spPr/>
      <dgm:t>
        <a:bodyPr/>
        <a:lstStyle/>
        <a:p>
          <a:endParaRPr lang="en-US"/>
        </a:p>
      </dgm:t>
    </dgm:pt>
    <dgm:pt modelId="{7FBEB491-2E4C-47B1-9D2A-0982212A3687}" type="sibTrans" cxnId="{3743C013-4760-4F07-9DC8-E4DBDAFBB2E9}">
      <dgm:prSet/>
      <dgm:spPr/>
      <dgm:t>
        <a:bodyPr/>
        <a:lstStyle/>
        <a:p>
          <a:endParaRPr lang="en-US"/>
        </a:p>
      </dgm:t>
    </dgm:pt>
    <dgm:pt modelId="{5EB43746-F844-4BB3-A2C3-AF004234ACFC}">
      <dgm:prSet custT="1"/>
      <dgm:spPr>
        <a:solidFill>
          <a:srgbClr val="FFD961"/>
        </a:solidFill>
        <a:ln>
          <a:solidFill>
            <a:srgbClr val="FFC000"/>
          </a:solidFill>
        </a:ln>
      </dgm:spPr>
      <dgm:t>
        <a:bodyPr/>
        <a:lstStyle/>
        <a:p>
          <a:pPr rtl="0"/>
          <a:r>
            <a:rPr lang="en-US" sz="1200" dirty="0">
              <a:latin typeface="Arial Black" panose="020B0A04020102020204" pitchFamily="34" charset="0"/>
            </a:rPr>
            <a:t>Creating repository in GitHub</a:t>
          </a:r>
        </a:p>
      </dgm:t>
    </dgm:pt>
    <dgm:pt modelId="{B98F76F4-403D-4AF7-A81C-4859711867C8}" type="parTrans" cxnId="{0AC5E4B6-0A85-47E1-99A8-07923D35D137}">
      <dgm:prSet/>
      <dgm:spPr/>
      <dgm:t>
        <a:bodyPr/>
        <a:lstStyle/>
        <a:p>
          <a:endParaRPr lang="en-US"/>
        </a:p>
      </dgm:t>
    </dgm:pt>
    <dgm:pt modelId="{526CF2FA-C94E-441E-A2DA-BF97A623416F}" type="sibTrans" cxnId="{0AC5E4B6-0A85-47E1-99A8-07923D35D137}">
      <dgm:prSet/>
      <dgm:spPr/>
      <dgm:t>
        <a:bodyPr/>
        <a:lstStyle/>
        <a:p>
          <a:endParaRPr lang="en-US"/>
        </a:p>
      </dgm:t>
    </dgm:pt>
    <dgm:pt modelId="{C4C8FDD5-1A26-49B3-8B9F-01ACEC43FA31}">
      <dgm:prSet custT="1"/>
      <dgm:spPr>
        <a:solidFill>
          <a:srgbClr val="FFD961"/>
        </a:solidFill>
        <a:ln>
          <a:solidFill>
            <a:srgbClr val="FFC000"/>
          </a:solidFill>
        </a:ln>
      </dgm:spPr>
      <dgm:t>
        <a:bodyPr/>
        <a:lstStyle/>
        <a:p>
          <a:pPr rtl="0"/>
          <a:r>
            <a:rPr lang="en-US" sz="1200" dirty="0">
              <a:latin typeface="Arial Black" panose="020B0A04020102020204" pitchFamily="34" charset="0"/>
            </a:rPr>
            <a:t>Selection</a:t>
          </a:r>
          <a:r>
            <a:rPr lang="en-US" sz="1200" baseline="0" dirty="0">
              <a:latin typeface="Arial Black" panose="020B0A04020102020204" pitchFamily="34" charset="0"/>
            </a:rPr>
            <a:t> of information</a:t>
          </a:r>
          <a:endParaRPr lang="en-US" sz="1200" dirty="0">
            <a:latin typeface="Arial Black" panose="020B0A04020102020204" pitchFamily="34" charset="0"/>
          </a:endParaRPr>
        </a:p>
      </dgm:t>
    </dgm:pt>
    <dgm:pt modelId="{2F605A18-6A13-49B1-B661-B795108898C3}" type="parTrans" cxnId="{C1A4D27B-113B-4B22-8FE0-1C3D081C75B5}">
      <dgm:prSet/>
      <dgm:spPr/>
      <dgm:t>
        <a:bodyPr/>
        <a:lstStyle/>
        <a:p>
          <a:endParaRPr lang="en-US"/>
        </a:p>
      </dgm:t>
    </dgm:pt>
    <dgm:pt modelId="{BA942B61-6380-40E3-8B17-6DA75E667B3F}" type="sibTrans" cxnId="{C1A4D27B-113B-4B22-8FE0-1C3D081C75B5}">
      <dgm:prSet/>
      <dgm:spPr/>
      <dgm:t>
        <a:bodyPr/>
        <a:lstStyle/>
        <a:p>
          <a:endParaRPr lang="en-US"/>
        </a:p>
      </dgm:t>
    </dgm:pt>
    <dgm:pt modelId="{EC326842-DC41-4F02-8B2D-F1A6840A989D}">
      <dgm:prSet custT="1"/>
      <dgm:spPr>
        <a:solidFill>
          <a:srgbClr val="FFD961"/>
        </a:solidFill>
        <a:ln>
          <a:solidFill>
            <a:srgbClr val="FFC000"/>
          </a:solidFill>
        </a:ln>
      </dgm:spPr>
      <dgm:t>
        <a:bodyPr/>
        <a:lstStyle/>
        <a:p>
          <a:pPr rtl="0"/>
          <a:r>
            <a:rPr lang="en-US" sz="1200" b="0" i="0" dirty="0">
              <a:latin typeface="Arial Black" panose="020B0A04020102020204" pitchFamily="34" charset="0"/>
            </a:rPr>
            <a:t>Creating a main program</a:t>
          </a:r>
          <a:endParaRPr lang="en-US" sz="1200" dirty="0">
            <a:latin typeface="Arial Black" panose="020B0A04020102020204" pitchFamily="34" charset="0"/>
          </a:endParaRPr>
        </a:p>
      </dgm:t>
    </dgm:pt>
    <dgm:pt modelId="{F99B9EAD-944D-4C43-8275-308F230E6D03}" type="parTrans" cxnId="{92264F9C-0DB2-4136-8A41-FBEFC4F1B3C1}">
      <dgm:prSet/>
      <dgm:spPr/>
      <dgm:t>
        <a:bodyPr/>
        <a:lstStyle/>
        <a:p>
          <a:endParaRPr lang="en-US"/>
        </a:p>
      </dgm:t>
    </dgm:pt>
    <dgm:pt modelId="{DE09C114-9C06-473D-A21D-10216DEC58AF}" type="sibTrans" cxnId="{92264F9C-0DB2-4136-8A41-FBEFC4F1B3C1}">
      <dgm:prSet/>
      <dgm:spPr/>
      <dgm:t>
        <a:bodyPr/>
        <a:lstStyle/>
        <a:p>
          <a:endParaRPr lang="en-US" dirty="0"/>
        </a:p>
      </dgm:t>
    </dgm:pt>
    <dgm:pt modelId="{C4454037-B96C-4181-9257-DE90551DF7E9}">
      <dgm:prSet custT="1"/>
      <dgm:spPr>
        <a:solidFill>
          <a:srgbClr val="FFD961"/>
        </a:solidFill>
        <a:ln>
          <a:solidFill>
            <a:srgbClr val="FFC000"/>
          </a:solidFill>
        </a:ln>
      </dgm:spPr>
      <dgm:t>
        <a:bodyPr/>
        <a:lstStyle/>
        <a:p>
          <a:pPr rtl="0"/>
          <a:r>
            <a:rPr lang="en-US" sz="1200" b="0" i="0" dirty="0">
              <a:latin typeface="Arial Black" panose="020B0A04020102020204" pitchFamily="34" charset="0"/>
            </a:rPr>
            <a:t>Creating helpful functions</a:t>
          </a:r>
          <a:endParaRPr lang="en-US" sz="1200" dirty="0">
            <a:latin typeface="Arial Black" panose="020B0A04020102020204" pitchFamily="34" charset="0"/>
          </a:endParaRPr>
        </a:p>
      </dgm:t>
    </dgm:pt>
    <dgm:pt modelId="{652C0960-0D7C-48B6-8064-62939354FC4F}" type="parTrans" cxnId="{3E223CF3-E25D-41A4-B532-98547CAECD85}">
      <dgm:prSet/>
      <dgm:spPr/>
      <dgm:t>
        <a:bodyPr/>
        <a:lstStyle/>
        <a:p>
          <a:endParaRPr lang="en-US"/>
        </a:p>
      </dgm:t>
    </dgm:pt>
    <dgm:pt modelId="{780BEFA8-F6C1-43CB-9DE9-3C41B702C56E}" type="sibTrans" cxnId="{3E223CF3-E25D-41A4-B532-98547CAECD85}">
      <dgm:prSet/>
      <dgm:spPr/>
      <dgm:t>
        <a:bodyPr/>
        <a:lstStyle/>
        <a:p>
          <a:endParaRPr lang="en-US"/>
        </a:p>
      </dgm:t>
    </dgm:pt>
    <dgm:pt modelId="{EEFBFFF9-9C23-43EE-B94F-E7505FA05A44}">
      <dgm:prSet custT="1"/>
      <dgm:spPr>
        <a:solidFill>
          <a:srgbClr val="FFD961"/>
        </a:solidFill>
        <a:ln>
          <a:solidFill>
            <a:srgbClr val="FFC000"/>
          </a:solidFill>
        </a:ln>
      </dgm:spPr>
      <dgm:t>
        <a:bodyPr/>
        <a:lstStyle/>
        <a:p>
          <a:pPr rtl="0"/>
          <a:r>
            <a:rPr lang="en-US" sz="1200" b="0" i="0" dirty="0">
              <a:latin typeface="Arial Black" panose="020B0A04020102020204" pitchFamily="34" charset="0"/>
            </a:rPr>
            <a:t>Connecting functions to the main function</a:t>
          </a:r>
          <a:endParaRPr lang="en-US" sz="1200" dirty="0">
            <a:latin typeface="Arial Black" panose="020B0A04020102020204" pitchFamily="34" charset="0"/>
          </a:endParaRPr>
        </a:p>
      </dgm:t>
    </dgm:pt>
    <dgm:pt modelId="{2D40D184-B443-4CCB-AF99-452D860ADD0E}" type="parTrans" cxnId="{EC50E7FD-D8EE-481C-80EB-42D81FAC2991}">
      <dgm:prSet/>
      <dgm:spPr/>
      <dgm:t>
        <a:bodyPr/>
        <a:lstStyle/>
        <a:p>
          <a:endParaRPr lang="en-US"/>
        </a:p>
      </dgm:t>
    </dgm:pt>
    <dgm:pt modelId="{28A9E2CF-A6EB-42E3-A96E-6D7B41E18125}" type="sibTrans" cxnId="{EC50E7FD-D8EE-481C-80EB-42D81FAC2991}">
      <dgm:prSet/>
      <dgm:spPr/>
      <dgm:t>
        <a:bodyPr/>
        <a:lstStyle/>
        <a:p>
          <a:endParaRPr lang="en-US"/>
        </a:p>
      </dgm:t>
    </dgm:pt>
    <dgm:pt modelId="{A0CE5104-49A6-44F5-9585-82B7904CF04B}">
      <dgm:prSet custT="1"/>
      <dgm:spPr>
        <a:solidFill>
          <a:srgbClr val="FFD961"/>
        </a:solidFill>
        <a:ln>
          <a:solidFill>
            <a:srgbClr val="FFC000"/>
          </a:solidFill>
        </a:ln>
      </dgm:spPr>
      <dgm:t>
        <a:bodyPr/>
        <a:lstStyle/>
        <a:p>
          <a:pPr rtl="0"/>
          <a:r>
            <a:rPr lang="en-US" sz="1200" b="0" i="0" dirty="0">
              <a:latin typeface="Arial Black" panose="020B0A04020102020204" pitchFamily="34" charset="0"/>
            </a:rPr>
            <a:t>Connecting the parts into a completed product</a:t>
          </a:r>
          <a:endParaRPr lang="en-US" sz="1200" dirty="0">
            <a:latin typeface="Arial Black" panose="020B0A04020102020204" pitchFamily="34" charset="0"/>
          </a:endParaRPr>
        </a:p>
      </dgm:t>
    </dgm:pt>
    <dgm:pt modelId="{7937EF81-7413-4035-B9C9-1FA632A82ABB}" type="parTrans" cxnId="{B7D09428-A31B-4F54-8DC2-F0EB303BC825}">
      <dgm:prSet/>
      <dgm:spPr/>
      <dgm:t>
        <a:bodyPr/>
        <a:lstStyle/>
        <a:p>
          <a:endParaRPr lang="en-US"/>
        </a:p>
      </dgm:t>
    </dgm:pt>
    <dgm:pt modelId="{D7247998-0A52-4B49-958F-2AA99114E99C}" type="sibTrans" cxnId="{B7D09428-A31B-4F54-8DC2-F0EB303BC825}">
      <dgm:prSet/>
      <dgm:spPr/>
      <dgm:t>
        <a:bodyPr/>
        <a:lstStyle/>
        <a:p>
          <a:endParaRPr lang="en-US"/>
        </a:p>
      </dgm:t>
    </dgm:pt>
    <dgm:pt modelId="{8F0EF6A9-5969-4ED0-AFB3-7C0F1C6AE759}" type="pres">
      <dgm:prSet presAssocID="{21D2ED16-AE0F-4DF0-87CC-8063D5939296}" presName="Name0" presStyleCnt="0">
        <dgm:presLayoutVars>
          <dgm:dir/>
          <dgm:resizeHandles val="exact"/>
        </dgm:presLayoutVars>
      </dgm:prSet>
      <dgm:spPr/>
    </dgm:pt>
    <dgm:pt modelId="{95FDDE69-8529-4CAF-9A71-B909EC9AE33D}" type="pres">
      <dgm:prSet presAssocID="{C5FCBA05-E1B6-4011-AAEE-269E8A1F89B0}" presName="node" presStyleLbl="node1" presStyleIdx="0" presStyleCnt="7">
        <dgm:presLayoutVars>
          <dgm:bulletEnabled val="1"/>
        </dgm:presLayoutVars>
      </dgm:prSet>
      <dgm:spPr/>
    </dgm:pt>
    <dgm:pt modelId="{B41FCBD3-AB41-4F21-A309-CF25ECAA2CC6}" type="pres">
      <dgm:prSet presAssocID="{7FBEB491-2E4C-47B1-9D2A-0982212A3687}" presName="sibTrans" presStyleLbl="sibTrans1D1" presStyleIdx="0" presStyleCnt="6"/>
      <dgm:spPr/>
    </dgm:pt>
    <dgm:pt modelId="{24D23D49-860C-4DAB-B755-30042AB1CE51}" type="pres">
      <dgm:prSet presAssocID="{7FBEB491-2E4C-47B1-9D2A-0982212A3687}" presName="connectorText" presStyleLbl="sibTrans1D1" presStyleIdx="0" presStyleCnt="6"/>
      <dgm:spPr/>
    </dgm:pt>
    <dgm:pt modelId="{6917BCFF-8E77-4AE5-AAA1-F330D57377E5}" type="pres">
      <dgm:prSet presAssocID="{5EB43746-F844-4BB3-A2C3-AF004234ACFC}" presName="node" presStyleLbl="node1" presStyleIdx="1" presStyleCnt="7">
        <dgm:presLayoutVars>
          <dgm:bulletEnabled val="1"/>
        </dgm:presLayoutVars>
      </dgm:prSet>
      <dgm:spPr/>
    </dgm:pt>
    <dgm:pt modelId="{D147D633-C482-4439-BBD6-9C191E242EC3}" type="pres">
      <dgm:prSet presAssocID="{526CF2FA-C94E-441E-A2DA-BF97A623416F}" presName="sibTrans" presStyleLbl="sibTrans1D1" presStyleIdx="1" presStyleCnt="6"/>
      <dgm:spPr/>
    </dgm:pt>
    <dgm:pt modelId="{86442624-0DBD-4B5F-81F4-207E1062BB95}" type="pres">
      <dgm:prSet presAssocID="{526CF2FA-C94E-441E-A2DA-BF97A623416F}" presName="connectorText" presStyleLbl="sibTrans1D1" presStyleIdx="1" presStyleCnt="6"/>
      <dgm:spPr/>
    </dgm:pt>
    <dgm:pt modelId="{9A728FDA-9BAA-4217-A8F2-E4E84BF1A044}" type="pres">
      <dgm:prSet presAssocID="{C4C8FDD5-1A26-49B3-8B9F-01ACEC43FA31}" presName="node" presStyleLbl="node1" presStyleIdx="2" presStyleCnt="7">
        <dgm:presLayoutVars>
          <dgm:bulletEnabled val="1"/>
        </dgm:presLayoutVars>
      </dgm:prSet>
      <dgm:spPr/>
    </dgm:pt>
    <dgm:pt modelId="{83F3AB15-1A80-4523-858E-C3307DD3E495}" type="pres">
      <dgm:prSet presAssocID="{BA942B61-6380-40E3-8B17-6DA75E667B3F}" presName="sibTrans" presStyleLbl="sibTrans1D1" presStyleIdx="2" presStyleCnt="6"/>
      <dgm:spPr/>
    </dgm:pt>
    <dgm:pt modelId="{7B7B95E3-5E09-4527-9E6B-04B91E50D3D5}" type="pres">
      <dgm:prSet presAssocID="{BA942B61-6380-40E3-8B17-6DA75E667B3F}" presName="connectorText" presStyleLbl="sibTrans1D1" presStyleIdx="2" presStyleCnt="6"/>
      <dgm:spPr/>
    </dgm:pt>
    <dgm:pt modelId="{896A0600-B2A9-4B00-B1A9-5CA25085554D}" type="pres">
      <dgm:prSet presAssocID="{EC326842-DC41-4F02-8B2D-F1A6840A989D}" presName="node" presStyleLbl="node1" presStyleIdx="3" presStyleCnt="7" custLinFactNeighborY="592">
        <dgm:presLayoutVars>
          <dgm:bulletEnabled val="1"/>
        </dgm:presLayoutVars>
      </dgm:prSet>
      <dgm:spPr/>
    </dgm:pt>
    <dgm:pt modelId="{FC4BD06B-5096-4161-BC7C-7710AA6EB6F2}" type="pres">
      <dgm:prSet presAssocID="{DE09C114-9C06-473D-A21D-10216DEC58AF}" presName="sibTrans" presStyleLbl="sibTrans1D1" presStyleIdx="3" presStyleCnt="6"/>
      <dgm:spPr/>
    </dgm:pt>
    <dgm:pt modelId="{70BF91F4-E099-4175-AACF-3E779B09E293}" type="pres">
      <dgm:prSet presAssocID="{DE09C114-9C06-473D-A21D-10216DEC58AF}" presName="connectorText" presStyleLbl="sibTrans1D1" presStyleIdx="3" presStyleCnt="6"/>
      <dgm:spPr/>
    </dgm:pt>
    <dgm:pt modelId="{7E89A790-6168-4B07-92BA-11E0266F44D5}" type="pres">
      <dgm:prSet presAssocID="{C4454037-B96C-4181-9257-DE90551DF7E9}" presName="node" presStyleLbl="node1" presStyleIdx="4" presStyleCnt="7" custLinFactNeighborX="2216" custLinFactNeighborY="672">
        <dgm:presLayoutVars>
          <dgm:bulletEnabled val="1"/>
        </dgm:presLayoutVars>
      </dgm:prSet>
      <dgm:spPr/>
    </dgm:pt>
    <dgm:pt modelId="{94E9E407-82A3-4D97-86A3-A2850BB1B917}" type="pres">
      <dgm:prSet presAssocID="{780BEFA8-F6C1-43CB-9DE9-3C41B702C56E}" presName="sibTrans" presStyleLbl="sibTrans1D1" presStyleIdx="4" presStyleCnt="6"/>
      <dgm:spPr/>
    </dgm:pt>
    <dgm:pt modelId="{86BA287A-DD5A-48F9-8DAC-42B688574390}" type="pres">
      <dgm:prSet presAssocID="{780BEFA8-F6C1-43CB-9DE9-3C41B702C56E}" presName="connectorText" presStyleLbl="sibTrans1D1" presStyleIdx="4" presStyleCnt="6"/>
      <dgm:spPr/>
    </dgm:pt>
    <dgm:pt modelId="{B543B9A6-5985-4372-8982-A3C9C0B54C0C}" type="pres">
      <dgm:prSet presAssocID="{EEFBFFF9-9C23-43EE-B94F-E7505FA05A44}" presName="node" presStyleLbl="node1" presStyleIdx="5" presStyleCnt="7" custLinFactNeighborX="1007" custLinFactNeighborY="671">
        <dgm:presLayoutVars>
          <dgm:bulletEnabled val="1"/>
        </dgm:presLayoutVars>
      </dgm:prSet>
      <dgm:spPr/>
    </dgm:pt>
    <dgm:pt modelId="{B2C1352D-7B6E-499B-9AFD-56A8C987A6C9}" type="pres">
      <dgm:prSet presAssocID="{28A9E2CF-A6EB-42E3-A96E-6D7B41E18125}" presName="sibTrans" presStyleLbl="sibTrans1D1" presStyleIdx="5" presStyleCnt="6"/>
      <dgm:spPr/>
    </dgm:pt>
    <dgm:pt modelId="{896C3F17-13DA-47B8-BA54-2A98CEB966C9}" type="pres">
      <dgm:prSet presAssocID="{28A9E2CF-A6EB-42E3-A96E-6D7B41E18125}" presName="connectorText" presStyleLbl="sibTrans1D1" presStyleIdx="5" presStyleCnt="6"/>
      <dgm:spPr/>
    </dgm:pt>
    <dgm:pt modelId="{875650E3-6AE7-4D17-973F-977F6E2CF02B}" type="pres">
      <dgm:prSet presAssocID="{A0CE5104-49A6-44F5-9585-82B7904CF04B}" presName="node" presStyleLbl="node1" presStyleIdx="6" presStyleCnt="7">
        <dgm:presLayoutVars>
          <dgm:bulletEnabled val="1"/>
        </dgm:presLayoutVars>
      </dgm:prSet>
      <dgm:spPr/>
    </dgm:pt>
  </dgm:ptLst>
  <dgm:cxnLst>
    <dgm:cxn modelId="{3743C013-4760-4F07-9DC8-E4DBDAFBB2E9}" srcId="{21D2ED16-AE0F-4DF0-87CC-8063D5939296}" destId="{C5FCBA05-E1B6-4011-AAEE-269E8A1F89B0}" srcOrd="0" destOrd="0" parTransId="{DB993D67-EAE7-4E7B-98BC-6619C6E75EC4}" sibTransId="{7FBEB491-2E4C-47B1-9D2A-0982212A3687}"/>
    <dgm:cxn modelId="{62934021-E454-4544-8A97-D6FE3726F20E}" type="presOf" srcId="{28A9E2CF-A6EB-42E3-A96E-6D7B41E18125}" destId="{B2C1352D-7B6E-499B-9AFD-56A8C987A6C9}" srcOrd="0" destOrd="0" presId="urn:microsoft.com/office/officeart/2005/8/layout/bProcess3"/>
    <dgm:cxn modelId="{B7D09428-A31B-4F54-8DC2-F0EB303BC825}" srcId="{21D2ED16-AE0F-4DF0-87CC-8063D5939296}" destId="{A0CE5104-49A6-44F5-9585-82B7904CF04B}" srcOrd="6" destOrd="0" parTransId="{7937EF81-7413-4035-B9C9-1FA632A82ABB}" sibTransId="{D7247998-0A52-4B49-958F-2AA99114E99C}"/>
    <dgm:cxn modelId="{D6646C2F-5171-4D3E-A750-8F09BE1940E6}" type="presOf" srcId="{7FBEB491-2E4C-47B1-9D2A-0982212A3687}" destId="{B41FCBD3-AB41-4F21-A309-CF25ECAA2CC6}" srcOrd="0" destOrd="0" presId="urn:microsoft.com/office/officeart/2005/8/layout/bProcess3"/>
    <dgm:cxn modelId="{08B98A30-B710-493C-B987-06697B6C231D}" type="presOf" srcId="{780BEFA8-F6C1-43CB-9DE9-3C41B702C56E}" destId="{86BA287A-DD5A-48F9-8DAC-42B688574390}" srcOrd="1" destOrd="0" presId="urn:microsoft.com/office/officeart/2005/8/layout/bProcess3"/>
    <dgm:cxn modelId="{5EA69433-0955-447D-BB78-895227AE8BFB}" type="presOf" srcId="{C4454037-B96C-4181-9257-DE90551DF7E9}" destId="{7E89A790-6168-4B07-92BA-11E0266F44D5}" srcOrd="0" destOrd="0" presId="urn:microsoft.com/office/officeart/2005/8/layout/bProcess3"/>
    <dgm:cxn modelId="{E0976F5C-8331-411F-ACF8-D52398D63EE6}" type="presOf" srcId="{7FBEB491-2E4C-47B1-9D2A-0982212A3687}" destId="{24D23D49-860C-4DAB-B755-30042AB1CE51}" srcOrd="1" destOrd="0" presId="urn:microsoft.com/office/officeart/2005/8/layout/bProcess3"/>
    <dgm:cxn modelId="{F9683943-186B-41D9-9D61-676D3703AAA4}" type="presOf" srcId="{526CF2FA-C94E-441E-A2DA-BF97A623416F}" destId="{D147D633-C482-4439-BBD6-9C191E242EC3}" srcOrd="0" destOrd="0" presId="urn:microsoft.com/office/officeart/2005/8/layout/bProcess3"/>
    <dgm:cxn modelId="{FE1C7347-1103-49C9-BB39-BB772E558593}" type="presOf" srcId="{28A9E2CF-A6EB-42E3-A96E-6D7B41E18125}" destId="{896C3F17-13DA-47B8-BA54-2A98CEB966C9}" srcOrd="1" destOrd="0" presId="urn:microsoft.com/office/officeart/2005/8/layout/bProcess3"/>
    <dgm:cxn modelId="{0F0F0748-4E22-43E0-A340-005A0E7ABC69}" type="presOf" srcId="{EEFBFFF9-9C23-43EE-B94F-E7505FA05A44}" destId="{B543B9A6-5985-4372-8982-A3C9C0B54C0C}" srcOrd="0" destOrd="0" presId="urn:microsoft.com/office/officeart/2005/8/layout/bProcess3"/>
    <dgm:cxn modelId="{A689FF58-EA1C-4087-891D-84E3A26B1AE2}" type="presOf" srcId="{C4C8FDD5-1A26-49B3-8B9F-01ACEC43FA31}" destId="{9A728FDA-9BAA-4217-A8F2-E4E84BF1A044}" srcOrd="0" destOrd="0" presId="urn:microsoft.com/office/officeart/2005/8/layout/bProcess3"/>
    <dgm:cxn modelId="{FCEC2459-5B73-4422-8846-2E283D2349E7}" type="presOf" srcId="{BA942B61-6380-40E3-8B17-6DA75E667B3F}" destId="{7B7B95E3-5E09-4527-9E6B-04B91E50D3D5}" srcOrd="1" destOrd="0" presId="urn:microsoft.com/office/officeart/2005/8/layout/bProcess3"/>
    <dgm:cxn modelId="{C1A4D27B-113B-4B22-8FE0-1C3D081C75B5}" srcId="{21D2ED16-AE0F-4DF0-87CC-8063D5939296}" destId="{C4C8FDD5-1A26-49B3-8B9F-01ACEC43FA31}" srcOrd="2" destOrd="0" parTransId="{2F605A18-6A13-49B1-B661-B795108898C3}" sibTransId="{BA942B61-6380-40E3-8B17-6DA75E667B3F}"/>
    <dgm:cxn modelId="{9E6C0A81-2C01-4F32-8BFF-403F07122432}" type="presOf" srcId="{A0CE5104-49A6-44F5-9585-82B7904CF04B}" destId="{875650E3-6AE7-4D17-973F-977F6E2CF02B}" srcOrd="0" destOrd="0" presId="urn:microsoft.com/office/officeart/2005/8/layout/bProcess3"/>
    <dgm:cxn modelId="{77211B86-A1CD-4F72-B605-26DC6257A66E}" type="presOf" srcId="{21D2ED16-AE0F-4DF0-87CC-8063D5939296}" destId="{8F0EF6A9-5969-4ED0-AFB3-7C0F1C6AE759}" srcOrd="0" destOrd="0" presId="urn:microsoft.com/office/officeart/2005/8/layout/bProcess3"/>
    <dgm:cxn modelId="{50A8F987-E134-432F-BA1A-5919487C2721}" type="presOf" srcId="{DE09C114-9C06-473D-A21D-10216DEC58AF}" destId="{70BF91F4-E099-4175-AACF-3E779B09E293}" srcOrd="1" destOrd="0" presId="urn:microsoft.com/office/officeart/2005/8/layout/bProcess3"/>
    <dgm:cxn modelId="{4ED7578E-3005-458B-9A7F-C2245DE44702}" type="presOf" srcId="{BA942B61-6380-40E3-8B17-6DA75E667B3F}" destId="{83F3AB15-1A80-4523-858E-C3307DD3E495}" srcOrd="0" destOrd="0" presId="urn:microsoft.com/office/officeart/2005/8/layout/bProcess3"/>
    <dgm:cxn modelId="{92264F9C-0DB2-4136-8A41-FBEFC4F1B3C1}" srcId="{21D2ED16-AE0F-4DF0-87CC-8063D5939296}" destId="{EC326842-DC41-4F02-8B2D-F1A6840A989D}" srcOrd="3" destOrd="0" parTransId="{F99B9EAD-944D-4C43-8275-308F230E6D03}" sibTransId="{DE09C114-9C06-473D-A21D-10216DEC58AF}"/>
    <dgm:cxn modelId="{B63D4CA5-51F9-4CAB-8CD9-310A1FC03CBD}" type="presOf" srcId="{DE09C114-9C06-473D-A21D-10216DEC58AF}" destId="{FC4BD06B-5096-4161-BC7C-7710AA6EB6F2}" srcOrd="0" destOrd="0" presId="urn:microsoft.com/office/officeart/2005/8/layout/bProcess3"/>
    <dgm:cxn modelId="{3D6623B1-2739-4647-81ED-CF611AA195C2}" type="presOf" srcId="{5EB43746-F844-4BB3-A2C3-AF004234ACFC}" destId="{6917BCFF-8E77-4AE5-AAA1-F330D57377E5}" srcOrd="0" destOrd="0" presId="urn:microsoft.com/office/officeart/2005/8/layout/bProcess3"/>
    <dgm:cxn modelId="{0AC5E4B6-0A85-47E1-99A8-07923D35D137}" srcId="{21D2ED16-AE0F-4DF0-87CC-8063D5939296}" destId="{5EB43746-F844-4BB3-A2C3-AF004234ACFC}" srcOrd="1" destOrd="0" parTransId="{B98F76F4-403D-4AF7-A81C-4859711867C8}" sibTransId="{526CF2FA-C94E-441E-A2DA-BF97A623416F}"/>
    <dgm:cxn modelId="{1F3BAAC7-ECE9-49A0-A8F5-C04A4C7F01A3}" type="presOf" srcId="{780BEFA8-F6C1-43CB-9DE9-3C41B702C56E}" destId="{94E9E407-82A3-4D97-86A3-A2850BB1B917}" srcOrd="0" destOrd="0" presId="urn:microsoft.com/office/officeart/2005/8/layout/bProcess3"/>
    <dgm:cxn modelId="{7D67F5DD-E253-4B12-980E-E58622AE62BB}" type="presOf" srcId="{EC326842-DC41-4F02-8B2D-F1A6840A989D}" destId="{896A0600-B2A9-4B00-B1A9-5CA25085554D}" srcOrd="0" destOrd="0" presId="urn:microsoft.com/office/officeart/2005/8/layout/bProcess3"/>
    <dgm:cxn modelId="{183552ED-CC67-4214-86F4-36EE9E579AF2}" type="presOf" srcId="{C5FCBA05-E1B6-4011-AAEE-269E8A1F89B0}" destId="{95FDDE69-8529-4CAF-9A71-B909EC9AE33D}" srcOrd="0" destOrd="0" presId="urn:microsoft.com/office/officeart/2005/8/layout/bProcess3"/>
    <dgm:cxn modelId="{3E223CF3-E25D-41A4-B532-98547CAECD85}" srcId="{21D2ED16-AE0F-4DF0-87CC-8063D5939296}" destId="{C4454037-B96C-4181-9257-DE90551DF7E9}" srcOrd="4" destOrd="0" parTransId="{652C0960-0D7C-48B6-8064-62939354FC4F}" sibTransId="{780BEFA8-F6C1-43CB-9DE9-3C41B702C56E}"/>
    <dgm:cxn modelId="{70A7BCF4-28A6-4D11-A0E8-4D1D649E595F}" type="presOf" srcId="{526CF2FA-C94E-441E-A2DA-BF97A623416F}" destId="{86442624-0DBD-4B5F-81F4-207E1062BB95}" srcOrd="1" destOrd="0" presId="urn:microsoft.com/office/officeart/2005/8/layout/bProcess3"/>
    <dgm:cxn modelId="{EC50E7FD-D8EE-481C-80EB-42D81FAC2991}" srcId="{21D2ED16-AE0F-4DF0-87CC-8063D5939296}" destId="{EEFBFFF9-9C23-43EE-B94F-E7505FA05A44}" srcOrd="5" destOrd="0" parTransId="{2D40D184-B443-4CCB-AF99-452D860ADD0E}" sibTransId="{28A9E2CF-A6EB-42E3-A96E-6D7B41E18125}"/>
    <dgm:cxn modelId="{C762BDD8-2FD1-4473-9C87-41CD902E8C6D}" type="presParOf" srcId="{8F0EF6A9-5969-4ED0-AFB3-7C0F1C6AE759}" destId="{95FDDE69-8529-4CAF-9A71-B909EC9AE33D}" srcOrd="0" destOrd="0" presId="urn:microsoft.com/office/officeart/2005/8/layout/bProcess3"/>
    <dgm:cxn modelId="{B418F7BA-56EE-4A41-AAB4-4776F4AB46CF}" type="presParOf" srcId="{8F0EF6A9-5969-4ED0-AFB3-7C0F1C6AE759}" destId="{B41FCBD3-AB41-4F21-A309-CF25ECAA2CC6}" srcOrd="1" destOrd="0" presId="urn:microsoft.com/office/officeart/2005/8/layout/bProcess3"/>
    <dgm:cxn modelId="{CFD5C85E-59AF-4403-8914-DDCF8F7B75A3}" type="presParOf" srcId="{B41FCBD3-AB41-4F21-A309-CF25ECAA2CC6}" destId="{24D23D49-860C-4DAB-B755-30042AB1CE51}" srcOrd="0" destOrd="0" presId="urn:microsoft.com/office/officeart/2005/8/layout/bProcess3"/>
    <dgm:cxn modelId="{D69704B4-DB34-45A4-B746-9B71FAC3000E}" type="presParOf" srcId="{8F0EF6A9-5969-4ED0-AFB3-7C0F1C6AE759}" destId="{6917BCFF-8E77-4AE5-AAA1-F330D57377E5}" srcOrd="2" destOrd="0" presId="urn:microsoft.com/office/officeart/2005/8/layout/bProcess3"/>
    <dgm:cxn modelId="{90AB2211-85F5-41F8-912C-EDA4C3B48BB5}" type="presParOf" srcId="{8F0EF6A9-5969-4ED0-AFB3-7C0F1C6AE759}" destId="{D147D633-C482-4439-BBD6-9C191E242EC3}" srcOrd="3" destOrd="0" presId="urn:microsoft.com/office/officeart/2005/8/layout/bProcess3"/>
    <dgm:cxn modelId="{D49C46C1-503A-4B03-9B8C-3341C9CD26CC}" type="presParOf" srcId="{D147D633-C482-4439-BBD6-9C191E242EC3}" destId="{86442624-0DBD-4B5F-81F4-207E1062BB95}" srcOrd="0" destOrd="0" presId="urn:microsoft.com/office/officeart/2005/8/layout/bProcess3"/>
    <dgm:cxn modelId="{CE53F092-7927-4191-A713-86ED1553FE15}" type="presParOf" srcId="{8F0EF6A9-5969-4ED0-AFB3-7C0F1C6AE759}" destId="{9A728FDA-9BAA-4217-A8F2-E4E84BF1A044}" srcOrd="4" destOrd="0" presId="urn:microsoft.com/office/officeart/2005/8/layout/bProcess3"/>
    <dgm:cxn modelId="{0E6DD4F1-5CA0-4872-BCDA-3632BB14137D}" type="presParOf" srcId="{8F0EF6A9-5969-4ED0-AFB3-7C0F1C6AE759}" destId="{83F3AB15-1A80-4523-858E-C3307DD3E495}" srcOrd="5" destOrd="0" presId="urn:microsoft.com/office/officeart/2005/8/layout/bProcess3"/>
    <dgm:cxn modelId="{4BDEC93B-CDD8-4168-AD1B-865839562C20}" type="presParOf" srcId="{83F3AB15-1A80-4523-858E-C3307DD3E495}" destId="{7B7B95E3-5E09-4527-9E6B-04B91E50D3D5}" srcOrd="0" destOrd="0" presId="urn:microsoft.com/office/officeart/2005/8/layout/bProcess3"/>
    <dgm:cxn modelId="{87D0B348-F02F-44C3-86F4-1DF7443A311A}" type="presParOf" srcId="{8F0EF6A9-5969-4ED0-AFB3-7C0F1C6AE759}" destId="{896A0600-B2A9-4B00-B1A9-5CA25085554D}" srcOrd="6" destOrd="0" presId="urn:microsoft.com/office/officeart/2005/8/layout/bProcess3"/>
    <dgm:cxn modelId="{1DB8AA97-8866-47E4-8C1F-7795E9471364}" type="presParOf" srcId="{8F0EF6A9-5969-4ED0-AFB3-7C0F1C6AE759}" destId="{FC4BD06B-5096-4161-BC7C-7710AA6EB6F2}" srcOrd="7" destOrd="0" presId="urn:microsoft.com/office/officeart/2005/8/layout/bProcess3"/>
    <dgm:cxn modelId="{CF80AF3F-B99C-4D97-99F3-CC82A5CC548C}" type="presParOf" srcId="{FC4BD06B-5096-4161-BC7C-7710AA6EB6F2}" destId="{70BF91F4-E099-4175-AACF-3E779B09E293}" srcOrd="0" destOrd="0" presId="urn:microsoft.com/office/officeart/2005/8/layout/bProcess3"/>
    <dgm:cxn modelId="{D2E153E4-EC77-4F5B-A20E-83F09EBA191C}" type="presParOf" srcId="{8F0EF6A9-5969-4ED0-AFB3-7C0F1C6AE759}" destId="{7E89A790-6168-4B07-92BA-11E0266F44D5}" srcOrd="8" destOrd="0" presId="urn:microsoft.com/office/officeart/2005/8/layout/bProcess3"/>
    <dgm:cxn modelId="{894D43BE-33D1-4384-BA2F-78D2708A89A3}" type="presParOf" srcId="{8F0EF6A9-5969-4ED0-AFB3-7C0F1C6AE759}" destId="{94E9E407-82A3-4D97-86A3-A2850BB1B917}" srcOrd="9" destOrd="0" presId="urn:microsoft.com/office/officeart/2005/8/layout/bProcess3"/>
    <dgm:cxn modelId="{BF31A2EC-1AEC-4A07-8B01-51D3DE2AAD41}" type="presParOf" srcId="{94E9E407-82A3-4D97-86A3-A2850BB1B917}" destId="{86BA287A-DD5A-48F9-8DAC-42B688574390}" srcOrd="0" destOrd="0" presId="urn:microsoft.com/office/officeart/2005/8/layout/bProcess3"/>
    <dgm:cxn modelId="{06E48CBD-EF89-4D37-815E-64E35DE98481}" type="presParOf" srcId="{8F0EF6A9-5969-4ED0-AFB3-7C0F1C6AE759}" destId="{B543B9A6-5985-4372-8982-A3C9C0B54C0C}" srcOrd="10" destOrd="0" presId="urn:microsoft.com/office/officeart/2005/8/layout/bProcess3"/>
    <dgm:cxn modelId="{A049CA5D-069B-4431-9D32-83265272EC9A}" type="presParOf" srcId="{8F0EF6A9-5969-4ED0-AFB3-7C0F1C6AE759}" destId="{B2C1352D-7B6E-499B-9AFD-56A8C987A6C9}" srcOrd="11" destOrd="0" presId="urn:microsoft.com/office/officeart/2005/8/layout/bProcess3"/>
    <dgm:cxn modelId="{964DD20C-D88C-461E-9964-F037777A7753}" type="presParOf" srcId="{B2C1352D-7B6E-499B-9AFD-56A8C987A6C9}" destId="{896C3F17-13DA-47B8-BA54-2A98CEB966C9}" srcOrd="0" destOrd="0" presId="urn:microsoft.com/office/officeart/2005/8/layout/bProcess3"/>
    <dgm:cxn modelId="{D32FDA57-A342-4C25-BA02-F527BE498AF2}" type="presParOf" srcId="{8F0EF6A9-5969-4ED0-AFB3-7C0F1C6AE759}" destId="{875650E3-6AE7-4D17-973F-977F6E2CF02B}"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FCBD3-AB41-4F21-A309-CF25ECAA2CC6}">
      <dsp:nvSpPr>
        <dsp:cNvPr id="0" name=""/>
        <dsp:cNvSpPr/>
      </dsp:nvSpPr>
      <dsp:spPr>
        <a:xfrm>
          <a:off x="2070878" y="416963"/>
          <a:ext cx="322204" cy="91440"/>
        </a:xfrm>
        <a:custGeom>
          <a:avLst/>
          <a:gdLst/>
          <a:ahLst/>
          <a:cxnLst/>
          <a:rect l="0" t="0" r="0" b="0"/>
          <a:pathLst>
            <a:path>
              <a:moveTo>
                <a:pt x="0" y="45720"/>
              </a:moveTo>
              <a:lnTo>
                <a:pt x="322204"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3160" y="460917"/>
        <a:ext cx="17640" cy="3531"/>
      </dsp:txXfrm>
    </dsp:sp>
    <dsp:sp modelId="{95FDDE69-8529-4CAF-9A71-B909EC9AE33D}">
      <dsp:nvSpPr>
        <dsp:cNvPr id="0" name=""/>
        <dsp:cNvSpPr/>
      </dsp:nvSpPr>
      <dsp:spPr>
        <a:xfrm>
          <a:off x="538747" y="2503"/>
          <a:ext cx="1533931" cy="92035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rial Black" panose="020B0A04020102020204" pitchFamily="34" charset="0"/>
            </a:rPr>
            <a:t>Clarification of the main purpose of the project</a:t>
          </a:r>
        </a:p>
      </dsp:txBody>
      <dsp:txXfrm>
        <a:off x="538747" y="2503"/>
        <a:ext cx="1533931" cy="920358"/>
      </dsp:txXfrm>
    </dsp:sp>
    <dsp:sp modelId="{D147D633-C482-4439-BBD6-9C191E242EC3}">
      <dsp:nvSpPr>
        <dsp:cNvPr id="0" name=""/>
        <dsp:cNvSpPr/>
      </dsp:nvSpPr>
      <dsp:spPr>
        <a:xfrm>
          <a:off x="3957614" y="416963"/>
          <a:ext cx="322204" cy="91440"/>
        </a:xfrm>
        <a:custGeom>
          <a:avLst/>
          <a:gdLst/>
          <a:ahLst/>
          <a:cxnLst/>
          <a:rect l="0" t="0" r="0" b="0"/>
          <a:pathLst>
            <a:path>
              <a:moveTo>
                <a:pt x="0" y="45720"/>
              </a:moveTo>
              <a:lnTo>
                <a:pt x="322204"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9896" y="460917"/>
        <a:ext cx="17640" cy="3531"/>
      </dsp:txXfrm>
    </dsp:sp>
    <dsp:sp modelId="{6917BCFF-8E77-4AE5-AAA1-F330D57377E5}">
      <dsp:nvSpPr>
        <dsp:cNvPr id="0" name=""/>
        <dsp:cNvSpPr/>
      </dsp:nvSpPr>
      <dsp:spPr>
        <a:xfrm>
          <a:off x="2425482" y="2503"/>
          <a:ext cx="1533931" cy="92035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rial Black" panose="020B0A04020102020204" pitchFamily="34" charset="0"/>
            </a:rPr>
            <a:t>Creating repository in GitHub</a:t>
          </a:r>
        </a:p>
      </dsp:txBody>
      <dsp:txXfrm>
        <a:off x="2425482" y="2503"/>
        <a:ext cx="1533931" cy="920358"/>
      </dsp:txXfrm>
    </dsp:sp>
    <dsp:sp modelId="{83F3AB15-1A80-4523-858E-C3307DD3E495}">
      <dsp:nvSpPr>
        <dsp:cNvPr id="0" name=""/>
        <dsp:cNvSpPr/>
      </dsp:nvSpPr>
      <dsp:spPr>
        <a:xfrm>
          <a:off x="1305713" y="921062"/>
          <a:ext cx="3773470" cy="327652"/>
        </a:xfrm>
        <a:custGeom>
          <a:avLst/>
          <a:gdLst/>
          <a:ahLst/>
          <a:cxnLst/>
          <a:rect l="0" t="0" r="0" b="0"/>
          <a:pathLst>
            <a:path>
              <a:moveTo>
                <a:pt x="3773470" y="0"/>
              </a:moveTo>
              <a:lnTo>
                <a:pt x="3773470" y="180926"/>
              </a:lnTo>
              <a:lnTo>
                <a:pt x="0" y="180926"/>
              </a:lnTo>
              <a:lnTo>
                <a:pt x="0" y="327652"/>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7687" y="1083123"/>
        <a:ext cx="189521" cy="3531"/>
      </dsp:txXfrm>
    </dsp:sp>
    <dsp:sp modelId="{9A728FDA-9BAA-4217-A8F2-E4E84BF1A044}">
      <dsp:nvSpPr>
        <dsp:cNvPr id="0" name=""/>
        <dsp:cNvSpPr/>
      </dsp:nvSpPr>
      <dsp:spPr>
        <a:xfrm>
          <a:off x="4312218" y="2503"/>
          <a:ext cx="1533931" cy="92035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rial Black" panose="020B0A04020102020204" pitchFamily="34" charset="0"/>
            </a:rPr>
            <a:t>Selection</a:t>
          </a:r>
          <a:r>
            <a:rPr lang="en-US" sz="1200" kern="1200" baseline="0" dirty="0">
              <a:latin typeface="Arial Black" panose="020B0A04020102020204" pitchFamily="34" charset="0"/>
            </a:rPr>
            <a:t> of information</a:t>
          </a:r>
          <a:endParaRPr lang="en-US" sz="1200" kern="1200" dirty="0">
            <a:latin typeface="Arial Black" panose="020B0A04020102020204" pitchFamily="34" charset="0"/>
          </a:endParaRPr>
        </a:p>
      </dsp:txBody>
      <dsp:txXfrm>
        <a:off x="4312218" y="2503"/>
        <a:ext cx="1533931" cy="920358"/>
      </dsp:txXfrm>
    </dsp:sp>
    <dsp:sp modelId="{FC4BD06B-5096-4161-BC7C-7710AA6EB6F2}">
      <dsp:nvSpPr>
        <dsp:cNvPr id="0" name=""/>
        <dsp:cNvSpPr/>
      </dsp:nvSpPr>
      <dsp:spPr>
        <a:xfrm>
          <a:off x="2070878" y="1695574"/>
          <a:ext cx="356196" cy="91440"/>
        </a:xfrm>
        <a:custGeom>
          <a:avLst/>
          <a:gdLst/>
          <a:ahLst/>
          <a:cxnLst/>
          <a:rect l="0" t="0" r="0" b="0"/>
          <a:pathLst>
            <a:path>
              <a:moveTo>
                <a:pt x="0" y="45720"/>
              </a:moveTo>
              <a:lnTo>
                <a:pt x="195198" y="45720"/>
              </a:lnTo>
              <a:lnTo>
                <a:pt x="195198" y="46456"/>
              </a:lnTo>
              <a:lnTo>
                <a:pt x="356196" y="46456"/>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239306" y="1739528"/>
        <a:ext cx="19339" cy="3531"/>
      </dsp:txXfrm>
    </dsp:sp>
    <dsp:sp modelId="{896A0600-B2A9-4B00-B1A9-5CA25085554D}">
      <dsp:nvSpPr>
        <dsp:cNvPr id="0" name=""/>
        <dsp:cNvSpPr/>
      </dsp:nvSpPr>
      <dsp:spPr>
        <a:xfrm>
          <a:off x="538747" y="1281115"/>
          <a:ext cx="1533931" cy="92035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b="0" i="0" kern="1200" dirty="0">
              <a:latin typeface="Arial Black" panose="020B0A04020102020204" pitchFamily="34" charset="0"/>
            </a:rPr>
            <a:t>Creating a main program</a:t>
          </a:r>
          <a:endParaRPr lang="en-US" sz="1200" kern="1200" dirty="0">
            <a:latin typeface="Arial Black" panose="020B0A04020102020204" pitchFamily="34" charset="0"/>
          </a:endParaRPr>
        </a:p>
      </dsp:txBody>
      <dsp:txXfrm>
        <a:off x="538747" y="1281115"/>
        <a:ext cx="1533931" cy="920358"/>
      </dsp:txXfrm>
    </dsp:sp>
    <dsp:sp modelId="{94E9E407-82A3-4D97-86A3-A2850BB1B917}">
      <dsp:nvSpPr>
        <dsp:cNvPr id="0" name=""/>
        <dsp:cNvSpPr/>
      </dsp:nvSpPr>
      <dsp:spPr>
        <a:xfrm>
          <a:off x="3991605" y="1696301"/>
          <a:ext cx="303658" cy="91440"/>
        </a:xfrm>
        <a:custGeom>
          <a:avLst/>
          <a:gdLst/>
          <a:ahLst/>
          <a:cxnLst/>
          <a:rect l="0" t="0" r="0" b="0"/>
          <a:pathLst>
            <a:path>
              <a:moveTo>
                <a:pt x="0" y="45729"/>
              </a:moveTo>
              <a:lnTo>
                <a:pt x="168929" y="45729"/>
              </a:lnTo>
              <a:lnTo>
                <a:pt x="168929" y="45720"/>
              </a:lnTo>
              <a:lnTo>
                <a:pt x="303658"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5078" y="1740255"/>
        <a:ext cx="16712" cy="3531"/>
      </dsp:txXfrm>
    </dsp:sp>
    <dsp:sp modelId="{7E89A790-6168-4B07-92BA-11E0266F44D5}">
      <dsp:nvSpPr>
        <dsp:cNvPr id="0" name=""/>
        <dsp:cNvSpPr/>
      </dsp:nvSpPr>
      <dsp:spPr>
        <a:xfrm>
          <a:off x="2459474" y="1281851"/>
          <a:ext cx="1533931" cy="92035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b="0" i="0" kern="1200" dirty="0">
              <a:latin typeface="Arial Black" panose="020B0A04020102020204" pitchFamily="34" charset="0"/>
            </a:rPr>
            <a:t>Creating helpful functions</a:t>
          </a:r>
          <a:endParaRPr lang="en-US" sz="1200" kern="1200" dirty="0">
            <a:latin typeface="Arial Black" panose="020B0A04020102020204" pitchFamily="34" charset="0"/>
          </a:endParaRPr>
        </a:p>
      </dsp:txBody>
      <dsp:txXfrm>
        <a:off x="2459474" y="1281851"/>
        <a:ext cx="1533931" cy="920358"/>
      </dsp:txXfrm>
    </dsp:sp>
    <dsp:sp modelId="{B2C1352D-7B6E-499B-9AFD-56A8C987A6C9}">
      <dsp:nvSpPr>
        <dsp:cNvPr id="0" name=""/>
        <dsp:cNvSpPr/>
      </dsp:nvSpPr>
      <dsp:spPr>
        <a:xfrm>
          <a:off x="1305713" y="2200400"/>
          <a:ext cx="3788917" cy="316028"/>
        </a:xfrm>
        <a:custGeom>
          <a:avLst/>
          <a:gdLst/>
          <a:ahLst/>
          <a:cxnLst/>
          <a:rect l="0" t="0" r="0" b="0"/>
          <a:pathLst>
            <a:path>
              <a:moveTo>
                <a:pt x="3788917" y="0"/>
              </a:moveTo>
              <a:lnTo>
                <a:pt x="3788917" y="175114"/>
              </a:lnTo>
              <a:lnTo>
                <a:pt x="0" y="175114"/>
              </a:lnTo>
              <a:lnTo>
                <a:pt x="0" y="316028"/>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053" y="2356649"/>
        <a:ext cx="190236" cy="3531"/>
      </dsp:txXfrm>
    </dsp:sp>
    <dsp:sp modelId="{B543B9A6-5985-4372-8982-A3C9C0B54C0C}">
      <dsp:nvSpPr>
        <dsp:cNvPr id="0" name=""/>
        <dsp:cNvSpPr/>
      </dsp:nvSpPr>
      <dsp:spPr>
        <a:xfrm>
          <a:off x="4327664" y="1281842"/>
          <a:ext cx="1533931" cy="92035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b="0" i="0" kern="1200" dirty="0">
              <a:latin typeface="Arial Black" panose="020B0A04020102020204" pitchFamily="34" charset="0"/>
            </a:rPr>
            <a:t>Connecting functions to the main function</a:t>
          </a:r>
          <a:endParaRPr lang="en-US" sz="1200" kern="1200" dirty="0">
            <a:latin typeface="Arial Black" panose="020B0A04020102020204" pitchFamily="34" charset="0"/>
          </a:endParaRPr>
        </a:p>
      </dsp:txBody>
      <dsp:txXfrm>
        <a:off x="4327664" y="1281842"/>
        <a:ext cx="1533931" cy="920358"/>
      </dsp:txXfrm>
    </dsp:sp>
    <dsp:sp modelId="{875650E3-6AE7-4D17-973F-977F6E2CF02B}">
      <dsp:nvSpPr>
        <dsp:cNvPr id="0" name=""/>
        <dsp:cNvSpPr/>
      </dsp:nvSpPr>
      <dsp:spPr>
        <a:xfrm>
          <a:off x="538747" y="2548829"/>
          <a:ext cx="1533931" cy="920358"/>
        </a:xfrm>
        <a:prstGeom prst="rect">
          <a:avLst/>
        </a:prstGeom>
        <a:solidFill>
          <a:srgbClr val="FFD96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en-US" sz="1200" b="0" i="0" kern="1200" dirty="0">
              <a:latin typeface="Arial Black" panose="020B0A04020102020204" pitchFamily="34" charset="0"/>
            </a:rPr>
            <a:t>Connecting the parts into a completed product</a:t>
          </a:r>
          <a:endParaRPr lang="en-US" sz="1200" kern="1200" dirty="0">
            <a:latin typeface="Arial Black" panose="020B0A04020102020204" pitchFamily="34" charset="0"/>
          </a:endParaRPr>
        </a:p>
      </dsp:txBody>
      <dsp:txXfrm>
        <a:off x="538747" y="2548829"/>
        <a:ext cx="1533931" cy="92035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7"/>
        <p:cNvGrpSpPr/>
        <p:nvPr/>
      </p:nvGrpSpPr>
      <p:grpSpPr>
        <a:xfrm>
          <a:off x="0" y="0"/>
          <a:ext cx="0" cy="0"/>
          <a:chOff x="0" y="0"/>
          <a:chExt cx="0" cy="0"/>
        </a:xfrm>
      </p:grpSpPr>
      <p:sp>
        <p:nvSpPr>
          <p:cNvPr id="5008" name="Google Shape;5008;gde0fe7c6f4_0_3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9" name="Google Shape;5009;gde0fe7c6f4_0_3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1"/>
        <p:cNvGrpSpPr/>
        <p:nvPr/>
      </p:nvGrpSpPr>
      <p:grpSpPr>
        <a:xfrm>
          <a:off x="0" y="0"/>
          <a:ext cx="0" cy="0"/>
          <a:chOff x="0" y="0"/>
          <a:chExt cx="0" cy="0"/>
        </a:xfrm>
      </p:grpSpPr>
      <p:sp>
        <p:nvSpPr>
          <p:cNvPr id="4972" name="Google Shape;4972;ge1ec6ca0de_0_3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3" name="Google Shape;4973;ge1ec6ca0de_0_3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7"/>
        <p:cNvGrpSpPr/>
        <p:nvPr/>
      </p:nvGrpSpPr>
      <p:grpSpPr>
        <a:xfrm>
          <a:off x="0" y="0"/>
          <a:ext cx="0" cy="0"/>
          <a:chOff x="0" y="0"/>
          <a:chExt cx="0" cy="0"/>
        </a:xfrm>
      </p:grpSpPr>
      <p:sp>
        <p:nvSpPr>
          <p:cNvPr id="4978" name="Google Shape;4978;gde0fe7c6f4_0_1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9" name="Google Shape;4979;gde0fe7c6f4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2"/>
        <p:cNvGrpSpPr/>
        <p:nvPr/>
      </p:nvGrpSpPr>
      <p:grpSpPr>
        <a:xfrm>
          <a:off x="0" y="0"/>
          <a:ext cx="0" cy="0"/>
          <a:chOff x="0" y="0"/>
          <a:chExt cx="0" cy="0"/>
        </a:xfrm>
      </p:grpSpPr>
      <p:sp>
        <p:nvSpPr>
          <p:cNvPr id="5033" name="Google Shape;5033;gde0fe7c6f4_0_3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4" name="Google Shape;5034;gde0fe7c6f4_0_3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2"/>
        <p:cNvGrpSpPr/>
        <p:nvPr/>
      </p:nvGrpSpPr>
      <p:grpSpPr>
        <a:xfrm>
          <a:off x="0" y="0"/>
          <a:ext cx="0" cy="0"/>
          <a:chOff x="0" y="0"/>
          <a:chExt cx="0" cy="0"/>
        </a:xfrm>
      </p:grpSpPr>
      <p:sp>
        <p:nvSpPr>
          <p:cNvPr id="5033" name="Google Shape;5033;gde0fe7c6f4_0_3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4" name="Google Shape;5034;gde0fe7c6f4_0_3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27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6"/>
        <p:cNvGrpSpPr/>
        <p:nvPr/>
      </p:nvGrpSpPr>
      <p:grpSpPr>
        <a:xfrm>
          <a:off x="0" y="0"/>
          <a:ext cx="0" cy="0"/>
          <a:chOff x="0" y="0"/>
          <a:chExt cx="0" cy="0"/>
        </a:xfrm>
      </p:grpSpPr>
      <p:sp>
        <p:nvSpPr>
          <p:cNvPr id="5577" name="Google Shape;5577;ge1ec6ca0de_0_6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8" name="Google Shape;5578;ge1ec6ca0de_0_6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5"/>
        <p:cNvGrpSpPr/>
        <p:nvPr/>
      </p:nvGrpSpPr>
      <p:grpSpPr>
        <a:xfrm>
          <a:off x="0" y="0"/>
          <a:ext cx="0" cy="0"/>
          <a:chOff x="0" y="0"/>
          <a:chExt cx="0" cy="0"/>
        </a:xfrm>
      </p:grpSpPr>
      <p:sp>
        <p:nvSpPr>
          <p:cNvPr id="1166" name="Google Shape;1166;p10"/>
          <p:cNvSpPr txBox="1">
            <a:spLocks noGrp="1"/>
          </p:cNvSpPr>
          <p:nvPr>
            <p:ph type="title"/>
          </p:nvPr>
        </p:nvSpPr>
        <p:spPr>
          <a:xfrm>
            <a:off x="714300" y="3518750"/>
            <a:ext cx="4574100" cy="1085700"/>
          </a:xfrm>
          <a:prstGeom prst="rect">
            <a:avLst/>
          </a:prstGeom>
          <a:noFill/>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67" name="Google Shape;1167;p10"/>
          <p:cNvSpPr/>
          <p:nvPr/>
        </p:nvSpPr>
        <p:spPr>
          <a:xfrm>
            <a:off x="8143800" y="-25"/>
            <a:ext cx="1000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10"/>
          <p:cNvGrpSpPr/>
          <p:nvPr/>
        </p:nvGrpSpPr>
        <p:grpSpPr>
          <a:xfrm>
            <a:off x="8495390" y="4645401"/>
            <a:ext cx="297021" cy="314992"/>
            <a:chOff x="-3251512" y="-922650"/>
            <a:chExt cx="277227" cy="294000"/>
          </a:xfrm>
        </p:grpSpPr>
        <p:cxnSp>
          <p:nvCxnSpPr>
            <p:cNvPr id="1169" name="Google Shape;1169;p10"/>
            <p:cNvCxnSpPr/>
            <p:nvPr/>
          </p:nvCxnSpPr>
          <p:spPr>
            <a:xfrm>
              <a:off x="-3251512"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0" name="Google Shape;1170;p10"/>
            <p:cNvCxnSpPr/>
            <p:nvPr/>
          </p:nvCxnSpPr>
          <p:spPr>
            <a:xfrm>
              <a:off x="-3182206"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1" name="Google Shape;1171;p10"/>
            <p:cNvCxnSpPr/>
            <p:nvPr/>
          </p:nvCxnSpPr>
          <p:spPr>
            <a:xfrm>
              <a:off x="-3112899"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2" name="Google Shape;1172;p10"/>
            <p:cNvCxnSpPr/>
            <p:nvPr/>
          </p:nvCxnSpPr>
          <p:spPr>
            <a:xfrm>
              <a:off x="-3043592" y="-922650"/>
              <a:ext cx="0" cy="294000"/>
            </a:xfrm>
            <a:prstGeom prst="straightConnector1">
              <a:avLst/>
            </a:prstGeom>
            <a:noFill/>
            <a:ln w="38100" cap="flat" cmpd="sng">
              <a:solidFill>
                <a:schemeClr val="lt1"/>
              </a:solidFill>
              <a:prstDash val="solid"/>
              <a:round/>
              <a:headEnd type="none" w="med" len="med"/>
              <a:tailEnd type="none" w="med" len="med"/>
            </a:ln>
          </p:spPr>
        </p:cxnSp>
        <p:cxnSp>
          <p:nvCxnSpPr>
            <p:cNvPr id="1173" name="Google Shape;1173;p10"/>
            <p:cNvCxnSpPr/>
            <p:nvPr/>
          </p:nvCxnSpPr>
          <p:spPr>
            <a:xfrm>
              <a:off x="-2974286" y="-922650"/>
              <a:ext cx="0" cy="294000"/>
            </a:xfrm>
            <a:prstGeom prst="straightConnector1">
              <a:avLst/>
            </a:prstGeom>
            <a:noFill/>
            <a:ln w="38100" cap="flat" cmpd="sng">
              <a:solidFill>
                <a:schemeClr val="lt1"/>
              </a:solidFill>
              <a:prstDash val="solid"/>
              <a:round/>
              <a:headEnd type="none" w="med" len="med"/>
              <a:tailEnd type="none" w="med" len="med"/>
            </a:ln>
          </p:spPr>
        </p:cxnSp>
      </p:grpSp>
      <p:grpSp>
        <p:nvGrpSpPr>
          <p:cNvPr id="1174" name="Google Shape;1174;p10"/>
          <p:cNvGrpSpPr/>
          <p:nvPr/>
        </p:nvGrpSpPr>
        <p:grpSpPr>
          <a:xfrm>
            <a:off x="8433911" y="4062591"/>
            <a:ext cx="419978" cy="314981"/>
            <a:chOff x="2177988" y="4484939"/>
            <a:chExt cx="419978" cy="314981"/>
          </a:xfrm>
        </p:grpSpPr>
        <p:sp>
          <p:nvSpPr>
            <p:cNvPr id="1175" name="Google Shape;1175;p10"/>
            <p:cNvSpPr/>
            <p:nvPr/>
          </p:nvSpPr>
          <p:spPr>
            <a:xfrm>
              <a:off x="2177988" y="4484939"/>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0"/>
            <p:cNvSpPr/>
            <p:nvPr/>
          </p:nvSpPr>
          <p:spPr>
            <a:xfrm>
              <a:off x="2177988" y="469492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0"/>
            <p:cNvSpPr/>
            <p:nvPr/>
          </p:nvSpPr>
          <p:spPr>
            <a:xfrm>
              <a:off x="2282980" y="458993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0"/>
            <p:cNvSpPr/>
            <p:nvPr/>
          </p:nvSpPr>
          <p:spPr>
            <a:xfrm>
              <a:off x="2387973" y="4484939"/>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0"/>
            <p:cNvSpPr/>
            <p:nvPr/>
          </p:nvSpPr>
          <p:spPr>
            <a:xfrm>
              <a:off x="2387973" y="469492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0"/>
            <p:cNvSpPr/>
            <p:nvPr/>
          </p:nvSpPr>
          <p:spPr>
            <a:xfrm>
              <a:off x="2492966" y="4589930"/>
              <a:ext cx="105000" cy="10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10"/>
          <p:cNvGrpSpPr/>
          <p:nvPr/>
        </p:nvGrpSpPr>
        <p:grpSpPr>
          <a:xfrm>
            <a:off x="8374950" y="3479763"/>
            <a:ext cx="537900" cy="315000"/>
            <a:chOff x="7012950" y="4705338"/>
            <a:chExt cx="537900" cy="315000"/>
          </a:xfrm>
        </p:grpSpPr>
        <p:sp>
          <p:nvSpPr>
            <p:cNvPr id="1182" name="Google Shape;1182;p10"/>
            <p:cNvSpPr/>
            <p:nvPr/>
          </p:nvSpPr>
          <p:spPr>
            <a:xfrm>
              <a:off x="7012950" y="4705338"/>
              <a:ext cx="537900" cy="3150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0"/>
            <p:cNvSpPr/>
            <p:nvPr/>
          </p:nvSpPr>
          <p:spPr>
            <a:xfrm>
              <a:off x="7039924" y="4721062"/>
              <a:ext cx="483900" cy="2835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0"/>
            <p:cNvSpPr/>
            <p:nvPr/>
          </p:nvSpPr>
          <p:spPr>
            <a:xfrm>
              <a:off x="7069196" y="4738238"/>
              <a:ext cx="425400" cy="2493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0"/>
            <p:cNvSpPr/>
            <p:nvPr/>
          </p:nvSpPr>
          <p:spPr>
            <a:xfrm>
              <a:off x="7099072" y="4755656"/>
              <a:ext cx="365400" cy="2142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0"/>
            <p:cNvSpPr/>
            <p:nvPr/>
          </p:nvSpPr>
          <p:spPr>
            <a:xfrm>
              <a:off x="7130037" y="4773679"/>
              <a:ext cx="303600" cy="1782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0"/>
            <p:cNvSpPr/>
            <p:nvPr/>
          </p:nvSpPr>
          <p:spPr>
            <a:xfrm>
              <a:off x="7160035" y="4791339"/>
              <a:ext cx="243600" cy="1431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3870"/>
        <p:cNvGrpSpPr/>
        <p:nvPr/>
      </p:nvGrpSpPr>
      <p:grpSpPr>
        <a:xfrm>
          <a:off x="0" y="0"/>
          <a:ext cx="0" cy="0"/>
          <a:chOff x="0" y="0"/>
          <a:chExt cx="0" cy="0"/>
        </a:xfrm>
      </p:grpSpPr>
      <p:grpSp>
        <p:nvGrpSpPr>
          <p:cNvPr id="3871" name="Google Shape;3871;p35"/>
          <p:cNvGrpSpPr/>
          <p:nvPr/>
        </p:nvGrpSpPr>
        <p:grpSpPr>
          <a:xfrm>
            <a:off x="714305" y="549581"/>
            <a:ext cx="1235400" cy="4045540"/>
            <a:chOff x="2066805" y="549581"/>
            <a:chExt cx="1235400" cy="4045540"/>
          </a:xfrm>
        </p:grpSpPr>
        <p:sp>
          <p:nvSpPr>
            <p:cNvPr id="3872" name="Google Shape;3872;p35"/>
            <p:cNvSpPr/>
            <p:nvPr/>
          </p:nvSpPr>
          <p:spPr>
            <a:xfrm rot="2700000">
              <a:off x="22477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35"/>
            <p:cNvSpPr/>
            <p:nvPr/>
          </p:nvSpPr>
          <p:spPr>
            <a:xfrm>
              <a:off x="20670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5"/>
            <p:cNvSpPr/>
            <p:nvPr/>
          </p:nvSpPr>
          <p:spPr>
            <a:xfrm rot="2700000">
              <a:off x="22477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5"/>
            <p:cNvSpPr/>
            <p:nvPr/>
          </p:nvSpPr>
          <p:spPr>
            <a:xfrm>
              <a:off x="20670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5"/>
            <p:cNvSpPr/>
            <p:nvPr/>
          </p:nvSpPr>
          <p:spPr>
            <a:xfrm rot="2700000">
              <a:off x="22477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5"/>
            <p:cNvSpPr/>
            <p:nvPr/>
          </p:nvSpPr>
          <p:spPr>
            <a:xfrm>
              <a:off x="20670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5"/>
            <p:cNvSpPr/>
            <p:nvPr/>
          </p:nvSpPr>
          <p:spPr>
            <a:xfrm>
              <a:off x="2414651" y="897072"/>
              <a:ext cx="539700" cy="5397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9" name="Google Shape;3879;p35"/>
            <p:cNvGrpSpPr/>
            <p:nvPr/>
          </p:nvGrpSpPr>
          <p:grpSpPr>
            <a:xfrm rot="5400000">
              <a:off x="2511617" y="3794051"/>
              <a:ext cx="345663" cy="366736"/>
              <a:chOff x="2757763" y="2682911"/>
              <a:chExt cx="333941" cy="354300"/>
            </a:xfrm>
          </p:grpSpPr>
          <p:cxnSp>
            <p:nvCxnSpPr>
              <p:cNvPr id="3880" name="Google Shape;3880;p35"/>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1" name="Google Shape;3881;p35"/>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2" name="Google Shape;3882;p35"/>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3" name="Google Shape;3883;p35"/>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84" name="Google Shape;3884;p35"/>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grpSp>
          <p:nvGrpSpPr>
            <p:cNvPr id="3885" name="Google Shape;3885;p35"/>
            <p:cNvGrpSpPr/>
            <p:nvPr/>
          </p:nvGrpSpPr>
          <p:grpSpPr>
            <a:xfrm>
              <a:off x="2415550" y="2414850"/>
              <a:ext cx="537900" cy="315000"/>
              <a:chOff x="-7331700" y="4647163"/>
              <a:chExt cx="537900" cy="315000"/>
            </a:xfrm>
          </p:grpSpPr>
          <p:sp>
            <p:nvSpPr>
              <p:cNvPr id="3886" name="Google Shape;3886;p35"/>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5"/>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5"/>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5"/>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5"/>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5"/>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92" name="Google Shape;3892;p35"/>
          <p:cNvSpPr/>
          <p:nvPr/>
        </p:nvSpPr>
        <p:spPr>
          <a:xfrm rot="8142650">
            <a:off x="340478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35"/>
          <p:cNvSpPr/>
          <p:nvPr/>
        </p:nvSpPr>
        <p:spPr>
          <a:xfrm rot="5400000">
            <a:off x="337193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35"/>
          <p:cNvSpPr/>
          <p:nvPr/>
        </p:nvSpPr>
        <p:spPr>
          <a:xfrm rot="8142650">
            <a:off x="340478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5"/>
          <p:cNvSpPr/>
          <p:nvPr/>
        </p:nvSpPr>
        <p:spPr>
          <a:xfrm rot="5400000">
            <a:off x="337193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35"/>
          <p:cNvSpPr/>
          <p:nvPr/>
        </p:nvSpPr>
        <p:spPr>
          <a:xfrm rot="8142650">
            <a:off x="340478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35"/>
          <p:cNvSpPr/>
          <p:nvPr/>
        </p:nvSpPr>
        <p:spPr>
          <a:xfrm rot="5400000">
            <a:off x="337193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5"/>
          <p:cNvSpPr/>
          <p:nvPr/>
        </p:nvSpPr>
        <p:spPr>
          <a:xfrm rot="8142650">
            <a:off x="3160661"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5"/>
          <p:cNvSpPr/>
          <p:nvPr/>
        </p:nvSpPr>
        <p:spPr>
          <a:xfrm rot="5400000">
            <a:off x="3127806"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5"/>
          <p:cNvSpPr/>
          <p:nvPr/>
        </p:nvSpPr>
        <p:spPr>
          <a:xfrm rot="8142650">
            <a:off x="3160661"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5"/>
          <p:cNvSpPr/>
          <p:nvPr/>
        </p:nvSpPr>
        <p:spPr>
          <a:xfrm rot="5400000">
            <a:off x="3127806"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5"/>
          <p:cNvSpPr/>
          <p:nvPr/>
        </p:nvSpPr>
        <p:spPr>
          <a:xfrm rot="8142650">
            <a:off x="3160661"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5"/>
          <p:cNvSpPr/>
          <p:nvPr/>
        </p:nvSpPr>
        <p:spPr>
          <a:xfrm rot="5400000">
            <a:off x="3127806"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5"/>
          <p:cNvSpPr/>
          <p:nvPr/>
        </p:nvSpPr>
        <p:spPr>
          <a:xfrm rot="8142650">
            <a:off x="340478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5"/>
          <p:cNvSpPr/>
          <p:nvPr/>
        </p:nvSpPr>
        <p:spPr>
          <a:xfrm rot="5400000">
            <a:off x="337193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5"/>
          <p:cNvSpPr/>
          <p:nvPr/>
        </p:nvSpPr>
        <p:spPr>
          <a:xfrm rot="8142650">
            <a:off x="3160661"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5"/>
          <p:cNvSpPr/>
          <p:nvPr/>
        </p:nvSpPr>
        <p:spPr>
          <a:xfrm rot="5400000">
            <a:off x="3127806"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5"/>
          <p:cNvSpPr/>
          <p:nvPr/>
        </p:nvSpPr>
        <p:spPr>
          <a:xfrm rot="8142650">
            <a:off x="340478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5"/>
          <p:cNvSpPr/>
          <p:nvPr/>
        </p:nvSpPr>
        <p:spPr>
          <a:xfrm rot="5400000">
            <a:off x="337193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5"/>
          <p:cNvSpPr/>
          <p:nvPr/>
        </p:nvSpPr>
        <p:spPr>
          <a:xfrm rot="8142650">
            <a:off x="3160661"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5"/>
          <p:cNvSpPr/>
          <p:nvPr/>
        </p:nvSpPr>
        <p:spPr>
          <a:xfrm rot="5400000">
            <a:off x="3127806"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5"/>
          <p:cNvSpPr/>
          <p:nvPr/>
        </p:nvSpPr>
        <p:spPr>
          <a:xfrm rot="8142650">
            <a:off x="340478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5"/>
          <p:cNvSpPr/>
          <p:nvPr/>
        </p:nvSpPr>
        <p:spPr>
          <a:xfrm rot="5400000">
            <a:off x="337178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35"/>
          <p:cNvSpPr/>
          <p:nvPr/>
        </p:nvSpPr>
        <p:spPr>
          <a:xfrm rot="8142650">
            <a:off x="340478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35"/>
          <p:cNvSpPr/>
          <p:nvPr/>
        </p:nvSpPr>
        <p:spPr>
          <a:xfrm rot="5400000">
            <a:off x="337178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5"/>
          <p:cNvSpPr/>
          <p:nvPr/>
        </p:nvSpPr>
        <p:spPr>
          <a:xfrm rot="8142650">
            <a:off x="340478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5"/>
          <p:cNvSpPr/>
          <p:nvPr/>
        </p:nvSpPr>
        <p:spPr>
          <a:xfrm rot="5400000">
            <a:off x="337178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35"/>
          <p:cNvSpPr/>
          <p:nvPr/>
        </p:nvSpPr>
        <p:spPr>
          <a:xfrm rot="8142650">
            <a:off x="3160661"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35"/>
          <p:cNvSpPr/>
          <p:nvPr/>
        </p:nvSpPr>
        <p:spPr>
          <a:xfrm rot="5400000">
            <a:off x="3127656"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5"/>
          <p:cNvSpPr/>
          <p:nvPr/>
        </p:nvSpPr>
        <p:spPr>
          <a:xfrm rot="8142650">
            <a:off x="3160661"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5"/>
          <p:cNvSpPr/>
          <p:nvPr/>
        </p:nvSpPr>
        <p:spPr>
          <a:xfrm rot="5400000">
            <a:off x="3127656"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5"/>
          <p:cNvSpPr/>
          <p:nvPr/>
        </p:nvSpPr>
        <p:spPr>
          <a:xfrm rot="8142650">
            <a:off x="3160661"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35"/>
          <p:cNvSpPr/>
          <p:nvPr/>
        </p:nvSpPr>
        <p:spPr>
          <a:xfrm rot="5400000">
            <a:off x="3127656"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5"/>
          <p:cNvSpPr/>
          <p:nvPr/>
        </p:nvSpPr>
        <p:spPr>
          <a:xfrm rot="8142650">
            <a:off x="340478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5"/>
          <p:cNvSpPr/>
          <p:nvPr/>
        </p:nvSpPr>
        <p:spPr>
          <a:xfrm rot="5400000">
            <a:off x="337178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5"/>
          <p:cNvSpPr/>
          <p:nvPr/>
        </p:nvSpPr>
        <p:spPr>
          <a:xfrm rot="8142650">
            <a:off x="3160661"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5"/>
          <p:cNvSpPr/>
          <p:nvPr/>
        </p:nvSpPr>
        <p:spPr>
          <a:xfrm rot="5400000">
            <a:off x="3127656"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5"/>
          <p:cNvSpPr/>
          <p:nvPr/>
        </p:nvSpPr>
        <p:spPr>
          <a:xfrm rot="8142650">
            <a:off x="340478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5"/>
          <p:cNvSpPr/>
          <p:nvPr/>
        </p:nvSpPr>
        <p:spPr>
          <a:xfrm rot="5400000">
            <a:off x="337178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5"/>
          <p:cNvSpPr/>
          <p:nvPr/>
        </p:nvSpPr>
        <p:spPr>
          <a:xfrm rot="8142650">
            <a:off x="3160661"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5"/>
          <p:cNvSpPr/>
          <p:nvPr/>
        </p:nvSpPr>
        <p:spPr>
          <a:xfrm rot="5400000">
            <a:off x="3127656"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5"/>
          <p:cNvSpPr/>
          <p:nvPr/>
        </p:nvSpPr>
        <p:spPr>
          <a:xfrm rot="8142650">
            <a:off x="340478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5"/>
          <p:cNvSpPr/>
          <p:nvPr/>
        </p:nvSpPr>
        <p:spPr>
          <a:xfrm rot="5400000">
            <a:off x="337178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5"/>
          <p:cNvSpPr/>
          <p:nvPr/>
        </p:nvSpPr>
        <p:spPr>
          <a:xfrm rot="8142650">
            <a:off x="3160661"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5"/>
          <p:cNvSpPr/>
          <p:nvPr/>
        </p:nvSpPr>
        <p:spPr>
          <a:xfrm rot="5400000">
            <a:off x="3127656"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5"/>
          <p:cNvSpPr/>
          <p:nvPr/>
        </p:nvSpPr>
        <p:spPr>
          <a:xfrm rot="8142650">
            <a:off x="340478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5"/>
          <p:cNvSpPr/>
          <p:nvPr/>
        </p:nvSpPr>
        <p:spPr>
          <a:xfrm rot="5400000">
            <a:off x="337178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5"/>
          <p:cNvSpPr/>
          <p:nvPr/>
        </p:nvSpPr>
        <p:spPr>
          <a:xfrm rot="8142650">
            <a:off x="340478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5"/>
          <p:cNvSpPr/>
          <p:nvPr/>
        </p:nvSpPr>
        <p:spPr>
          <a:xfrm rot="5400000">
            <a:off x="337178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5"/>
          <p:cNvSpPr/>
          <p:nvPr/>
        </p:nvSpPr>
        <p:spPr>
          <a:xfrm rot="8142650">
            <a:off x="340478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5"/>
          <p:cNvSpPr/>
          <p:nvPr/>
        </p:nvSpPr>
        <p:spPr>
          <a:xfrm rot="5400000">
            <a:off x="337178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5"/>
          <p:cNvSpPr/>
          <p:nvPr/>
        </p:nvSpPr>
        <p:spPr>
          <a:xfrm rot="8142650">
            <a:off x="3160661"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5"/>
          <p:cNvSpPr/>
          <p:nvPr/>
        </p:nvSpPr>
        <p:spPr>
          <a:xfrm rot="5400000">
            <a:off x="3127656"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5"/>
          <p:cNvSpPr/>
          <p:nvPr/>
        </p:nvSpPr>
        <p:spPr>
          <a:xfrm rot="8142650">
            <a:off x="3160661"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5"/>
          <p:cNvSpPr/>
          <p:nvPr/>
        </p:nvSpPr>
        <p:spPr>
          <a:xfrm rot="5400000">
            <a:off x="3127656"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5"/>
          <p:cNvSpPr/>
          <p:nvPr/>
        </p:nvSpPr>
        <p:spPr>
          <a:xfrm rot="8142650">
            <a:off x="3160661"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5"/>
          <p:cNvSpPr/>
          <p:nvPr/>
        </p:nvSpPr>
        <p:spPr>
          <a:xfrm rot="5400000">
            <a:off x="3127656"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5"/>
          <p:cNvSpPr/>
          <p:nvPr/>
        </p:nvSpPr>
        <p:spPr>
          <a:xfrm rot="8142650">
            <a:off x="340478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5"/>
          <p:cNvSpPr/>
          <p:nvPr/>
        </p:nvSpPr>
        <p:spPr>
          <a:xfrm rot="5400000">
            <a:off x="337178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5"/>
          <p:cNvSpPr/>
          <p:nvPr/>
        </p:nvSpPr>
        <p:spPr>
          <a:xfrm rot="8142650">
            <a:off x="3160661"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5"/>
          <p:cNvSpPr/>
          <p:nvPr/>
        </p:nvSpPr>
        <p:spPr>
          <a:xfrm rot="5400000">
            <a:off x="3127656"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35"/>
          <p:cNvSpPr/>
          <p:nvPr/>
        </p:nvSpPr>
        <p:spPr>
          <a:xfrm rot="8142650">
            <a:off x="340478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35"/>
          <p:cNvSpPr/>
          <p:nvPr/>
        </p:nvSpPr>
        <p:spPr>
          <a:xfrm rot="5400000">
            <a:off x="337178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5"/>
          <p:cNvSpPr/>
          <p:nvPr/>
        </p:nvSpPr>
        <p:spPr>
          <a:xfrm rot="8142650">
            <a:off x="3160661"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5"/>
          <p:cNvSpPr/>
          <p:nvPr/>
        </p:nvSpPr>
        <p:spPr>
          <a:xfrm rot="5400000">
            <a:off x="3127656"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5"/>
          <p:cNvSpPr/>
          <p:nvPr/>
        </p:nvSpPr>
        <p:spPr>
          <a:xfrm rot="8142650">
            <a:off x="340478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5"/>
          <p:cNvSpPr/>
          <p:nvPr/>
        </p:nvSpPr>
        <p:spPr>
          <a:xfrm rot="5400000">
            <a:off x="337178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5"/>
          <p:cNvSpPr/>
          <p:nvPr/>
        </p:nvSpPr>
        <p:spPr>
          <a:xfrm rot="8142650">
            <a:off x="3160661"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5"/>
          <p:cNvSpPr/>
          <p:nvPr/>
        </p:nvSpPr>
        <p:spPr>
          <a:xfrm rot="5400000">
            <a:off x="3127656"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5"/>
          <p:cNvSpPr/>
          <p:nvPr/>
        </p:nvSpPr>
        <p:spPr>
          <a:xfrm rot="8142650">
            <a:off x="2671904"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5"/>
          <p:cNvSpPr/>
          <p:nvPr/>
        </p:nvSpPr>
        <p:spPr>
          <a:xfrm rot="5400000">
            <a:off x="263904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5"/>
          <p:cNvSpPr/>
          <p:nvPr/>
        </p:nvSpPr>
        <p:spPr>
          <a:xfrm rot="8142650">
            <a:off x="2671904"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5"/>
          <p:cNvSpPr/>
          <p:nvPr/>
        </p:nvSpPr>
        <p:spPr>
          <a:xfrm rot="5400000">
            <a:off x="263904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5"/>
          <p:cNvSpPr/>
          <p:nvPr/>
        </p:nvSpPr>
        <p:spPr>
          <a:xfrm rot="8142650">
            <a:off x="2671904"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5"/>
          <p:cNvSpPr/>
          <p:nvPr/>
        </p:nvSpPr>
        <p:spPr>
          <a:xfrm rot="5400000">
            <a:off x="263904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35"/>
          <p:cNvSpPr/>
          <p:nvPr/>
        </p:nvSpPr>
        <p:spPr>
          <a:xfrm rot="8142650">
            <a:off x="2427780"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5"/>
          <p:cNvSpPr/>
          <p:nvPr/>
        </p:nvSpPr>
        <p:spPr>
          <a:xfrm rot="5400000">
            <a:off x="2394925"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35"/>
          <p:cNvSpPr/>
          <p:nvPr/>
        </p:nvSpPr>
        <p:spPr>
          <a:xfrm rot="8142650">
            <a:off x="2427780"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35"/>
          <p:cNvSpPr/>
          <p:nvPr/>
        </p:nvSpPr>
        <p:spPr>
          <a:xfrm rot="5400000">
            <a:off x="2394925"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5"/>
          <p:cNvSpPr/>
          <p:nvPr/>
        </p:nvSpPr>
        <p:spPr>
          <a:xfrm rot="8142650">
            <a:off x="2427780"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35"/>
          <p:cNvSpPr/>
          <p:nvPr/>
        </p:nvSpPr>
        <p:spPr>
          <a:xfrm rot="5400000">
            <a:off x="2394925"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35"/>
          <p:cNvSpPr/>
          <p:nvPr/>
        </p:nvSpPr>
        <p:spPr>
          <a:xfrm rot="8142650">
            <a:off x="218365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5"/>
          <p:cNvSpPr/>
          <p:nvPr/>
        </p:nvSpPr>
        <p:spPr>
          <a:xfrm rot="5400000">
            <a:off x="215080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35"/>
          <p:cNvSpPr/>
          <p:nvPr/>
        </p:nvSpPr>
        <p:spPr>
          <a:xfrm rot="8142650">
            <a:off x="218365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5"/>
          <p:cNvSpPr/>
          <p:nvPr/>
        </p:nvSpPr>
        <p:spPr>
          <a:xfrm rot="5400000">
            <a:off x="215080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5"/>
          <p:cNvSpPr/>
          <p:nvPr/>
        </p:nvSpPr>
        <p:spPr>
          <a:xfrm rot="8142650">
            <a:off x="218365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5"/>
          <p:cNvSpPr/>
          <p:nvPr/>
        </p:nvSpPr>
        <p:spPr>
          <a:xfrm rot="5400000">
            <a:off x="215080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5"/>
          <p:cNvSpPr/>
          <p:nvPr/>
        </p:nvSpPr>
        <p:spPr>
          <a:xfrm rot="8142650">
            <a:off x="2916013"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35"/>
          <p:cNvSpPr/>
          <p:nvPr/>
        </p:nvSpPr>
        <p:spPr>
          <a:xfrm rot="5400000">
            <a:off x="288315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35"/>
          <p:cNvSpPr/>
          <p:nvPr/>
        </p:nvSpPr>
        <p:spPr>
          <a:xfrm rot="8142650">
            <a:off x="2916013"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5"/>
          <p:cNvSpPr/>
          <p:nvPr/>
        </p:nvSpPr>
        <p:spPr>
          <a:xfrm rot="5400000">
            <a:off x="288315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35"/>
          <p:cNvSpPr/>
          <p:nvPr/>
        </p:nvSpPr>
        <p:spPr>
          <a:xfrm rot="8142650">
            <a:off x="2916013"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35"/>
          <p:cNvSpPr/>
          <p:nvPr/>
        </p:nvSpPr>
        <p:spPr>
          <a:xfrm rot="5400000">
            <a:off x="288315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5"/>
          <p:cNvSpPr/>
          <p:nvPr/>
        </p:nvSpPr>
        <p:spPr>
          <a:xfrm rot="8142650">
            <a:off x="2671904"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35"/>
          <p:cNvSpPr/>
          <p:nvPr/>
        </p:nvSpPr>
        <p:spPr>
          <a:xfrm rot="5400000">
            <a:off x="263904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5"/>
          <p:cNvSpPr/>
          <p:nvPr/>
        </p:nvSpPr>
        <p:spPr>
          <a:xfrm rot="8142650">
            <a:off x="2427780"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35"/>
          <p:cNvSpPr/>
          <p:nvPr/>
        </p:nvSpPr>
        <p:spPr>
          <a:xfrm rot="5400000">
            <a:off x="2394925"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35"/>
          <p:cNvSpPr/>
          <p:nvPr/>
        </p:nvSpPr>
        <p:spPr>
          <a:xfrm rot="8142650">
            <a:off x="218365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35"/>
          <p:cNvSpPr/>
          <p:nvPr/>
        </p:nvSpPr>
        <p:spPr>
          <a:xfrm rot="5400000">
            <a:off x="215080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35"/>
          <p:cNvSpPr/>
          <p:nvPr/>
        </p:nvSpPr>
        <p:spPr>
          <a:xfrm rot="8142650">
            <a:off x="2671904"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35"/>
          <p:cNvSpPr/>
          <p:nvPr/>
        </p:nvSpPr>
        <p:spPr>
          <a:xfrm rot="5400000">
            <a:off x="263904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35"/>
          <p:cNvSpPr/>
          <p:nvPr/>
        </p:nvSpPr>
        <p:spPr>
          <a:xfrm rot="8142650">
            <a:off x="2427780"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35"/>
          <p:cNvSpPr/>
          <p:nvPr/>
        </p:nvSpPr>
        <p:spPr>
          <a:xfrm rot="5400000">
            <a:off x="2394925"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35"/>
          <p:cNvSpPr/>
          <p:nvPr/>
        </p:nvSpPr>
        <p:spPr>
          <a:xfrm rot="8142650">
            <a:off x="218365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35"/>
          <p:cNvSpPr/>
          <p:nvPr/>
        </p:nvSpPr>
        <p:spPr>
          <a:xfrm rot="5400000">
            <a:off x="215080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35"/>
          <p:cNvSpPr/>
          <p:nvPr/>
        </p:nvSpPr>
        <p:spPr>
          <a:xfrm rot="8142650">
            <a:off x="2916013"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35"/>
          <p:cNvSpPr/>
          <p:nvPr/>
        </p:nvSpPr>
        <p:spPr>
          <a:xfrm rot="5400000">
            <a:off x="288315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35"/>
          <p:cNvSpPr/>
          <p:nvPr/>
        </p:nvSpPr>
        <p:spPr>
          <a:xfrm rot="8142650">
            <a:off x="2916013"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35"/>
          <p:cNvSpPr/>
          <p:nvPr/>
        </p:nvSpPr>
        <p:spPr>
          <a:xfrm rot="5400000">
            <a:off x="288315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35"/>
          <p:cNvSpPr/>
          <p:nvPr/>
        </p:nvSpPr>
        <p:spPr>
          <a:xfrm rot="8142650">
            <a:off x="2671904"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35"/>
          <p:cNvSpPr/>
          <p:nvPr/>
        </p:nvSpPr>
        <p:spPr>
          <a:xfrm rot="5400000">
            <a:off x="263889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35"/>
          <p:cNvSpPr/>
          <p:nvPr/>
        </p:nvSpPr>
        <p:spPr>
          <a:xfrm rot="8142650">
            <a:off x="2671904"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35"/>
          <p:cNvSpPr/>
          <p:nvPr/>
        </p:nvSpPr>
        <p:spPr>
          <a:xfrm rot="5400000">
            <a:off x="263889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35"/>
          <p:cNvSpPr/>
          <p:nvPr/>
        </p:nvSpPr>
        <p:spPr>
          <a:xfrm rot="8142650">
            <a:off x="2671904"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35"/>
          <p:cNvSpPr/>
          <p:nvPr/>
        </p:nvSpPr>
        <p:spPr>
          <a:xfrm rot="5400000">
            <a:off x="263889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35"/>
          <p:cNvSpPr/>
          <p:nvPr/>
        </p:nvSpPr>
        <p:spPr>
          <a:xfrm rot="8142650">
            <a:off x="2427780"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35"/>
          <p:cNvSpPr/>
          <p:nvPr/>
        </p:nvSpPr>
        <p:spPr>
          <a:xfrm rot="5400000">
            <a:off x="2394775"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5"/>
          <p:cNvSpPr/>
          <p:nvPr/>
        </p:nvSpPr>
        <p:spPr>
          <a:xfrm rot="8142650">
            <a:off x="2427780"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5"/>
          <p:cNvSpPr/>
          <p:nvPr/>
        </p:nvSpPr>
        <p:spPr>
          <a:xfrm rot="5400000">
            <a:off x="2394775"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5"/>
          <p:cNvSpPr/>
          <p:nvPr/>
        </p:nvSpPr>
        <p:spPr>
          <a:xfrm rot="8142650">
            <a:off x="2427780"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5"/>
          <p:cNvSpPr/>
          <p:nvPr/>
        </p:nvSpPr>
        <p:spPr>
          <a:xfrm rot="5400000">
            <a:off x="2394775"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5"/>
          <p:cNvSpPr/>
          <p:nvPr/>
        </p:nvSpPr>
        <p:spPr>
          <a:xfrm rot="8142650">
            <a:off x="218365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5"/>
          <p:cNvSpPr/>
          <p:nvPr/>
        </p:nvSpPr>
        <p:spPr>
          <a:xfrm rot="5400000">
            <a:off x="215065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5"/>
          <p:cNvSpPr/>
          <p:nvPr/>
        </p:nvSpPr>
        <p:spPr>
          <a:xfrm rot="8142650">
            <a:off x="218365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5"/>
          <p:cNvSpPr/>
          <p:nvPr/>
        </p:nvSpPr>
        <p:spPr>
          <a:xfrm rot="5400000">
            <a:off x="215065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5"/>
          <p:cNvSpPr/>
          <p:nvPr/>
        </p:nvSpPr>
        <p:spPr>
          <a:xfrm rot="8142650">
            <a:off x="218365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5"/>
          <p:cNvSpPr/>
          <p:nvPr/>
        </p:nvSpPr>
        <p:spPr>
          <a:xfrm rot="5400000">
            <a:off x="215065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5"/>
          <p:cNvSpPr/>
          <p:nvPr/>
        </p:nvSpPr>
        <p:spPr>
          <a:xfrm rot="8142650">
            <a:off x="2671904"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5"/>
          <p:cNvSpPr/>
          <p:nvPr/>
        </p:nvSpPr>
        <p:spPr>
          <a:xfrm rot="5400000">
            <a:off x="263889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5"/>
          <p:cNvSpPr/>
          <p:nvPr/>
        </p:nvSpPr>
        <p:spPr>
          <a:xfrm rot="8142650">
            <a:off x="2427780"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5"/>
          <p:cNvSpPr/>
          <p:nvPr/>
        </p:nvSpPr>
        <p:spPr>
          <a:xfrm rot="5400000">
            <a:off x="2394775"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5"/>
          <p:cNvSpPr/>
          <p:nvPr/>
        </p:nvSpPr>
        <p:spPr>
          <a:xfrm rot="8142650">
            <a:off x="218365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5"/>
          <p:cNvSpPr/>
          <p:nvPr/>
        </p:nvSpPr>
        <p:spPr>
          <a:xfrm rot="5400000">
            <a:off x="215065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5"/>
          <p:cNvSpPr/>
          <p:nvPr/>
        </p:nvSpPr>
        <p:spPr>
          <a:xfrm rot="8142650">
            <a:off x="2671904"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5"/>
          <p:cNvSpPr/>
          <p:nvPr/>
        </p:nvSpPr>
        <p:spPr>
          <a:xfrm rot="5400000">
            <a:off x="263889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5"/>
          <p:cNvSpPr/>
          <p:nvPr/>
        </p:nvSpPr>
        <p:spPr>
          <a:xfrm rot="8142650">
            <a:off x="2427780"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5"/>
          <p:cNvSpPr/>
          <p:nvPr/>
        </p:nvSpPr>
        <p:spPr>
          <a:xfrm rot="5400000">
            <a:off x="2394775"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5"/>
          <p:cNvSpPr/>
          <p:nvPr/>
        </p:nvSpPr>
        <p:spPr>
          <a:xfrm rot="8142650">
            <a:off x="218365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5"/>
          <p:cNvSpPr/>
          <p:nvPr/>
        </p:nvSpPr>
        <p:spPr>
          <a:xfrm rot="5400000">
            <a:off x="215065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5"/>
          <p:cNvSpPr/>
          <p:nvPr/>
        </p:nvSpPr>
        <p:spPr>
          <a:xfrm rot="8142650">
            <a:off x="2671904"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5"/>
          <p:cNvSpPr/>
          <p:nvPr/>
        </p:nvSpPr>
        <p:spPr>
          <a:xfrm rot="5400000">
            <a:off x="263889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5"/>
          <p:cNvSpPr/>
          <p:nvPr/>
        </p:nvSpPr>
        <p:spPr>
          <a:xfrm rot="8142650">
            <a:off x="2427780"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5"/>
          <p:cNvSpPr/>
          <p:nvPr/>
        </p:nvSpPr>
        <p:spPr>
          <a:xfrm rot="5400000">
            <a:off x="2394775"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5"/>
          <p:cNvSpPr/>
          <p:nvPr/>
        </p:nvSpPr>
        <p:spPr>
          <a:xfrm rot="8142650">
            <a:off x="218365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5"/>
          <p:cNvSpPr/>
          <p:nvPr/>
        </p:nvSpPr>
        <p:spPr>
          <a:xfrm rot="5400000">
            <a:off x="215065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5"/>
          <p:cNvSpPr/>
          <p:nvPr/>
        </p:nvSpPr>
        <p:spPr>
          <a:xfrm rot="8142650">
            <a:off x="2916013"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5"/>
          <p:cNvSpPr/>
          <p:nvPr/>
        </p:nvSpPr>
        <p:spPr>
          <a:xfrm rot="5400000">
            <a:off x="288300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5"/>
          <p:cNvSpPr/>
          <p:nvPr/>
        </p:nvSpPr>
        <p:spPr>
          <a:xfrm rot="8142650">
            <a:off x="2916013"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5"/>
          <p:cNvSpPr/>
          <p:nvPr/>
        </p:nvSpPr>
        <p:spPr>
          <a:xfrm rot="5400000">
            <a:off x="288300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5"/>
          <p:cNvSpPr/>
          <p:nvPr/>
        </p:nvSpPr>
        <p:spPr>
          <a:xfrm rot="8142650">
            <a:off x="2916013"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5"/>
          <p:cNvSpPr/>
          <p:nvPr/>
        </p:nvSpPr>
        <p:spPr>
          <a:xfrm rot="5400000">
            <a:off x="288300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5"/>
          <p:cNvSpPr/>
          <p:nvPr/>
        </p:nvSpPr>
        <p:spPr>
          <a:xfrm rot="8142650">
            <a:off x="2916013"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5"/>
          <p:cNvSpPr/>
          <p:nvPr/>
        </p:nvSpPr>
        <p:spPr>
          <a:xfrm rot="5400000">
            <a:off x="288300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5"/>
          <p:cNvSpPr/>
          <p:nvPr/>
        </p:nvSpPr>
        <p:spPr>
          <a:xfrm rot="8142650">
            <a:off x="2916013"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5"/>
          <p:cNvSpPr/>
          <p:nvPr/>
        </p:nvSpPr>
        <p:spPr>
          <a:xfrm rot="5400000">
            <a:off x="288300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5"/>
          <p:cNvSpPr/>
          <p:nvPr/>
        </p:nvSpPr>
        <p:spPr>
          <a:xfrm rot="8142650">
            <a:off x="2916013"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5"/>
          <p:cNvSpPr/>
          <p:nvPr/>
        </p:nvSpPr>
        <p:spPr>
          <a:xfrm rot="5400000">
            <a:off x="288300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5"/>
          <p:cNvSpPr/>
          <p:nvPr/>
        </p:nvSpPr>
        <p:spPr>
          <a:xfrm rot="8142650">
            <a:off x="2671904"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5"/>
          <p:cNvSpPr/>
          <p:nvPr/>
        </p:nvSpPr>
        <p:spPr>
          <a:xfrm rot="5400000">
            <a:off x="263889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5"/>
          <p:cNvSpPr/>
          <p:nvPr/>
        </p:nvSpPr>
        <p:spPr>
          <a:xfrm rot="8142650">
            <a:off x="2671904"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5"/>
          <p:cNvSpPr/>
          <p:nvPr/>
        </p:nvSpPr>
        <p:spPr>
          <a:xfrm rot="5400000">
            <a:off x="263889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5"/>
          <p:cNvSpPr/>
          <p:nvPr/>
        </p:nvSpPr>
        <p:spPr>
          <a:xfrm rot="8142650">
            <a:off x="2671904"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5"/>
          <p:cNvSpPr/>
          <p:nvPr/>
        </p:nvSpPr>
        <p:spPr>
          <a:xfrm rot="5400000">
            <a:off x="263889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5"/>
          <p:cNvSpPr/>
          <p:nvPr/>
        </p:nvSpPr>
        <p:spPr>
          <a:xfrm rot="8142650">
            <a:off x="2427780"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5"/>
          <p:cNvSpPr/>
          <p:nvPr/>
        </p:nvSpPr>
        <p:spPr>
          <a:xfrm rot="5400000">
            <a:off x="2394775"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5"/>
          <p:cNvSpPr/>
          <p:nvPr/>
        </p:nvSpPr>
        <p:spPr>
          <a:xfrm rot="8142650">
            <a:off x="2427780"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5"/>
          <p:cNvSpPr/>
          <p:nvPr/>
        </p:nvSpPr>
        <p:spPr>
          <a:xfrm rot="5400000">
            <a:off x="2394775"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5"/>
          <p:cNvSpPr/>
          <p:nvPr/>
        </p:nvSpPr>
        <p:spPr>
          <a:xfrm rot="8142650">
            <a:off x="2427780"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5"/>
          <p:cNvSpPr/>
          <p:nvPr/>
        </p:nvSpPr>
        <p:spPr>
          <a:xfrm rot="5400000">
            <a:off x="2394775"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5"/>
          <p:cNvSpPr/>
          <p:nvPr/>
        </p:nvSpPr>
        <p:spPr>
          <a:xfrm rot="8142650">
            <a:off x="218365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5"/>
          <p:cNvSpPr/>
          <p:nvPr/>
        </p:nvSpPr>
        <p:spPr>
          <a:xfrm rot="5400000">
            <a:off x="215065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5"/>
          <p:cNvSpPr/>
          <p:nvPr/>
        </p:nvSpPr>
        <p:spPr>
          <a:xfrm rot="8142650">
            <a:off x="218365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5"/>
          <p:cNvSpPr/>
          <p:nvPr/>
        </p:nvSpPr>
        <p:spPr>
          <a:xfrm rot="5400000">
            <a:off x="215065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5"/>
          <p:cNvSpPr/>
          <p:nvPr/>
        </p:nvSpPr>
        <p:spPr>
          <a:xfrm rot="8142650">
            <a:off x="218365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5"/>
          <p:cNvSpPr/>
          <p:nvPr/>
        </p:nvSpPr>
        <p:spPr>
          <a:xfrm rot="5400000">
            <a:off x="215065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5"/>
          <p:cNvSpPr/>
          <p:nvPr/>
        </p:nvSpPr>
        <p:spPr>
          <a:xfrm rot="8142650">
            <a:off x="2671904"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5"/>
          <p:cNvSpPr/>
          <p:nvPr/>
        </p:nvSpPr>
        <p:spPr>
          <a:xfrm rot="5400000">
            <a:off x="263889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5"/>
          <p:cNvSpPr/>
          <p:nvPr/>
        </p:nvSpPr>
        <p:spPr>
          <a:xfrm rot="8142650">
            <a:off x="2427780"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5"/>
          <p:cNvSpPr/>
          <p:nvPr/>
        </p:nvSpPr>
        <p:spPr>
          <a:xfrm rot="5400000">
            <a:off x="2394775"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5"/>
          <p:cNvSpPr/>
          <p:nvPr/>
        </p:nvSpPr>
        <p:spPr>
          <a:xfrm rot="8142650">
            <a:off x="218365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5"/>
          <p:cNvSpPr/>
          <p:nvPr/>
        </p:nvSpPr>
        <p:spPr>
          <a:xfrm rot="5400000">
            <a:off x="215065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5"/>
          <p:cNvSpPr/>
          <p:nvPr/>
        </p:nvSpPr>
        <p:spPr>
          <a:xfrm rot="8142650">
            <a:off x="2671904"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5"/>
          <p:cNvSpPr/>
          <p:nvPr/>
        </p:nvSpPr>
        <p:spPr>
          <a:xfrm rot="5400000">
            <a:off x="263889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5"/>
          <p:cNvSpPr/>
          <p:nvPr/>
        </p:nvSpPr>
        <p:spPr>
          <a:xfrm rot="8142650">
            <a:off x="2427780"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5"/>
          <p:cNvSpPr/>
          <p:nvPr/>
        </p:nvSpPr>
        <p:spPr>
          <a:xfrm rot="5400000">
            <a:off x="2394775"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5"/>
          <p:cNvSpPr/>
          <p:nvPr/>
        </p:nvSpPr>
        <p:spPr>
          <a:xfrm rot="8142650">
            <a:off x="218365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5"/>
          <p:cNvSpPr/>
          <p:nvPr/>
        </p:nvSpPr>
        <p:spPr>
          <a:xfrm rot="5400000">
            <a:off x="215065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5"/>
          <p:cNvSpPr/>
          <p:nvPr/>
        </p:nvSpPr>
        <p:spPr>
          <a:xfrm rot="8142650">
            <a:off x="2671904"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5"/>
          <p:cNvSpPr/>
          <p:nvPr/>
        </p:nvSpPr>
        <p:spPr>
          <a:xfrm rot="5400000">
            <a:off x="263889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5"/>
          <p:cNvSpPr/>
          <p:nvPr/>
        </p:nvSpPr>
        <p:spPr>
          <a:xfrm rot="8142650">
            <a:off x="2427780"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5"/>
          <p:cNvSpPr/>
          <p:nvPr/>
        </p:nvSpPr>
        <p:spPr>
          <a:xfrm rot="5400000">
            <a:off x="2394775"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5"/>
          <p:cNvSpPr/>
          <p:nvPr/>
        </p:nvSpPr>
        <p:spPr>
          <a:xfrm rot="8142650">
            <a:off x="218365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5"/>
          <p:cNvSpPr/>
          <p:nvPr/>
        </p:nvSpPr>
        <p:spPr>
          <a:xfrm rot="5400000">
            <a:off x="215065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5"/>
          <p:cNvSpPr/>
          <p:nvPr/>
        </p:nvSpPr>
        <p:spPr>
          <a:xfrm rot="8142650">
            <a:off x="2916013"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5"/>
          <p:cNvSpPr/>
          <p:nvPr/>
        </p:nvSpPr>
        <p:spPr>
          <a:xfrm rot="5400000">
            <a:off x="288300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5"/>
          <p:cNvSpPr/>
          <p:nvPr/>
        </p:nvSpPr>
        <p:spPr>
          <a:xfrm rot="8142650">
            <a:off x="2916013"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5"/>
          <p:cNvSpPr/>
          <p:nvPr/>
        </p:nvSpPr>
        <p:spPr>
          <a:xfrm rot="5400000">
            <a:off x="288300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5"/>
          <p:cNvSpPr/>
          <p:nvPr/>
        </p:nvSpPr>
        <p:spPr>
          <a:xfrm rot="8142650">
            <a:off x="2916013"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5"/>
          <p:cNvSpPr/>
          <p:nvPr/>
        </p:nvSpPr>
        <p:spPr>
          <a:xfrm rot="5400000">
            <a:off x="288300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5"/>
          <p:cNvSpPr/>
          <p:nvPr/>
        </p:nvSpPr>
        <p:spPr>
          <a:xfrm rot="8142650">
            <a:off x="2916013"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5"/>
          <p:cNvSpPr/>
          <p:nvPr/>
        </p:nvSpPr>
        <p:spPr>
          <a:xfrm rot="5400000">
            <a:off x="288300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5"/>
          <p:cNvSpPr/>
          <p:nvPr/>
        </p:nvSpPr>
        <p:spPr>
          <a:xfrm rot="8142650">
            <a:off x="2916013"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5"/>
          <p:cNvSpPr/>
          <p:nvPr/>
        </p:nvSpPr>
        <p:spPr>
          <a:xfrm rot="5400000">
            <a:off x="288300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5"/>
          <p:cNvSpPr/>
          <p:nvPr/>
        </p:nvSpPr>
        <p:spPr>
          <a:xfrm rot="8142650">
            <a:off x="2916013"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5"/>
          <p:cNvSpPr/>
          <p:nvPr/>
        </p:nvSpPr>
        <p:spPr>
          <a:xfrm rot="5400000">
            <a:off x="288300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6" name="Google Shape;4096;p35"/>
          <p:cNvGrpSpPr/>
          <p:nvPr/>
        </p:nvGrpSpPr>
        <p:grpSpPr>
          <a:xfrm>
            <a:off x="3808461" y="549600"/>
            <a:ext cx="1013449" cy="4054727"/>
            <a:chOff x="7788186" y="549600"/>
            <a:chExt cx="1013449" cy="4054727"/>
          </a:xfrm>
        </p:grpSpPr>
        <p:sp>
          <p:nvSpPr>
            <p:cNvPr id="4097" name="Google Shape;4097;p35"/>
            <p:cNvSpPr/>
            <p:nvPr/>
          </p:nvSpPr>
          <p:spPr>
            <a:xfrm rot="2700000">
              <a:off x="7936645" y="373933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5"/>
            <p:cNvSpPr/>
            <p:nvPr/>
          </p:nvSpPr>
          <p:spPr>
            <a:xfrm>
              <a:off x="7788186" y="359092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5"/>
            <p:cNvSpPr/>
            <p:nvPr/>
          </p:nvSpPr>
          <p:spPr>
            <a:xfrm rot="2700000">
              <a:off x="7936645" y="2725550"/>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5"/>
            <p:cNvSpPr/>
            <p:nvPr/>
          </p:nvSpPr>
          <p:spPr>
            <a:xfrm>
              <a:off x="7788186" y="2577142"/>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5"/>
            <p:cNvSpPr/>
            <p:nvPr/>
          </p:nvSpPr>
          <p:spPr>
            <a:xfrm rot="2700000">
              <a:off x="7936645" y="171177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5"/>
            <p:cNvSpPr/>
            <p:nvPr/>
          </p:nvSpPr>
          <p:spPr>
            <a:xfrm>
              <a:off x="7788186" y="156336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5"/>
            <p:cNvSpPr/>
            <p:nvPr/>
          </p:nvSpPr>
          <p:spPr>
            <a:xfrm rot="2700000">
              <a:off x="7936645" y="698009"/>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5"/>
            <p:cNvSpPr/>
            <p:nvPr/>
          </p:nvSpPr>
          <p:spPr>
            <a:xfrm>
              <a:off x="7788186" y="549601"/>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9E9E9E">
            <a:alpha val="0"/>
          </a:srgbClr>
        </a:solidFill>
        <a:effectLst/>
      </p:bgPr>
    </p:bg>
    <p:spTree>
      <p:nvGrpSpPr>
        <p:cNvPr id="1" name="Shape 174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50"/>
        <p:cNvGrpSpPr/>
        <p:nvPr/>
      </p:nvGrpSpPr>
      <p:grpSpPr>
        <a:xfrm>
          <a:off x="0" y="0"/>
          <a:ext cx="0" cy="0"/>
          <a:chOff x="0" y="0"/>
          <a:chExt cx="0" cy="0"/>
        </a:xfrm>
      </p:grpSpPr>
      <p:sp>
        <p:nvSpPr>
          <p:cNvPr id="1751" name="Google Shape;1751;p13"/>
          <p:cNvSpPr txBox="1">
            <a:spLocks noGrp="1"/>
          </p:cNvSpPr>
          <p:nvPr>
            <p:ph type="title"/>
          </p:nvPr>
        </p:nvSpPr>
        <p:spPr>
          <a:xfrm>
            <a:off x="714300" y="430675"/>
            <a:ext cx="50055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2" name="Google Shape;1752;p13"/>
          <p:cNvSpPr txBox="1">
            <a:spLocks noGrp="1"/>
          </p:cNvSpPr>
          <p:nvPr>
            <p:ph type="title" idx="2"/>
          </p:nvPr>
        </p:nvSpPr>
        <p:spPr>
          <a:xfrm>
            <a:off x="714300" y="1570174"/>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3" name="Google Shape;1753;p13"/>
          <p:cNvSpPr txBox="1">
            <a:spLocks noGrp="1"/>
          </p:cNvSpPr>
          <p:nvPr>
            <p:ph type="subTitle" idx="1"/>
          </p:nvPr>
        </p:nvSpPr>
        <p:spPr>
          <a:xfrm>
            <a:off x="714300" y="2215772"/>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4" name="Google Shape;1754;p13"/>
          <p:cNvSpPr txBox="1">
            <a:spLocks noGrp="1"/>
          </p:cNvSpPr>
          <p:nvPr>
            <p:ph type="title" idx="3" hasCustomPrompt="1"/>
          </p:nvPr>
        </p:nvSpPr>
        <p:spPr>
          <a:xfrm>
            <a:off x="714300" y="1139917"/>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55" name="Google Shape;1755;p13"/>
          <p:cNvSpPr txBox="1">
            <a:spLocks noGrp="1"/>
          </p:cNvSpPr>
          <p:nvPr>
            <p:ph type="title" idx="4"/>
          </p:nvPr>
        </p:nvSpPr>
        <p:spPr>
          <a:xfrm>
            <a:off x="3567075" y="1570174"/>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6" name="Google Shape;1756;p13"/>
          <p:cNvSpPr txBox="1">
            <a:spLocks noGrp="1"/>
          </p:cNvSpPr>
          <p:nvPr>
            <p:ph type="subTitle" idx="5"/>
          </p:nvPr>
        </p:nvSpPr>
        <p:spPr>
          <a:xfrm>
            <a:off x="3567075" y="2215772"/>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7" name="Google Shape;1757;p13"/>
          <p:cNvSpPr txBox="1">
            <a:spLocks noGrp="1"/>
          </p:cNvSpPr>
          <p:nvPr>
            <p:ph type="title" idx="6" hasCustomPrompt="1"/>
          </p:nvPr>
        </p:nvSpPr>
        <p:spPr>
          <a:xfrm>
            <a:off x="3567075" y="1139917"/>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58" name="Google Shape;1758;p13"/>
          <p:cNvSpPr txBox="1">
            <a:spLocks noGrp="1"/>
          </p:cNvSpPr>
          <p:nvPr>
            <p:ph type="title" idx="7"/>
          </p:nvPr>
        </p:nvSpPr>
        <p:spPr>
          <a:xfrm>
            <a:off x="714300" y="3423061"/>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59" name="Google Shape;1759;p13"/>
          <p:cNvSpPr txBox="1">
            <a:spLocks noGrp="1"/>
          </p:cNvSpPr>
          <p:nvPr>
            <p:ph type="subTitle" idx="8"/>
          </p:nvPr>
        </p:nvSpPr>
        <p:spPr>
          <a:xfrm>
            <a:off x="714300" y="4068659"/>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60" name="Google Shape;1760;p13"/>
          <p:cNvSpPr txBox="1">
            <a:spLocks noGrp="1"/>
          </p:cNvSpPr>
          <p:nvPr>
            <p:ph type="title" idx="9" hasCustomPrompt="1"/>
          </p:nvPr>
        </p:nvSpPr>
        <p:spPr>
          <a:xfrm>
            <a:off x="714300" y="2992795"/>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761" name="Google Shape;1761;p13"/>
          <p:cNvSpPr txBox="1">
            <a:spLocks noGrp="1"/>
          </p:cNvSpPr>
          <p:nvPr>
            <p:ph type="title" idx="13"/>
          </p:nvPr>
        </p:nvSpPr>
        <p:spPr>
          <a:xfrm>
            <a:off x="3567075" y="3423061"/>
            <a:ext cx="2295600" cy="660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762" name="Google Shape;1762;p13"/>
          <p:cNvSpPr txBox="1">
            <a:spLocks noGrp="1"/>
          </p:cNvSpPr>
          <p:nvPr>
            <p:ph type="subTitle" idx="14"/>
          </p:nvPr>
        </p:nvSpPr>
        <p:spPr>
          <a:xfrm>
            <a:off x="3567075" y="4068659"/>
            <a:ext cx="2295600" cy="53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63" name="Google Shape;1763;p13"/>
          <p:cNvSpPr txBox="1">
            <a:spLocks noGrp="1"/>
          </p:cNvSpPr>
          <p:nvPr>
            <p:ph type="title" idx="15" hasCustomPrompt="1"/>
          </p:nvPr>
        </p:nvSpPr>
        <p:spPr>
          <a:xfrm>
            <a:off x="3567075" y="2992795"/>
            <a:ext cx="11478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1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grpSp>
        <p:nvGrpSpPr>
          <p:cNvPr id="1764" name="Google Shape;1764;p13"/>
          <p:cNvGrpSpPr/>
          <p:nvPr/>
        </p:nvGrpSpPr>
        <p:grpSpPr>
          <a:xfrm>
            <a:off x="7419836" y="549600"/>
            <a:ext cx="1013449" cy="4054727"/>
            <a:chOff x="7788186" y="549600"/>
            <a:chExt cx="1013449" cy="4054727"/>
          </a:xfrm>
        </p:grpSpPr>
        <p:sp>
          <p:nvSpPr>
            <p:cNvPr id="1765" name="Google Shape;1765;p13"/>
            <p:cNvSpPr/>
            <p:nvPr/>
          </p:nvSpPr>
          <p:spPr>
            <a:xfrm rot="2700000">
              <a:off x="7936645" y="373933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7788186" y="359092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rot="2700000">
              <a:off x="7936645" y="2725550"/>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7788186" y="2577142"/>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rot="2700000">
              <a:off x="7936645" y="171177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7788186" y="156336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rot="2700000">
              <a:off x="7936645" y="698009"/>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7788186" y="549601"/>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13"/>
          <p:cNvGrpSpPr/>
          <p:nvPr/>
        </p:nvGrpSpPr>
        <p:grpSpPr>
          <a:xfrm>
            <a:off x="6406386" y="549600"/>
            <a:ext cx="1013449" cy="4054727"/>
            <a:chOff x="7788186" y="549600"/>
            <a:chExt cx="1013449" cy="4054727"/>
          </a:xfrm>
        </p:grpSpPr>
        <p:sp>
          <p:nvSpPr>
            <p:cNvPr id="1774" name="Google Shape;1774;p13"/>
            <p:cNvSpPr/>
            <p:nvPr/>
          </p:nvSpPr>
          <p:spPr>
            <a:xfrm rot="2700000">
              <a:off x="7936645" y="373933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7788186" y="359092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rot="2700000">
              <a:off x="7936645" y="2725550"/>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7788186" y="2577142"/>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rot="2700000">
              <a:off x="7936645" y="1711775"/>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7788186" y="1563367"/>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rot="2700000">
              <a:off x="7936645" y="698009"/>
              <a:ext cx="716582" cy="71658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7788186" y="549601"/>
              <a:ext cx="1013100" cy="10131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2" name="Google Shape;1782;p13"/>
          <p:cNvGrpSpPr/>
          <p:nvPr/>
        </p:nvGrpSpPr>
        <p:grpSpPr>
          <a:xfrm>
            <a:off x="7130907" y="115663"/>
            <a:ext cx="537900" cy="315000"/>
            <a:chOff x="7607400" y="115663"/>
            <a:chExt cx="537900" cy="315000"/>
          </a:xfrm>
        </p:grpSpPr>
        <p:sp>
          <p:nvSpPr>
            <p:cNvPr id="1783" name="Google Shape;1783;p13"/>
            <p:cNvSpPr/>
            <p:nvPr/>
          </p:nvSpPr>
          <p:spPr>
            <a:xfrm>
              <a:off x="7607400" y="1156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7634374" y="1313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7663646" y="1485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7693522" y="1659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7724487" y="1840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7754485" y="2016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9" name="Google Shape;1789;p13"/>
          <p:cNvSpPr/>
          <p:nvPr/>
        </p:nvSpPr>
        <p:spPr>
          <a:xfrm>
            <a:off x="7973375" y="49065"/>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0" name="Google Shape;1790;p13"/>
          <p:cNvGrpSpPr/>
          <p:nvPr/>
        </p:nvGrpSpPr>
        <p:grpSpPr>
          <a:xfrm>
            <a:off x="6406363" y="115689"/>
            <a:ext cx="419978" cy="314981"/>
            <a:chOff x="1349313" y="-104723"/>
            <a:chExt cx="419978" cy="314981"/>
          </a:xfrm>
        </p:grpSpPr>
        <p:sp>
          <p:nvSpPr>
            <p:cNvPr id="1791" name="Google Shape;1791;p13"/>
            <p:cNvSpPr/>
            <p:nvPr/>
          </p:nvSpPr>
          <p:spPr>
            <a:xfrm>
              <a:off x="1349313" y="-104723"/>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1349313" y="105258"/>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1454305" y="267"/>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1559298" y="-104723"/>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1559298" y="105258"/>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1664291" y="267"/>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797"/>
        <p:cNvGrpSpPr/>
        <p:nvPr/>
      </p:nvGrpSpPr>
      <p:grpSpPr>
        <a:xfrm>
          <a:off x="0" y="0"/>
          <a:ext cx="0" cy="0"/>
          <a:chOff x="0" y="0"/>
          <a:chExt cx="0" cy="0"/>
        </a:xfrm>
      </p:grpSpPr>
      <p:sp>
        <p:nvSpPr>
          <p:cNvPr id="1798" name="Google Shape;1798;p1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99" name="Google Shape;1799;p14"/>
          <p:cNvSpPr txBox="1">
            <a:spLocks noGrp="1"/>
          </p:cNvSpPr>
          <p:nvPr>
            <p:ph type="title" idx="2"/>
          </p:nvPr>
        </p:nvSpPr>
        <p:spPr>
          <a:xfrm>
            <a:off x="714300" y="2783350"/>
            <a:ext cx="22956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0" name="Google Shape;1800;p14"/>
          <p:cNvSpPr txBox="1">
            <a:spLocks noGrp="1"/>
          </p:cNvSpPr>
          <p:nvPr>
            <p:ph type="subTitle" idx="1"/>
          </p:nvPr>
        </p:nvSpPr>
        <p:spPr>
          <a:xfrm>
            <a:off x="714300" y="3223100"/>
            <a:ext cx="2295600" cy="80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01" name="Google Shape;1801;p14"/>
          <p:cNvSpPr txBox="1">
            <a:spLocks noGrp="1"/>
          </p:cNvSpPr>
          <p:nvPr>
            <p:ph type="title" idx="3"/>
          </p:nvPr>
        </p:nvSpPr>
        <p:spPr>
          <a:xfrm>
            <a:off x="3424200" y="2783350"/>
            <a:ext cx="22956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2" name="Google Shape;1802;p14"/>
          <p:cNvSpPr txBox="1">
            <a:spLocks noGrp="1"/>
          </p:cNvSpPr>
          <p:nvPr>
            <p:ph type="subTitle" idx="4"/>
          </p:nvPr>
        </p:nvSpPr>
        <p:spPr>
          <a:xfrm>
            <a:off x="3424200" y="3223100"/>
            <a:ext cx="2295600" cy="80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03" name="Google Shape;1803;p14"/>
          <p:cNvSpPr txBox="1">
            <a:spLocks noGrp="1"/>
          </p:cNvSpPr>
          <p:nvPr>
            <p:ph type="title" idx="5"/>
          </p:nvPr>
        </p:nvSpPr>
        <p:spPr>
          <a:xfrm>
            <a:off x="6134100" y="2783350"/>
            <a:ext cx="22956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04" name="Google Shape;1804;p14"/>
          <p:cNvSpPr txBox="1">
            <a:spLocks noGrp="1"/>
          </p:cNvSpPr>
          <p:nvPr>
            <p:ph type="subTitle" idx="6"/>
          </p:nvPr>
        </p:nvSpPr>
        <p:spPr>
          <a:xfrm>
            <a:off x="6134100" y="3223100"/>
            <a:ext cx="2295600" cy="80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05" name="Google Shape;1805;p14"/>
          <p:cNvSpPr/>
          <p:nvPr/>
        </p:nvSpPr>
        <p:spPr>
          <a:xfrm>
            <a:off x="7423500" y="107089"/>
            <a:ext cx="367500" cy="3675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14"/>
          <p:cNvGrpSpPr/>
          <p:nvPr/>
        </p:nvGrpSpPr>
        <p:grpSpPr>
          <a:xfrm>
            <a:off x="6688650" y="133338"/>
            <a:ext cx="537900" cy="315000"/>
            <a:chOff x="7012950" y="4705338"/>
            <a:chExt cx="537900" cy="315000"/>
          </a:xfrm>
        </p:grpSpPr>
        <p:sp>
          <p:nvSpPr>
            <p:cNvPr id="1807" name="Google Shape;1807;p14"/>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4"/>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4"/>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4"/>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4"/>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4"/>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14"/>
          <p:cNvGrpSpPr/>
          <p:nvPr/>
        </p:nvGrpSpPr>
        <p:grpSpPr>
          <a:xfrm>
            <a:off x="8009713" y="133352"/>
            <a:ext cx="419978" cy="314981"/>
            <a:chOff x="2739963" y="4484939"/>
            <a:chExt cx="419978" cy="314981"/>
          </a:xfrm>
        </p:grpSpPr>
        <p:sp>
          <p:nvSpPr>
            <p:cNvPr id="1814" name="Google Shape;1814;p14"/>
            <p:cNvSpPr/>
            <p:nvPr/>
          </p:nvSpPr>
          <p:spPr>
            <a:xfrm>
              <a:off x="2739963"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4"/>
            <p:cNvSpPr/>
            <p:nvPr/>
          </p:nvSpPr>
          <p:spPr>
            <a:xfrm>
              <a:off x="2949948"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4"/>
            <p:cNvSpPr/>
            <p:nvPr/>
          </p:nvSpPr>
          <p:spPr>
            <a:xfrm>
              <a:off x="2844955"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4"/>
            <p:cNvSpPr/>
            <p:nvPr/>
          </p:nvSpPr>
          <p:spPr>
            <a:xfrm>
              <a:off x="3054941"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4"/>
            <p:cNvSpPr/>
            <p:nvPr/>
          </p:nvSpPr>
          <p:spPr>
            <a:xfrm>
              <a:off x="2739963"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4"/>
            <p:cNvSpPr/>
            <p:nvPr/>
          </p:nvSpPr>
          <p:spPr>
            <a:xfrm>
              <a:off x="2949948"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14"/>
          <p:cNvGrpSpPr/>
          <p:nvPr/>
        </p:nvGrpSpPr>
        <p:grpSpPr>
          <a:xfrm>
            <a:off x="714300" y="4674513"/>
            <a:ext cx="537900" cy="315000"/>
            <a:chOff x="7012950" y="4705338"/>
            <a:chExt cx="537900" cy="315000"/>
          </a:xfrm>
        </p:grpSpPr>
        <p:sp>
          <p:nvSpPr>
            <p:cNvPr id="1821" name="Google Shape;1821;p14"/>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4"/>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4"/>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4"/>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4"/>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4"/>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7" name="Google Shape;1827;p14"/>
          <p:cNvSpPr/>
          <p:nvPr/>
        </p:nvSpPr>
        <p:spPr>
          <a:xfrm>
            <a:off x="1486225" y="4607915"/>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766"/>
        <p:cNvGrpSpPr/>
        <p:nvPr/>
      </p:nvGrpSpPr>
      <p:grpSpPr>
        <a:xfrm>
          <a:off x="0" y="0"/>
          <a:ext cx="0" cy="0"/>
          <a:chOff x="0" y="0"/>
          <a:chExt cx="0" cy="0"/>
        </a:xfrm>
      </p:grpSpPr>
      <p:sp>
        <p:nvSpPr>
          <p:cNvPr id="2767" name="Google Shape;2767;p25"/>
          <p:cNvSpPr txBox="1">
            <a:spLocks noGrp="1"/>
          </p:cNvSpPr>
          <p:nvPr>
            <p:ph type="title"/>
          </p:nvPr>
        </p:nvSpPr>
        <p:spPr>
          <a:xfrm>
            <a:off x="2295500" y="625800"/>
            <a:ext cx="4572000" cy="914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68" name="Google Shape;2768;p25"/>
          <p:cNvSpPr txBox="1">
            <a:spLocks noGrp="1"/>
          </p:cNvSpPr>
          <p:nvPr>
            <p:ph type="subTitle" idx="1"/>
          </p:nvPr>
        </p:nvSpPr>
        <p:spPr>
          <a:xfrm>
            <a:off x="2295500" y="1730725"/>
            <a:ext cx="4572000" cy="698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769" name="Google Shape;2769;p25"/>
          <p:cNvGrpSpPr/>
          <p:nvPr/>
        </p:nvGrpSpPr>
        <p:grpSpPr>
          <a:xfrm>
            <a:off x="714255" y="549581"/>
            <a:ext cx="1235400" cy="4045540"/>
            <a:chOff x="6529580" y="549581"/>
            <a:chExt cx="1235400" cy="4045540"/>
          </a:xfrm>
        </p:grpSpPr>
        <p:sp>
          <p:nvSpPr>
            <p:cNvPr id="2770" name="Google Shape;2770;p25"/>
            <p:cNvSpPr/>
            <p:nvPr/>
          </p:nvSpPr>
          <p:spPr>
            <a:xfrm rot="2700000">
              <a:off x="6710500"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5"/>
            <p:cNvSpPr/>
            <p:nvPr/>
          </p:nvSpPr>
          <p:spPr>
            <a:xfrm>
              <a:off x="6529813"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5"/>
            <p:cNvSpPr/>
            <p:nvPr/>
          </p:nvSpPr>
          <p:spPr>
            <a:xfrm rot="2700000">
              <a:off x="6710500"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5"/>
            <p:cNvSpPr/>
            <p:nvPr/>
          </p:nvSpPr>
          <p:spPr>
            <a:xfrm>
              <a:off x="6529813"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5"/>
            <p:cNvSpPr/>
            <p:nvPr/>
          </p:nvSpPr>
          <p:spPr>
            <a:xfrm rot="2700000">
              <a:off x="6710500"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5"/>
            <p:cNvSpPr/>
            <p:nvPr/>
          </p:nvSpPr>
          <p:spPr>
            <a:xfrm>
              <a:off x="6529813"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6" name="Google Shape;2776;p25"/>
            <p:cNvGrpSpPr/>
            <p:nvPr/>
          </p:nvGrpSpPr>
          <p:grpSpPr>
            <a:xfrm>
              <a:off x="6874633" y="962440"/>
              <a:ext cx="545276" cy="408960"/>
              <a:chOff x="1232811" y="2153681"/>
              <a:chExt cx="526786" cy="395092"/>
            </a:xfrm>
          </p:grpSpPr>
          <p:sp>
            <p:nvSpPr>
              <p:cNvPr id="2777" name="Google Shape;2777;p25"/>
              <p:cNvSpPr/>
              <p:nvPr/>
            </p:nvSpPr>
            <p:spPr>
              <a:xfrm>
                <a:off x="1232811" y="2153681"/>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5"/>
              <p:cNvSpPr/>
              <p:nvPr/>
            </p:nvSpPr>
            <p:spPr>
              <a:xfrm>
                <a:off x="1232811" y="2417073"/>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5"/>
              <p:cNvSpPr/>
              <p:nvPr/>
            </p:nvSpPr>
            <p:spPr>
              <a:xfrm>
                <a:off x="1364506" y="2285377"/>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5"/>
              <p:cNvSpPr/>
              <p:nvPr/>
            </p:nvSpPr>
            <p:spPr>
              <a:xfrm>
                <a:off x="1496201" y="2153681"/>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5"/>
              <p:cNvSpPr/>
              <p:nvPr/>
            </p:nvSpPr>
            <p:spPr>
              <a:xfrm>
                <a:off x="1496201" y="2417073"/>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5"/>
              <p:cNvSpPr/>
              <p:nvPr/>
            </p:nvSpPr>
            <p:spPr>
              <a:xfrm>
                <a:off x="1627896" y="2285377"/>
                <a:ext cx="131700" cy="1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3" name="Google Shape;2783;p25"/>
            <p:cNvSpPr/>
            <p:nvPr/>
          </p:nvSpPr>
          <p:spPr>
            <a:xfrm>
              <a:off x="6877426" y="3707522"/>
              <a:ext cx="539700" cy="5397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25"/>
            <p:cNvGrpSpPr/>
            <p:nvPr/>
          </p:nvGrpSpPr>
          <p:grpSpPr>
            <a:xfrm rot="10800000">
              <a:off x="6974317" y="2388926"/>
              <a:ext cx="345663" cy="366736"/>
              <a:chOff x="2757763" y="2682911"/>
              <a:chExt cx="333941" cy="354300"/>
            </a:xfrm>
          </p:grpSpPr>
          <p:cxnSp>
            <p:nvCxnSpPr>
              <p:cNvPr id="2785" name="Google Shape;2785;p25"/>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6" name="Google Shape;2786;p25"/>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7" name="Google Shape;2787;p25"/>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8" name="Google Shape;2788;p25"/>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89" name="Google Shape;2789;p25"/>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grpSp>
      <p:grpSp>
        <p:nvGrpSpPr>
          <p:cNvPr id="2790" name="Google Shape;2790;p25"/>
          <p:cNvGrpSpPr/>
          <p:nvPr/>
        </p:nvGrpSpPr>
        <p:grpSpPr>
          <a:xfrm>
            <a:off x="7194355" y="549581"/>
            <a:ext cx="1235400" cy="4045540"/>
            <a:chOff x="5077605" y="549581"/>
            <a:chExt cx="1235400" cy="4045540"/>
          </a:xfrm>
        </p:grpSpPr>
        <p:sp>
          <p:nvSpPr>
            <p:cNvPr id="2791" name="Google Shape;2791;p25"/>
            <p:cNvSpPr/>
            <p:nvPr/>
          </p:nvSpPr>
          <p:spPr>
            <a:xfrm rot="2700000">
              <a:off x="52585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5"/>
            <p:cNvSpPr/>
            <p:nvPr/>
          </p:nvSpPr>
          <p:spPr>
            <a:xfrm>
              <a:off x="50778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5"/>
            <p:cNvSpPr/>
            <p:nvPr/>
          </p:nvSpPr>
          <p:spPr>
            <a:xfrm rot="2700000">
              <a:off x="52585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5"/>
            <p:cNvSpPr/>
            <p:nvPr/>
          </p:nvSpPr>
          <p:spPr>
            <a:xfrm>
              <a:off x="50778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5"/>
            <p:cNvSpPr/>
            <p:nvPr/>
          </p:nvSpPr>
          <p:spPr>
            <a:xfrm rot="2700000">
              <a:off x="52585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5"/>
            <p:cNvSpPr/>
            <p:nvPr/>
          </p:nvSpPr>
          <p:spPr>
            <a:xfrm>
              <a:off x="50778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7" name="Google Shape;2797;p25"/>
            <p:cNvGrpSpPr/>
            <p:nvPr/>
          </p:nvGrpSpPr>
          <p:grpSpPr>
            <a:xfrm rot="5400000">
              <a:off x="5522392" y="3793751"/>
              <a:ext cx="345663" cy="366736"/>
              <a:chOff x="2757763" y="2682911"/>
              <a:chExt cx="333941" cy="354300"/>
            </a:xfrm>
          </p:grpSpPr>
          <p:cxnSp>
            <p:nvCxnSpPr>
              <p:cNvPr id="2798" name="Google Shape;2798;p25"/>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799" name="Google Shape;2799;p25"/>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800" name="Google Shape;2800;p25"/>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801" name="Google Shape;2801;p25"/>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2802" name="Google Shape;2802;p25"/>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sp>
          <p:nvSpPr>
            <p:cNvPr id="2803" name="Google Shape;2803;p25"/>
            <p:cNvSpPr/>
            <p:nvPr/>
          </p:nvSpPr>
          <p:spPr>
            <a:xfrm>
              <a:off x="5485601" y="962772"/>
              <a:ext cx="419400" cy="4089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5"/>
            <p:cNvGrpSpPr/>
            <p:nvPr/>
          </p:nvGrpSpPr>
          <p:grpSpPr>
            <a:xfrm>
              <a:off x="5417963" y="2414475"/>
              <a:ext cx="537900" cy="315000"/>
              <a:chOff x="-7331700" y="4647163"/>
              <a:chExt cx="537900" cy="315000"/>
            </a:xfrm>
          </p:grpSpPr>
          <p:sp>
            <p:nvSpPr>
              <p:cNvPr id="2805" name="Google Shape;2805;p25"/>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5"/>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5"/>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5"/>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5"/>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5"/>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1" name="Google Shape;2811;p25"/>
          <p:cNvGrpSpPr/>
          <p:nvPr/>
        </p:nvGrpSpPr>
        <p:grpSpPr>
          <a:xfrm>
            <a:off x="2286010" y="2759449"/>
            <a:ext cx="4612970" cy="1844995"/>
            <a:chOff x="2286010" y="2759449"/>
            <a:chExt cx="4612970" cy="1844995"/>
          </a:xfrm>
        </p:grpSpPr>
        <p:sp>
          <p:nvSpPr>
            <p:cNvPr id="2812" name="Google Shape;2812;p25"/>
            <p:cNvSpPr/>
            <p:nvPr/>
          </p:nvSpPr>
          <p:spPr>
            <a:xfrm rot="-8100000">
              <a:off x="5778498"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5"/>
            <p:cNvSpPr/>
            <p:nvPr/>
          </p:nvSpPr>
          <p:spPr>
            <a:xfrm rot="10800000">
              <a:off x="574532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5"/>
            <p:cNvSpPr/>
            <p:nvPr/>
          </p:nvSpPr>
          <p:spPr>
            <a:xfrm rot="-8100000">
              <a:off x="5547987"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5"/>
            <p:cNvSpPr/>
            <p:nvPr/>
          </p:nvSpPr>
          <p:spPr>
            <a:xfrm rot="10800000">
              <a:off x="5514813"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5"/>
            <p:cNvSpPr/>
            <p:nvPr/>
          </p:nvSpPr>
          <p:spPr>
            <a:xfrm rot="-8100000">
              <a:off x="5317475"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5"/>
            <p:cNvSpPr/>
            <p:nvPr/>
          </p:nvSpPr>
          <p:spPr>
            <a:xfrm rot="10800000">
              <a:off x="5284301"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5"/>
            <p:cNvSpPr/>
            <p:nvPr/>
          </p:nvSpPr>
          <p:spPr>
            <a:xfrm rot="-8100000">
              <a:off x="5778498"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5"/>
            <p:cNvSpPr/>
            <p:nvPr/>
          </p:nvSpPr>
          <p:spPr>
            <a:xfrm rot="10800000">
              <a:off x="574532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5"/>
            <p:cNvSpPr/>
            <p:nvPr/>
          </p:nvSpPr>
          <p:spPr>
            <a:xfrm rot="-8100000">
              <a:off x="5547987"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5"/>
            <p:cNvSpPr/>
            <p:nvPr/>
          </p:nvSpPr>
          <p:spPr>
            <a:xfrm rot="10800000">
              <a:off x="5514813"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5"/>
            <p:cNvSpPr/>
            <p:nvPr/>
          </p:nvSpPr>
          <p:spPr>
            <a:xfrm rot="-8100000">
              <a:off x="5317475"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5"/>
            <p:cNvSpPr/>
            <p:nvPr/>
          </p:nvSpPr>
          <p:spPr>
            <a:xfrm rot="10800000">
              <a:off x="5284301"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5"/>
            <p:cNvSpPr/>
            <p:nvPr/>
          </p:nvSpPr>
          <p:spPr>
            <a:xfrm rot="-8100000">
              <a:off x="5778498"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5"/>
            <p:cNvSpPr/>
            <p:nvPr/>
          </p:nvSpPr>
          <p:spPr>
            <a:xfrm rot="10800000">
              <a:off x="574532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5"/>
            <p:cNvSpPr/>
            <p:nvPr/>
          </p:nvSpPr>
          <p:spPr>
            <a:xfrm rot="-8100000">
              <a:off x="5547987"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5"/>
            <p:cNvSpPr/>
            <p:nvPr/>
          </p:nvSpPr>
          <p:spPr>
            <a:xfrm rot="10800000">
              <a:off x="5514813"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5"/>
            <p:cNvSpPr/>
            <p:nvPr/>
          </p:nvSpPr>
          <p:spPr>
            <a:xfrm rot="-8100000">
              <a:off x="5317475"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5"/>
            <p:cNvSpPr/>
            <p:nvPr/>
          </p:nvSpPr>
          <p:spPr>
            <a:xfrm rot="10800000">
              <a:off x="5284301"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5"/>
            <p:cNvSpPr/>
            <p:nvPr/>
          </p:nvSpPr>
          <p:spPr>
            <a:xfrm rot="-8100000">
              <a:off x="5086954"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5"/>
            <p:cNvSpPr/>
            <p:nvPr/>
          </p:nvSpPr>
          <p:spPr>
            <a:xfrm rot="10800000">
              <a:off x="5053781"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5"/>
            <p:cNvSpPr/>
            <p:nvPr/>
          </p:nvSpPr>
          <p:spPr>
            <a:xfrm rot="-8100000">
              <a:off x="5086954"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5"/>
            <p:cNvSpPr/>
            <p:nvPr/>
          </p:nvSpPr>
          <p:spPr>
            <a:xfrm rot="10800000">
              <a:off x="5053781"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5"/>
            <p:cNvSpPr/>
            <p:nvPr/>
          </p:nvSpPr>
          <p:spPr>
            <a:xfrm rot="-8100000">
              <a:off x="5086954"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5"/>
            <p:cNvSpPr/>
            <p:nvPr/>
          </p:nvSpPr>
          <p:spPr>
            <a:xfrm rot="10800000">
              <a:off x="5053781"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5"/>
            <p:cNvSpPr/>
            <p:nvPr/>
          </p:nvSpPr>
          <p:spPr>
            <a:xfrm rot="-8100000">
              <a:off x="4856452"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5"/>
            <p:cNvSpPr/>
            <p:nvPr/>
          </p:nvSpPr>
          <p:spPr>
            <a:xfrm rot="10800000">
              <a:off x="4823279"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5"/>
            <p:cNvSpPr/>
            <p:nvPr/>
          </p:nvSpPr>
          <p:spPr>
            <a:xfrm rot="-8100000">
              <a:off x="4856452"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5"/>
            <p:cNvSpPr/>
            <p:nvPr/>
          </p:nvSpPr>
          <p:spPr>
            <a:xfrm rot="10800000">
              <a:off x="4823279"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5"/>
            <p:cNvSpPr/>
            <p:nvPr/>
          </p:nvSpPr>
          <p:spPr>
            <a:xfrm rot="-8100000">
              <a:off x="4856452"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5"/>
            <p:cNvSpPr/>
            <p:nvPr/>
          </p:nvSpPr>
          <p:spPr>
            <a:xfrm rot="10800000">
              <a:off x="4823279"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5"/>
            <p:cNvSpPr/>
            <p:nvPr/>
          </p:nvSpPr>
          <p:spPr>
            <a:xfrm rot="-8100000">
              <a:off x="4625926"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5"/>
            <p:cNvSpPr/>
            <p:nvPr/>
          </p:nvSpPr>
          <p:spPr>
            <a:xfrm rot="10800000">
              <a:off x="4592753"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5"/>
            <p:cNvSpPr/>
            <p:nvPr/>
          </p:nvSpPr>
          <p:spPr>
            <a:xfrm rot="-8100000">
              <a:off x="4625926"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5"/>
            <p:cNvSpPr/>
            <p:nvPr/>
          </p:nvSpPr>
          <p:spPr>
            <a:xfrm rot="10800000">
              <a:off x="4592753"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5"/>
            <p:cNvSpPr/>
            <p:nvPr/>
          </p:nvSpPr>
          <p:spPr>
            <a:xfrm rot="-8100000">
              <a:off x="4625926"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5"/>
            <p:cNvSpPr/>
            <p:nvPr/>
          </p:nvSpPr>
          <p:spPr>
            <a:xfrm rot="10800000">
              <a:off x="4592753"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5"/>
            <p:cNvSpPr/>
            <p:nvPr/>
          </p:nvSpPr>
          <p:spPr>
            <a:xfrm rot="-8100000">
              <a:off x="5778498"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5"/>
            <p:cNvSpPr/>
            <p:nvPr/>
          </p:nvSpPr>
          <p:spPr>
            <a:xfrm rot="10800000">
              <a:off x="574532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5"/>
            <p:cNvSpPr/>
            <p:nvPr/>
          </p:nvSpPr>
          <p:spPr>
            <a:xfrm rot="-8100000">
              <a:off x="5547987"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5"/>
            <p:cNvSpPr/>
            <p:nvPr/>
          </p:nvSpPr>
          <p:spPr>
            <a:xfrm rot="10800000">
              <a:off x="5514813"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5"/>
            <p:cNvSpPr/>
            <p:nvPr/>
          </p:nvSpPr>
          <p:spPr>
            <a:xfrm rot="-8100000">
              <a:off x="5317475"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5"/>
            <p:cNvSpPr/>
            <p:nvPr/>
          </p:nvSpPr>
          <p:spPr>
            <a:xfrm rot="10800000">
              <a:off x="5284301"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5"/>
            <p:cNvSpPr/>
            <p:nvPr/>
          </p:nvSpPr>
          <p:spPr>
            <a:xfrm rot="-8100000">
              <a:off x="5086954"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5"/>
            <p:cNvSpPr/>
            <p:nvPr/>
          </p:nvSpPr>
          <p:spPr>
            <a:xfrm rot="10800000">
              <a:off x="5053781"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5"/>
            <p:cNvSpPr/>
            <p:nvPr/>
          </p:nvSpPr>
          <p:spPr>
            <a:xfrm rot="-8100000">
              <a:off x="4856452"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5"/>
            <p:cNvSpPr/>
            <p:nvPr/>
          </p:nvSpPr>
          <p:spPr>
            <a:xfrm rot="10800000">
              <a:off x="4823279"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5"/>
            <p:cNvSpPr/>
            <p:nvPr/>
          </p:nvSpPr>
          <p:spPr>
            <a:xfrm rot="-8100000">
              <a:off x="4625926"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5"/>
            <p:cNvSpPr/>
            <p:nvPr/>
          </p:nvSpPr>
          <p:spPr>
            <a:xfrm rot="10800000">
              <a:off x="4592753"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5"/>
            <p:cNvSpPr/>
            <p:nvPr/>
          </p:nvSpPr>
          <p:spPr>
            <a:xfrm rot="-8100000">
              <a:off x="4395102"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5"/>
            <p:cNvSpPr/>
            <p:nvPr/>
          </p:nvSpPr>
          <p:spPr>
            <a:xfrm rot="10800000">
              <a:off x="4361929"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5"/>
            <p:cNvSpPr/>
            <p:nvPr/>
          </p:nvSpPr>
          <p:spPr>
            <a:xfrm rot="-8100000">
              <a:off x="4164591"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5"/>
            <p:cNvSpPr/>
            <p:nvPr/>
          </p:nvSpPr>
          <p:spPr>
            <a:xfrm rot="10800000">
              <a:off x="4131417"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5"/>
            <p:cNvSpPr/>
            <p:nvPr/>
          </p:nvSpPr>
          <p:spPr>
            <a:xfrm rot="-8100000">
              <a:off x="393407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5"/>
            <p:cNvSpPr/>
            <p:nvPr/>
          </p:nvSpPr>
          <p:spPr>
            <a:xfrm rot="10800000">
              <a:off x="390090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5"/>
            <p:cNvSpPr/>
            <p:nvPr/>
          </p:nvSpPr>
          <p:spPr>
            <a:xfrm rot="-8100000">
              <a:off x="4395102"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5"/>
            <p:cNvSpPr/>
            <p:nvPr/>
          </p:nvSpPr>
          <p:spPr>
            <a:xfrm rot="10800000">
              <a:off x="4361929"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5"/>
            <p:cNvSpPr/>
            <p:nvPr/>
          </p:nvSpPr>
          <p:spPr>
            <a:xfrm rot="-8100000">
              <a:off x="4164591"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5"/>
            <p:cNvSpPr/>
            <p:nvPr/>
          </p:nvSpPr>
          <p:spPr>
            <a:xfrm rot="10800000">
              <a:off x="4131417"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5"/>
            <p:cNvSpPr/>
            <p:nvPr/>
          </p:nvSpPr>
          <p:spPr>
            <a:xfrm rot="-8100000">
              <a:off x="393407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5"/>
            <p:cNvSpPr/>
            <p:nvPr/>
          </p:nvSpPr>
          <p:spPr>
            <a:xfrm rot="10800000">
              <a:off x="390090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5"/>
            <p:cNvSpPr/>
            <p:nvPr/>
          </p:nvSpPr>
          <p:spPr>
            <a:xfrm rot="-8100000">
              <a:off x="4395102"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5"/>
            <p:cNvSpPr/>
            <p:nvPr/>
          </p:nvSpPr>
          <p:spPr>
            <a:xfrm rot="10800000">
              <a:off x="4361929"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5"/>
            <p:cNvSpPr/>
            <p:nvPr/>
          </p:nvSpPr>
          <p:spPr>
            <a:xfrm rot="-8100000">
              <a:off x="4164591"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5"/>
            <p:cNvSpPr/>
            <p:nvPr/>
          </p:nvSpPr>
          <p:spPr>
            <a:xfrm rot="10800000">
              <a:off x="4131417"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5"/>
            <p:cNvSpPr/>
            <p:nvPr/>
          </p:nvSpPr>
          <p:spPr>
            <a:xfrm rot="-8100000">
              <a:off x="393407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5"/>
            <p:cNvSpPr/>
            <p:nvPr/>
          </p:nvSpPr>
          <p:spPr>
            <a:xfrm rot="10800000">
              <a:off x="390090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5"/>
            <p:cNvSpPr/>
            <p:nvPr/>
          </p:nvSpPr>
          <p:spPr>
            <a:xfrm rot="-8100000">
              <a:off x="3703558"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5"/>
            <p:cNvSpPr/>
            <p:nvPr/>
          </p:nvSpPr>
          <p:spPr>
            <a:xfrm rot="10800000">
              <a:off x="367038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5"/>
            <p:cNvSpPr/>
            <p:nvPr/>
          </p:nvSpPr>
          <p:spPr>
            <a:xfrm rot="-8100000">
              <a:off x="3703558"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5"/>
            <p:cNvSpPr/>
            <p:nvPr/>
          </p:nvSpPr>
          <p:spPr>
            <a:xfrm rot="10800000">
              <a:off x="367038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5"/>
            <p:cNvSpPr/>
            <p:nvPr/>
          </p:nvSpPr>
          <p:spPr>
            <a:xfrm rot="-8100000">
              <a:off x="3703558"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5"/>
            <p:cNvSpPr/>
            <p:nvPr/>
          </p:nvSpPr>
          <p:spPr>
            <a:xfrm rot="10800000">
              <a:off x="367038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5"/>
            <p:cNvSpPr/>
            <p:nvPr/>
          </p:nvSpPr>
          <p:spPr>
            <a:xfrm rot="-8100000">
              <a:off x="3473056"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5"/>
            <p:cNvSpPr/>
            <p:nvPr/>
          </p:nvSpPr>
          <p:spPr>
            <a:xfrm rot="10800000">
              <a:off x="3439883"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5"/>
            <p:cNvSpPr/>
            <p:nvPr/>
          </p:nvSpPr>
          <p:spPr>
            <a:xfrm rot="-8100000">
              <a:off x="3473056"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5"/>
            <p:cNvSpPr/>
            <p:nvPr/>
          </p:nvSpPr>
          <p:spPr>
            <a:xfrm rot="10800000">
              <a:off x="3439883"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5"/>
            <p:cNvSpPr/>
            <p:nvPr/>
          </p:nvSpPr>
          <p:spPr>
            <a:xfrm rot="-8100000">
              <a:off x="3473056"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5"/>
            <p:cNvSpPr/>
            <p:nvPr/>
          </p:nvSpPr>
          <p:spPr>
            <a:xfrm rot="10800000">
              <a:off x="3439883"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5"/>
            <p:cNvSpPr/>
            <p:nvPr/>
          </p:nvSpPr>
          <p:spPr>
            <a:xfrm rot="-8100000">
              <a:off x="3242530"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5"/>
            <p:cNvSpPr/>
            <p:nvPr/>
          </p:nvSpPr>
          <p:spPr>
            <a:xfrm rot="10800000">
              <a:off x="3209357"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5"/>
            <p:cNvSpPr/>
            <p:nvPr/>
          </p:nvSpPr>
          <p:spPr>
            <a:xfrm rot="-8100000">
              <a:off x="3242530"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5"/>
            <p:cNvSpPr/>
            <p:nvPr/>
          </p:nvSpPr>
          <p:spPr>
            <a:xfrm rot="10800000">
              <a:off x="3209357"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5"/>
            <p:cNvSpPr/>
            <p:nvPr/>
          </p:nvSpPr>
          <p:spPr>
            <a:xfrm rot="-8100000">
              <a:off x="3242530"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5"/>
            <p:cNvSpPr/>
            <p:nvPr/>
          </p:nvSpPr>
          <p:spPr>
            <a:xfrm rot="10800000">
              <a:off x="3209357"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5"/>
            <p:cNvSpPr/>
            <p:nvPr/>
          </p:nvSpPr>
          <p:spPr>
            <a:xfrm rot="-8100000">
              <a:off x="4395102"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5"/>
            <p:cNvSpPr/>
            <p:nvPr/>
          </p:nvSpPr>
          <p:spPr>
            <a:xfrm rot="10800000">
              <a:off x="4361929"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5"/>
            <p:cNvSpPr/>
            <p:nvPr/>
          </p:nvSpPr>
          <p:spPr>
            <a:xfrm rot="-8100000">
              <a:off x="4164591"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5"/>
            <p:cNvSpPr/>
            <p:nvPr/>
          </p:nvSpPr>
          <p:spPr>
            <a:xfrm rot="10800000">
              <a:off x="4131417"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5"/>
            <p:cNvSpPr/>
            <p:nvPr/>
          </p:nvSpPr>
          <p:spPr>
            <a:xfrm rot="-8100000">
              <a:off x="393407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5"/>
            <p:cNvSpPr/>
            <p:nvPr/>
          </p:nvSpPr>
          <p:spPr>
            <a:xfrm rot="10800000">
              <a:off x="390090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5"/>
            <p:cNvSpPr/>
            <p:nvPr/>
          </p:nvSpPr>
          <p:spPr>
            <a:xfrm rot="-8100000">
              <a:off x="3703558"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5"/>
            <p:cNvSpPr/>
            <p:nvPr/>
          </p:nvSpPr>
          <p:spPr>
            <a:xfrm rot="10800000">
              <a:off x="367038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5"/>
            <p:cNvSpPr/>
            <p:nvPr/>
          </p:nvSpPr>
          <p:spPr>
            <a:xfrm rot="-8100000">
              <a:off x="3473056"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5"/>
            <p:cNvSpPr/>
            <p:nvPr/>
          </p:nvSpPr>
          <p:spPr>
            <a:xfrm rot="10800000">
              <a:off x="3439883"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5"/>
            <p:cNvSpPr/>
            <p:nvPr/>
          </p:nvSpPr>
          <p:spPr>
            <a:xfrm rot="-8100000">
              <a:off x="3242530"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5"/>
            <p:cNvSpPr/>
            <p:nvPr/>
          </p:nvSpPr>
          <p:spPr>
            <a:xfrm rot="10800000">
              <a:off x="3209357"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5"/>
            <p:cNvSpPr/>
            <p:nvPr/>
          </p:nvSpPr>
          <p:spPr>
            <a:xfrm rot="-8100000">
              <a:off x="3011711"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5"/>
            <p:cNvSpPr/>
            <p:nvPr/>
          </p:nvSpPr>
          <p:spPr>
            <a:xfrm rot="10800000">
              <a:off x="2978538"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5"/>
            <p:cNvSpPr/>
            <p:nvPr/>
          </p:nvSpPr>
          <p:spPr>
            <a:xfrm rot="-8100000">
              <a:off x="3011711"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5"/>
            <p:cNvSpPr/>
            <p:nvPr/>
          </p:nvSpPr>
          <p:spPr>
            <a:xfrm rot="10800000">
              <a:off x="2978538"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5"/>
            <p:cNvSpPr/>
            <p:nvPr/>
          </p:nvSpPr>
          <p:spPr>
            <a:xfrm rot="-8100000">
              <a:off x="3011711"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5"/>
            <p:cNvSpPr/>
            <p:nvPr/>
          </p:nvSpPr>
          <p:spPr>
            <a:xfrm rot="10800000">
              <a:off x="2978538"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5"/>
            <p:cNvSpPr/>
            <p:nvPr/>
          </p:nvSpPr>
          <p:spPr>
            <a:xfrm rot="-8100000">
              <a:off x="3011711"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5"/>
            <p:cNvSpPr/>
            <p:nvPr/>
          </p:nvSpPr>
          <p:spPr>
            <a:xfrm rot="10800000">
              <a:off x="2978538"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5"/>
            <p:cNvSpPr/>
            <p:nvPr/>
          </p:nvSpPr>
          <p:spPr>
            <a:xfrm rot="-8100000">
              <a:off x="278127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5"/>
            <p:cNvSpPr/>
            <p:nvPr/>
          </p:nvSpPr>
          <p:spPr>
            <a:xfrm rot="10800000">
              <a:off x="274810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5"/>
            <p:cNvSpPr/>
            <p:nvPr/>
          </p:nvSpPr>
          <p:spPr>
            <a:xfrm rot="-8100000">
              <a:off x="278127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5"/>
            <p:cNvSpPr/>
            <p:nvPr/>
          </p:nvSpPr>
          <p:spPr>
            <a:xfrm rot="10800000">
              <a:off x="274810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5"/>
            <p:cNvSpPr/>
            <p:nvPr/>
          </p:nvSpPr>
          <p:spPr>
            <a:xfrm rot="-8100000">
              <a:off x="278127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5"/>
            <p:cNvSpPr/>
            <p:nvPr/>
          </p:nvSpPr>
          <p:spPr>
            <a:xfrm rot="10800000">
              <a:off x="274810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5"/>
            <p:cNvSpPr/>
            <p:nvPr/>
          </p:nvSpPr>
          <p:spPr>
            <a:xfrm rot="-8100000">
              <a:off x="278127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5"/>
            <p:cNvSpPr/>
            <p:nvPr/>
          </p:nvSpPr>
          <p:spPr>
            <a:xfrm rot="10800000">
              <a:off x="274810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5"/>
            <p:cNvSpPr/>
            <p:nvPr/>
          </p:nvSpPr>
          <p:spPr>
            <a:xfrm rot="-8100000">
              <a:off x="6240034"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5"/>
            <p:cNvSpPr/>
            <p:nvPr/>
          </p:nvSpPr>
          <p:spPr>
            <a:xfrm rot="10800000">
              <a:off x="6206861"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5"/>
            <p:cNvSpPr/>
            <p:nvPr/>
          </p:nvSpPr>
          <p:spPr>
            <a:xfrm rot="-8100000">
              <a:off x="6240034"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5"/>
            <p:cNvSpPr/>
            <p:nvPr/>
          </p:nvSpPr>
          <p:spPr>
            <a:xfrm rot="10800000">
              <a:off x="6206861"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5"/>
            <p:cNvSpPr/>
            <p:nvPr/>
          </p:nvSpPr>
          <p:spPr>
            <a:xfrm rot="-8100000">
              <a:off x="6240034"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5"/>
            <p:cNvSpPr/>
            <p:nvPr/>
          </p:nvSpPr>
          <p:spPr>
            <a:xfrm rot="10800000">
              <a:off x="6206861"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5"/>
            <p:cNvSpPr/>
            <p:nvPr/>
          </p:nvSpPr>
          <p:spPr>
            <a:xfrm rot="-8100000">
              <a:off x="6009514"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5"/>
            <p:cNvSpPr/>
            <p:nvPr/>
          </p:nvSpPr>
          <p:spPr>
            <a:xfrm rot="10800000">
              <a:off x="5976340"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5"/>
            <p:cNvSpPr/>
            <p:nvPr/>
          </p:nvSpPr>
          <p:spPr>
            <a:xfrm rot="-8100000">
              <a:off x="6009514"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5"/>
            <p:cNvSpPr/>
            <p:nvPr/>
          </p:nvSpPr>
          <p:spPr>
            <a:xfrm rot="10800000">
              <a:off x="5976340"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5"/>
            <p:cNvSpPr/>
            <p:nvPr/>
          </p:nvSpPr>
          <p:spPr>
            <a:xfrm rot="-8100000">
              <a:off x="6009514"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5"/>
            <p:cNvSpPr/>
            <p:nvPr/>
          </p:nvSpPr>
          <p:spPr>
            <a:xfrm rot="10800000">
              <a:off x="5976340"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p:nvPr/>
          </p:nvSpPr>
          <p:spPr>
            <a:xfrm rot="-8100000">
              <a:off x="6240034"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5"/>
            <p:cNvSpPr/>
            <p:nvPr/>
          </p:nvSpPr>
          <p:spPr>
            <a:xfrm rot="10800000">
              <a:off x="6206861"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rot="-8100000">
              <a:off x="6009514"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5"/>
            <p:cNvSpPr/>
            <p:nvPr/>
          </p:nvSpPr>
          <p:spPr>
            <a:xfrm rot="10800000">
              <a:off x="5976340"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rot="-8100000">
              <a:off x="5778498"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5"/>
            <p:cNvSpPr/>
            <p:nvPr/>
          </p:nvSpPr>
          <p:spPr>
            <a:xfrm rot="10800000">
              <a:off x="574532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5"/>
            <p:cNvSpPr/>
            <p:nvPr/>
          </p:nvSpPr>
          <p:spPr>
            <a:xfrm rot="-8100000">
              <a:off x="5547987"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rot="10800000">
              <a:off x="5514813"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rot="-8100000">
              <a:off x="5317475"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rot="10800000">
              <a:off x="5284301"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rot="-8100000">
              <a:off x="5778498"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rot="10800000">
              <a:off x="574532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5"/>
            <p:cNvSpPr/>
            <p:nvPr/>
          </p:nvSpPr>
          <p:spPr>
            <a:xfrm rot="-8100000">
              <a:off x="5547987"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5"/>
            <p:cNvSpPr/>
            <p:nvPr/>
          </p:nvSpPr>
          <p:spPr>
            <a:xfrm rot="10800000">
              <a:off x="5514813"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5"/>
            <p:cNvSpPr/>
            <p:nvPr/>
          </p:nvSpPr>
          <p:spPr>
            <a:xfrm rot="-8100000">
              <a:off x="5317475"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5"/>
            <p:cNvSpPr/>
            <p:nvPr/>
          </p:nvSpPr>
          <p:spPr>
            <a:xfrm rot="10800000">
              <a:off x="5284301"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5"/>
            <p:cNvSpPr/>
            <p:nvPr/>
          </p:nvSpPr>
          <p:spPr>
            <a:xfrm rot="-8100000">
              <a:off x="5778498"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5"/>
            <p:cNvSpPr/>
            <p:nvPr/>
          </p:nvSpPr>
          <p:spPr>
            <a:xfrm rot="10800000">
              <a:off x="574532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5"/>
            <p:cNvSpPr/>
            <p:nvPr/>
          </p:nvSpPr>
          <p:spPr>
            <a:xfrm rot="-8100000">
              <a:off x="5547987"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5"/>
            <p:cNvSpPr/>
            <p:nvPr/>
          </p:nvSpPr>
          <p:spPr>
            <a:xfrm rot="10800000">
              <a:off x="5514813"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5"/>
            <p:cNvSpPr/>
            <p:nvPr/>
          </p:nvSpPr>
          <p:spPr>
            <a:xfrm rot="-8100000">
              <a:off x="5317475"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5"/>
            <p:cNvSpPr/>
            <p:nvPr/>
          </p:nvSpPr>
          <p:spPr>
            <a:xfrm rot="10800000">
              <a:off x="5284301"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5"/>
            <p:cNvSpPr/>
            <p:nvPr/>
          </p:nvSpPr>
          <p:spPr>
            <a:xfrm rot="-8100000">
              <a:off x="5086954"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5"/>
            <p:cNvSpPr/>
            <p:nvPr/>
          </p:nvSpPr>
          <p:spPr>
            <a:xfrm rot="10800000">
              <a:off x="5053781"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5"/>
            <p:cNvSpPr/>
            <p:nvPr/>
          </p:nvSpPr>
          <p:spPr>
            <a:xfrm rot="-8100000">
              <a:off x="5086954"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5"/>
            <p:cNvSpPr/>
            <p:nvPr/>
          </p:nvSpPr>
          <p:spPr>
            <a:xfrm rot="10800000">
              <a:off x="5053781"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5"/>
            <p:cNvSpPr/>
            <p:nvPr/>
          </p:nvSpPr>
          <p:spPr>
            <a:xfrm rot="-8100000">
              <a:off x="5086954"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5"/>
            <p:cNvSpPr/>
            <p:nvPr/>
          </p:nvSpPr>
          <p:spPr>
            <a:xfrm rot="10800000">
              <a:off x="5053781"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5"/>
            <p:cNvSpPr/>
            <p:nvPr/>
          </p:nvSpPr>
          <p:spPr>
            <a:xfrm rot="-8100000">
              <a:off x="4856452"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5"/>
            <p:cNvSpPr/>
            <p:nvPr/>
          </p:nvSpPr>
          <p:spPr>
            <a:xfrm rot="10800000">
              <a:off x="4823279"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5"/>
            <p:cNvSpPr/>
            <p:nvPr/>
          </p:nvSpPr>
          <p:spPr>
            <a:xfrm rot="-8100000">
              <a:off x="4856452"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5"/>
            <p:cNvSpPr/>
            <p:nvPr/>
          </p:nvSpPr>
          <p:spPr>
            <a:xfrm rot="10800000">
              <a:off x="4823279"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5"/>
            <p:cNvSpPr/>
            <p:nvPr/>
          </p:nvSpPr>
          <p:spPr>
            <a:xfrm rot="-8100000">
              <a:off x="4856452"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5"/>
            <p:cNvSpPr/>
            <p:nvPr/>
          </p:nvSpPr>
          <p:spPr>
            <a:xfrm rot="10800000">
              <a:off x="4823279"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5"/>
            <p:cNvSpPr/>
            <p:nvPr/>
          </p:nvSpPr>
          <p:spPr>
            <a:xfrm rot="-8100000">
              <a:off x="4625926"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5"/>
            <p:cNvSpPr/>
            <p:nvPr/>
          </p:nvSpPr>
          <p:spPr>
            <a:xfrm rot="10800000">
              <a:off x="4592753"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5"/>
            <p:cNvSpPr/>
            <p:nvPr/>
          </p:nvSpPr>
          <p:spPr>
            <a:xfrm rot="-8100000">
              <a:off x="4625926"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5"/>
            <p:cNvSpPr/>
            <p:nvPr/>
          </p:nvSpPr>
          <p:spPr>
            <a:xfrm rot="10800000">
              <a:off x="4592753"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rot="-8100000">
              <a:off x="4625926"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rot="10800000">
              <a:off x="4592753"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rot="-8100000">
              <a:off x="5778498"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rot="10800000">
              <a:off x="574532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rot="-8100000">
              <a:off x="5547987"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rot="10800000">
              <a:off x="5514813"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rot="-8100000">
              <a:off x="5317475"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rot="10800000">
              <a:off x="5284301"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5"/>
            <p:cNvSpPr/>
            <p:nvPr/>
          </p:nvSpPr>
          <p:spPr>
            <a:xfrm rot="-8100000">
              <a:off x="5086954"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5"/>
            <p:cNvSpPr/>
            <p:nvPr/>
          </p:nvSpPr>
          <p:spPr>
            <a:xfrm rot="10800000">
              <a:off x="5053781"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rot="-8100000">
              <a:off x="4856452"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rot="10800000">
              <a:off x="4823279"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rot="-8100000">
              <a:off x="4625926"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rot="10800000">
              <a:off x="4592753"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rot="-8100000">
              <a:off x="4395102"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rot="10800000">
              <a:off x="4361929"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5"/>
            <p:cNvSpPr/>
            <p:nvPr/>
          </p:nvSpPr>
          <p:spPr>
            <a:xfrm rot="-8100000">
              <a:off x="4164591"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5"/>
            <p:cNvSpPr/>
            <p:nvPr/>
          </p:nvSpPr>
          <p:spPr>
            <a:xfrm rot="10800000">
              <a:off x="4131417"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rot="-8100000">
              <a:off x="393407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rot="10800000">
              <a:off x="390090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5"/>
            <p:cNvSpPr/>
            <p:nvPr/>
          </p:nvSpPr>
          <p:spPr>
            <a:xfrm rot="-8100000">
              <a:off x="4395102"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5"/>
            <p:cNvSpPr/>
            <p:nvPr/>
          </p:nvSpPr>
          <p:spPr>
            <a:xfrm rot="10800000">
              <a:off x="4361929"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rot="-8100000">
              <a:off x="4164591"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rot="10800000">
              <a:off x="4131417"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rot="-8100000">
              <a:off x="393407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rot="10800000">
              <a:off x="390090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rot="-8100000">
              <a:off x="4395102"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rot="10800000">
              <a:off x="4361929"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rot="-8100000">
              <a:off x="4164591"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rot="10800000">
              <a:off x="4131417"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rot="-8100000">
              <a:off x="393407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rot="10800000">
              <a:off x="390090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rot="-8100000">
              <a:off x="3703558"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rot="10800000">
              <a:off x="367038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5"/>
            <p:cNvSpPr/>
            <p:nvPr/>
          </p:nvSpPr>
          <p:spPr>
            <a:xfrm rot="-8100000">
              <a:off x="3703558"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5"/>
            <p:cNvSpPr/>
            <p:nvPr/>
          </p:nvSpPr>
          <p:spPr>
            <a:xfrm rot="10800000">
              <a:off x="367038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rot="-8100000">
              <a:off x="3703558"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rot="10800000">
              <a:off x="367038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rot="-8100000">
              <a:off x="3473056"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rot="10800000">
              <a:off x="3439883"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rot="-8100000">
              <a:off x="3473056"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rot="10800000">
              <a:off x="3439883"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rot="-8100000">
              <a:off x="3473056"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rot="10800000">
              <a:off x="3439883"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rot="-8100000">
              <a:off x="3242530"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rot="10800000">
              <a:off x="3209357"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rot="-8100000">
              <a:off x="3242530"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rot="10800000">
              <a:off x="3209357"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rot="-8100000">
              <a:off x="3242530"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rot="10800000">
              <a:off x="3209357"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rot="-8100000">
              <a:off x="4395102"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rot="10800000">
              <a:off x="4361929"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5"/>
            <p:cNvSpPr/>
            <p:nvPr/>
          </p:nvSpPr>
          <p:spPr>
            <a:xfrm rot="-8100000">
              <a:off x="4164591"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5"/>
            <p:cNvSpPr/>
            <p:nvPr/>
          </p:nvSpPr>
          <p:spPr>
            <a:xfrm rot="10800000">
              <a:off x="4131417"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rot="-8100000">
              <a:off x="393407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rot="10800000">
              <a:off x="390090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rot="-8100000">
              <a:off x="3703558"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rot="10800000">
              <a:off x="367038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rot="-8100000">
              <a:off x="3473056"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rot="10800000">
              <a:off x="3439883"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5"/>
            <p:cNvSpPr/>
            <p:nvPr/>
          </p:nvSpPr>
          <p:spPr>
            <a:xfrm rot="-8100000">
              <a:off x="3242530"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rot="10800000">
              <a:off x="3209357"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rot="-8100000">
              <a:off x="3011711"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rot="10800000">
              <a:off x="2978538"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5"/>
            <p:cNvSpPr/>
            <p:nvPr/>
          </p:nvSpPr>
          <p:spPr>
            <a:xfrm rot="-8100000">
              <a:off x="3011711"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rot="10800000">
              <a:off x="2978538"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rot="-8100000">
              <a:off x="3011711"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rot="10800000">
              <a:off x="2978538"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rot="-8100000">
              <a:off x="3011711"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rot="10800000">
              <a:off x="2978538"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5"/>
            <p:cNvSpPr/>
            <p:nvPr/>
          </p:nvSpPr>
          <p:spPr>
            <a:xfrm rot="-8100000">
              <a:off x="278127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5"/>
            <p:cNvSpPr/>
            <p:nvPr/>
          </p:nvSpPr>
          <p:spPr>
            <a:xfrm rot="10800000">
              <a:off x="274810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rot="-8100000">
              <a:off x="278127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rot="10800000">
              <a:off x="274810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rot="-8100000">
              <a:off x="278127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rot="10800000">
              <a:off x="274810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rot="-8100000">
              <a:off x="278127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rot="10800000">
              <a:off x="274810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rot="-8100000">
              <a:off x="6240034"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rot="10800000">
              <a:off x="6206861"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rot="-8100000">
              <a:off x="6240034"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rot="10800000">
              <a:off x="6206861"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rot="-8100000">
              <a:off x="6240034"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rot="10800000">
              <a:off x="6206861"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rot="-8100000">
              <a:off x="6009514"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rot="10800000">
              <a:off x="5976340"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rot="-8100000">
              <a:off x="6009514"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rot="10800000">
              <a:off x="5976340"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rot="-8100000">
              <a:off x="6009514"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rot="10800000">
              <a:off x="5976340"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rot="-8100000">
              <a:off x="6240034"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rot="10800000">
              <a:off x="6206861"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rot="-8100000">
              <a:off x="6009514"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rot="10800000">
              <a:off x="5976340"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rot="-8100000">
              <a:off x="670180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rot="10800000">
              <a:off x="6668636"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5"/>
            <p:cNvSpPr/>
            <p:nvPr/>
          </p:nvSpPr>
          <p:spPr>
            <a:xfrm rot="-8100000">
              <a:off x="670180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5"/>
            <p:cNvSpPr/>
            <p:nvPr/>
          </p:nvSpPr>
          <p:spPr>
            <a:xfrm rot="10800000">
              <a:off x="6668636"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5"/>
            <p:cNvSpPr/>
            <p:nvPr/>
          </p:nvSpPr>
          <p:spPr>
            <a:xfrm rot="-8100000">
              <a:off x="670180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5"/>
            <p:cNvSpPr/>
            <p:nvPr/>
          </p:nvSpPr>
          <p:spPr>
            <a:xfrm rot="10800000">
              <a:off x="6668636"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5"/>
            <p:cNvSpPr/>
            <p:nvPr/>
          </p:nvSpPr>
          <p:spPr>
            <a:xfrm rot="-8100000">
              <a:off x="647128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5"/>
            <p:cNvSpPr/>
            <p:nvPr/>
          </p:nvSpPr>
          <p:spPr>
            <a:xfrm rot="10800000">
              <a:off x="643811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5"/>
            <p:cNvSpPr/>
            <p:nvPr/>
          </p:nvSpPr>
          <p:spPr>
            <a:xfrm rot="-8100000">
              <a:off x="647128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5"/>
            <p:cNvSpPr/>
            <p:nvPr/>
          </p:nvSpPr>
          <p:spPr>
            <a:xfrm rot="10800000">
              <a:off x="643811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5"/>
            <p:cNvSpPr/>
            <p:nvPr/>
          </p:nvSpPr>
          <p:spPr>
            <a:xfrm rot="-8100000">
              <a:off x="647128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5"/>
            <p:cNvSpPr/>
            <p:nvPr/>
          </p:nvSpPr>
          <p:spPr>
            <a:xfrm rot="10800000">
              <a:off x="643811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5"/>
            <p:cNvSpPr/>
            <p:nvPr/>
          </p:nvSpPr>
          <p:spPr>
            <a:xfrm rot="-8100000">
              <a:off x="670180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5"/>
            <p:cNvSpPr/>
            <p:nvPr/>
          </p:nvSpPr>
          <p:spPr>
            <a:xfrm rot="10800000">
              <a:off x="6668636"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5"/>
            <p:cNvSpPr/>
            <p:nvPr/>
          </p:nvSpPr>
          <p:spPr>
            <a:xfrm rot="-8100000">
              <a:off x="647128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5"/>
            <p:cNvSpPr/>
            <p:nvPr/>
          </p:nvSpPr>
          <p:spPr>
            <a:xfrm rot="10800000">
              <a:off x="643811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5"/>
            <p:cNvSpPr/>
            <p:nvPr/>
          </p:nvSpPr>
          <p:spPr>
            <a:xfrm rot="-8100000">
              <a:off x="670180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5"/>
            <p:cNvSpPr/>
            <p:nvPr/>
          </p:nvSpPr>
          <p:spPr>
            <a:xfrm rot="10800000">
              <a:off x="6668636"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5"/>
            <p:cNvSpPr/>
            <p:nvPr/>
          </p:nvSpPr>
          <p:spPr>
            <a:xfrm rot="-8100000">
              <a:off x="670180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5"/>
            <p:cNvSpPr/>
            <p:nvPr/>
          </p:nvSpPr>
          <p:spPr>
            <a:xfrm rot="10800000">
              <a:off x="6668636"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5"/>
            <p:cNvSpPr/>
            <p:nvPr/>
          </p:nvSpPr>
          <p:spPr>
            <a:xfrm rot="-8100000">
              <a:off x="670180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5"/>
            <p:cNvSpPr/>
            <p:nvPr/>
          </p:nvSpPr>
          <p:spPr>
            <a:xfrm rot="10800000">
              <a:off x="6668636"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5"/>
            <p:cNvSpPr/>
            <p:nvPr/>
          </p:nvSpPr>
          <p:spPr>
            <a:xfrm rot="-8100000">
              <a:off x="647128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5"/>
            <p:cNvSpPr/>
            <p:nvPr/>
          </p:nvSpPr>
          <p:spPr>
            <a:xfrm rot="10800000">
              <a:off x="643811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5"/>
            <p:cNvSpPr/>
            <p:nvPr/>
          </p:nvSpPr>
          <p:spPr>
            <a:xfrm rot="-8100000">
              <a:off x="647128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5"/>
            <p:cNvSpPr/>
            <p:nvPr/>
          </p:nvSpPr>
          <p:spPr>
            <a:xfrm rot="10800000">
              <a:off x="643811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5"/>
            <p:cNvSpPr/>
            <p:nvPr/>
          </p:nvSpPr>
          <p:spPr>
            <a:xfrm rot="-8100000">
              <a:off x="647128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5"/>
            <p:cNvSpPr/>
            <p:nvPr/>
          </p:nvSpPr>
          <p:spPr>
            <a:xfrm rot="10800000">
              <a:off x="643811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5"/>
            <p:cNvSpPr/>
            <p:nvPr/>
          </p:nvSpPr>
          <p:spPr>
            <a:xfrm rot="-8100000">
              <a:off x="670180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5"/>
            <p:cNvSpPr/>
            <p:nvPr/>
          </p:nvSpPr>
          <p:spPr>
            <a:xfrm rot="10800000">
              <a:off x="6668636"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5"/>
            <p:cNvSpPr/>
            <p:nvPr/>
          </p:nvSpPr>
          <p:spPr>
            <a:xfrm rot="-8100000">
              <a:off x="647128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5"/>
            <p:cNvSpPr/>
            <p:nvPr/>
          </p:nvSpPr>
          <p:spPr>
            <a:xfrm rot="10800000">
              <a:off x="643811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5"/>
            <p:cNvSpPr/>
            <p:nvPr/>
          </p:nvSpPr>
          <p:spPr>
            <a:xfrm rot="-8100000">
              <a:off x="255035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5"/>
            <p:cNvSpPr/>
            <p:nvPr/>
          </p:nvSpPr>
          <p:spPr>
            <a:xfrm rot="10800000">
              <a:off x="2517186"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5"/>
            <p:cNvSpPr/>
            <p:nvPr/>
          </p:nvSpPr>
          <p:spPr>
            <a:xfrm rot="-8100000">
              <a:off x="255035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5"/>
            <p:cNvSpPr/>
            <p:nvPr/>
          </p:nvSpPr>
          <p:spPr>
            <a:xfrm rot="10800000">
              <a:off x="2517186"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5"/>
            <p:cNvSpPr/>
            <p:nvPr/>
          </p:nvSpPr>
          <p:spPr>
            <a:xfrm rot="-8100000">
              <a:off x="255035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5"/>
            <p:cNvSpPr/>
            <p:nvPr/>
          </p:nvSpPr>
          <p:spPr>
            <a:xfrm rot="10800000">
              <a:off x="2517186"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5"/>
            <p:cNvSpPr/>
            <p:nvPr/>
          </p:nvSpPr>
          <p:spPr>
            <a:xfrm rot="-8100000">
              <a:off x="2319839" y="32542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5"/>
            <p:cNvSpPr/>
            <p:nvPr/>
          </p:nvSpPr>
          <p:spPr>
            <a:xfrm rot="10800000">
              <a:off x="2286665" y="32213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5"/>
            <p:cNvSpPr/>
            <p:nvPr/>
          </p:nvSpPr>
          <p:spPr>
            <a:xfrm rot="-8100000">
              <a:off x="2319839" y="30237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5"/>
            <p:cNvSpPr/>
            <p:nvPr/>
          </p:nvSpPr>
          <p:spPr>
            <a:xfrm rot="10800000">
              <a:off x="2286665" y="29908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5"/>
            <p:cNvSpPr/>
            <p:nvPr/>
          </p:nvSpPr>
          <p:spPr>
            <a:xfrm rot="-8100000">
              <a:off x="2319839" y="27932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5"/>
            <p:cNvSpPr/>
            <p:nvPr/>
          </p:nvSpPr>
          <p:spPr>
            <a:xfrm rot="10800000">
              <a:off x="2286665" y="27603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5"/>
            <p:cNvSpPr/>
            <p:nvPr/>
          </p:nvSpPr>
          <p:spPr>
            <a:xfrm rot="-8100000">
              <a:off x="255035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5"/>
            <p:cNvSpPr/>
            <p:nvPr/>
          </p:nvSpPr>
          <p:spPr>
            <a:xfrm rot="10800000">
              <a:off x="2517186"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5"/>
            <p:cNvSpPr/>
            <p:nvPr/>
          </p:nvSpPr>
          <p:spPr>
            <a:xfrm rot="-8100000">
              <a:off x="2319839" y="34847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5"/>
            <p:cNvSpPr/>
            <p:nvPr/>
          </p:nvSpPr>
          <p:spPr>
            <a:xfrm rot="10800000">
              <a:off x="2286665" y="34518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5"/>
            <p:cNvSpPr/>
            <p:nvPr/>
          </p:nvSpPr>
          <p:spPr>
            <a:xfrm rot="-8100000">
              <a:off x="255035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5"/>
            <p:cNvSpPr/>
            <p:nvPr/>
          </p:nvSpPr>
          <p:spPr>
            <a:xfrm rot="10800000">
              <a:off x="2517186"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5"/>
            <p:cNvSpPr/>
            <p:nvPr/>
          </p:nvSpPr>
          <p:spPr>
            <a:xfrm rot="-8100000">
              <a:off x="255035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5"/>
            <p:cNvSpPr/>
            <p:nvPr/>
          </p:nvSpPr>
          <p:spPr>
            <a:xfrm rot="10800000">
              <a:off x="2517186"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5"/>
            <p:cNvSpPr/>
            <p:nvPr/>
          </p:nvSpPr>
          <p:spPr>
            <a:xfrm rot="-8100000">
              <a:off x="255035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5"/>
            <p:cNvSpPr/>
            <p:nvPr/>
          </p:nvSpPr>
          <p:spPr>
            <a:xfrm rot="10800000">
              <a:off x="2517186"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5"/>
            <p:cNvSpPr/>
            <p:nvPr/>
          </p:nvSpPr>
          <p:spPr>
            <a:xfrm rot="-8100000">
              <a:off x="2319839" y="4176784"/>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5"/>
            <p:cNvSpPr/>
            <p:nvPr/>
          </p:nvSpPr>
          <p:spPr>
            <a:xfrm rot="10800000">
              <a:off x="2286665" y="4143855"/>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5"/>
            <p:cNvSpPr/>
            <p:nvPr/>
          </p:nvSpPr>
          <p:spPr>
            <a:xfrm rot="-8100000">
              <a:off x="2319839" y="3946281"/>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5"/>
            <p:cNvSpPr/>
            <p:nvPr/>
          </p:nvSpPr>
          <p:spPr>
            <a:xfrm rot="10800000">
              <a:off x="2286665" y="3913351"/>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5"/>
            <p:cNvSpPr/>
            <p:nvPr/>
          </p:nvSpPr>
          <p:spPr>
            <a:xfrm rot="-8100000">
              <a:off x="2319839" y="3715778"/>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5"/>
            <p:cNvSpPr/>
            <p:nvPr/>
          </p:nvSpPr>
          <p:spPr>
            <a:xfrm rot="10800000">
              <a:off x="2286665" y="3682848"/>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5"/>
            <p:cNvSpPr/>
            <p:nvPr/>
          </p:nvSpPr>
          <p:spPr>
            <a:xfrm rot="-8100000">
              <a:off x="255035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5"/>
            <p:cNvSpPr/>
            <p:nvPr/>
          </p:nvSpPr>
          <p:spPr>
            <a:xfrm rot="10800000">
              <a:off x="2517186"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5"/>
            <p:cNvSpPr/>
            <p:nvPr/>
          </p:nvSpPr>
          <p:spPr>
            <a:xfrm rot="-8100000">
              <a:off x="2319839" y="4407273"/>
              <a:ext cx="163342" cy="16334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5"/>
            <p:cNvSpPr/>
            <p:nvPr/>
          </p:nvSpPr>
          <p:spPr>
            <a:xfrm rot="10800000">
              <a:off x="2286665" y="4374343"/>
              <a:ext cx="230100" cy="2301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3538"/>
        <p:cNvGrpSpPr/>
        <p:nvPr/>
      </p:nvGrpSpPr>
      <p:grpSpPr>
        <a:xfrm>
          <a:off x="0" y="0"/>
          <a:ext cx="0" cy="0"/>
          <a:chOff x="0" y="0"/>
          <a:chExt cx="0" cy="0"/>
        </a:xfrm>
      </p:grpSpPr>
      <p:sp>
        <p:nvSpPr>
          <p:cNvPr id="3539" name="Google Shape;3539;p31"/>
          <p:cNvSpPr txBox="1">
            <a:spLocks noGrp="1"/>
          </p:cNvSpPr>
          <p:nvPr>
            <p:ph type="title"/>
          </p:nvPr>
        </p:nvSpPr>
        <p:spPr>
          <a:xfrm>
            <a:off x="4143225" y="587700"/>
            <a:ext cx="3428700" cy="914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40" name="Google Shape;3540;p31"/>
          <p:cNvSpPr txBox="1">
            <a:spLocks noGrp="1"/>
          </p:cNvSpPr>
          <p:nvPr>
            <p:ph type="subTitle" idx="1"/>
          </p:nvPr>
        </p:nvSpPr>
        <p:spPr>
          <a:xfrm>
            <a:off x="4143225" y="1502100"/>
            <a:ext cx="3428700" cy="1603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541" name="Google Shape;3541;p31"/>
          <p:cNvSpPr/>
          <p:nvPr/>
        </p:nvSpPr>
        <p:spPr>
          <a:xfrm>
            <a:off x="8143800" y="-25"/>
            <a:ext cx="1000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2" name="Google Shape;3542;p31"/>
          <p:cNvGrpSpPr/>
          <p:nvPr/>
        </p:nvGrpSpPr>
        <p:grpSpPr>
          <a:xfrm>
            <a:off x="2610218" y="549581"/>
            <a:ext cx="1235400" cy="4045540"/>
            <a:chOff x="5077605" y="549581"/>
            <a:chExt cx="1235400" cy="4045540"/>
          </a:xfrm>
        </p:grpSpPr>
        <p:sp>
          <p:nvSpPr>
            <p:cNvPr id="3543" name="Google Shape;3543;p31"/>
            <p:cNvSpPr/>
            <p:nvPr/>
          </p:nvSpPr>
          <p:spPr>
            <a:xfrm rot="2700000">
              <a:off x="52585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1"/>
            <p:cNvSpPr/>
            <p:nvPr/>
          </p:nvSpPr>
          <p:spPr>
            <a:xfrm>
              <a:off x="50778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1"/>
            <p:cNvSpPr/>
            <p:nvPr/>
          </p:nvSpPr>
          <p:spPr>
            <a:xfrm rot="2700000">
              <a:off x="52585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1"/>
            <p:cNvSpPr/>
            <p:nvPr/>
          </p:nvSpPr>
          <p:spPr>
            <a:xfrm>
              <a:off x="50778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1"/>
            <p:cNvSpPr/>
            <p:nvPr/>
          </p:nvSpPr>
          <p:spPr>
            <a:xfrm rot="2700000">
              <a:off x="52585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1"/>
            <p:cNvSpPr/>
            <p:nvPr/>
          </p:nvSpPr>
          <p:spPr>
            <a:xfrm>
              <a:off x="50778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9" name="Google Shape;3549;p31"/>
            <p:cNvGrpSpPr/>
            <p:nvPr/>
          </p:nvGrpSpPr>
          <p:grpSpPr>
            <a:xfrm rot="5400000">
              <a:off x="5522392" y="3793751"/>
              <a:ext cx="345663" cy="366736"/>
              <a:chOff x="2757763" y="2682911"/>
              <a:chExt cx="333941" cy="354300"/>
            </a:xfrm>
          </p:grpSpPr>
          <p:cxnSp>
            <p:nvCxnSpPr>
              <p:cNvPr id="3550" name="Google Shape;3550;p31"/>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1" name="Google Shape;3551;p31"/>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2" name="Google Shape;3552;p31"/>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3" name="Google Shape;3553;p31"/>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554" name="Google Shape;3554;p31"/>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sp>
          <p:nvSpPr>
            <p:cNvPr id="3555" name="Google Shape;3555;p31"/>
            <p:cNvSpPr/>
            <p:nvPr/>
          </p:nvSpPr>
          <p:spPr>
            <a:xfrm>
              <a:off x="5485601" y="962772"/>
              <a:ext cx="419400" cy="4089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6" name="Google Shape;3556;p31"/>
            <p:cNvGrpSpPr/>
            <p:nvPr/>
          </p:nvGrpSpPr>
          <p:grpSpPr>
            <a:xfrm>
              <a:off x="5417963" y="2414475"/>
              <a:ext cx="537900" cy="315000"/>
              <a:chOff x="-7331700" y="4647163"/>
              <a:chExt cx="537900" cy="315000"/>
            </a:xfrm>
          </p:grpSpPr>
          <p:sp>
            <p:nvSpPr>
              <p:cNvPr id="3557" name="Google Shape;3557;p31"/>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1"/>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1"/>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1"/>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1"/>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1"/>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3" name="Google Shape;3563;p31"/>
          <p:cNvGrpSpPr/>
          <p:nvPr/>
        </p:nvGrpSpPr>
        <p:grpSpPr>
          <a:xfrm>
            <a:off x="716451" y="548533"/>
            <a:ext cx="1710555" cy="4055827"/>
            <a:chOff x="716451" y="548533"/>
            <a:chExt cx="1710555" cy="4055827"/>
          </a:xfrm>
        </p:grpSpPr>
        <p:sp>
          <p:nvSpPr>
            <p:cNvPr id="3564" name="Google Shape;3564;p31"/>
            <p:cNvSpPr/>
            <p:nvPr/>
          </p:nvSpPr>
          <p:spPr>
            <a:xfrm rot="8142650">
              <a:off x="197448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1"/>
            <p:cNvSpPr/>
            <p:nvPr/>
          </p:nvSpPr>
          <p:spPr>
            <a:xfrm rot="5400000">
              <a:off x="194163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1"/>
            <p:cNvSpPr/>
            <p:nvPr/>
          </p:nvSpPr>
          <p:spPr>
            <a:xfrm rot="8142650">
              <a:off x="197448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1"/>
            <p:cNvSpPr/>
            <p:nvPr/>
          </p:nvSpPr>
          <p:spPr>
            <a:xfrm rot="5400000">
              <a:off x="194163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1"/>
            <p:cNvSpPr/>
            <p:nvPr/>
          </p:nvSpPr>
          <p:spPr>
            <a:xfrm rot="8142650">
              <a:off x="197448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1"/>
            <p:cNvSpPr/>
            <p:nvPr/>
          </p:nvSpPr>
          <p:spPr>
            <a:xfrm rot="5400000">
              <a:off x="194163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1"/>
            <p:cNvSpPr/>
            <p:nvPr/>
          </p:nvSpPr>
          <p:spPr>
            <a:xfrm rot="8142650">
              <a:off x="1730361"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1"/>
            <p:cNvSpPr/>
            <p:nvPr/>
          </p:nvSpPr>
          <p:spPr>
            <a:xfrm rot="5400000">
              <a:off x="1697506"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1"/>
            <p:cNvSpPr/>
            <p:nvPr/>
          </p:nvSpPr>
          <p:spPr>
            <a:xfrm rot="8142650">
              <a:off x="1730361"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1"/>
            <p:cNvSpPr/>
            <p:nvPr/>
          </p:nvSpPr>
          <p:spPr>
            <a:xfrm rot="5400000">
              <a:off x="1697506"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1"/>
            <p:cNvSpPr/>
            <p:nvPr/>
          </p:nvSpPr>
          <p:spPr>
            <a:xfrm rot="8142650">
              <a:off x="1730361"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1"/>
            <p:cNvSpPr/>
            <p:nvPr/>
          </p:nvSpPr>
          <p:spPr>
            <a:xfrm rot="5400000">
              <a:off x="1697506"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1"/>
            <p:cNvSpPr/>
            <p:nvPr/>
          </p:nvSpPr>
          <p:spPr>
            <a:xfrm rot="8142650">
              <a:off x="197448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1"/>
            <p:cNvSpPr/>
            <p:nvPr/>
          </p:nvSpPr>
          <p:spPr>
            <a:xfrm rot="5400000">
              <a:off x="194163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1"/>
            <p:cNvSpPr/>
            <p:nvPr/>
          </p:nvSpPr>
          <p:spPr>
            <a:xfrm rot="8142650">
              <a:off x="1730361"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1"/>
            <p:cNvSpPr/>
            <p:nvPr/>
          </p:nvSpPr>
          <p:spPr>
            <a:xfrm rot="5400000">
              <a:off x="1697506"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1"/>
            <p:cNvSpPr/>
            <p:nvPr/>
          </p:nvSpPr>
          <p:spPr>
            <a:xfrm rot="8142650">
              <a:off x="197448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1"/>
            <p:cNvSpPr/>
            <p:nvPr/>
          </p:nvSpPr>
          <p:spPr>
            <a:xfrm rot="5400000">
              <a:off x="194163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1"/>
            <p:cNvSpPr/>
            <p:nvPr/>
          </p:nvSpPr>
          <p:spPr>
            <a:xfrm rot="8142650">
              <a:off x="1730361"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1"/>
            <p:cNvSpPr/>
            <p:nvPr/>
          </p:nvSpPr>
          <p:spPr>
            <a:xfrm rot="5400000">
              <a:off x="1697506"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1"/>
            <p:cNvSpPr/>
            <p:nvPr/>
          </p:nvSpPr>
          <p:spPr>
            <a:xfrm rot="8142650">
              <a:off x="197448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1"/>
            <p:cNvSpPr/>
            <p:nvPr/>
          </p:nvSpPr>
          <p:spPr>
            <a:xfrm rot="5400000">
              <a:off x="194148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1"/>
            <p:cNvSpPr/>
            <p:nvPr/>
          </p:nvSpPr>
          <p:spPr>
            <a:xfrm rot="8142650">
              <a:off x="197448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1"/>
            <p:cNvSpPr/>
            <p:nvPr/>
          </p:nvSpPr>
          <p:spPr>
            <a:xfrm rot="5400000">
              <a:off x="194148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1"/>
            <p:cNvSpPr/>
            <p:nvPr/>
          </p:nvSpPr>
          <p:spPr>
            <a:xfrm rot="8142650">
              <a:off x="197448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1"/>
            <p:cNvSpPr/>
            <p:nvPr/>
          </p:nvSpPr>
          <p:spPr>
            <a:xfrm rot="5400000">
              <a:off x="194148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1"/>
            <p:cNvSpPr/>
            <p:nvPr/>
          </p:nvSpPr>
          <p:spPr>
            <a:xfrm rot="8142650">
              <a:off x="1730361"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1"/>
            <p:cNvSpPr/>
            <p:nvPr/>
          </p:nvSpPr>
          <p:spPr>
            <a:xfrm rot="5400000">
              <a:off x="1697356"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1"/>
            <p:cNvSpPr/>
            <p:nvPr/>
          </p:nvSpPr>
          <p:spPr>
            <a:xfrm rot="8142650">
              <a:off x="1730361"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1"/>
            <p:cNvSpPr/>
            <p:nvPr/>
          </p:nvSpPr>
          <p:spPr>
            <a:xfrm rot="5400000">
              <a:off x="1697356"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1"/>
            <p:cNvSpPr/>
            <p:nvPr/>
          </p:nvSpPr>
          <p:spPr>
            <a:xfrm rot="8142650">
              <a:off x="1730361"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1"/>
            <p:cNvSpPr/>
            <p:nvPr/>
          </p:nvSpPr>
          <p:spPr>
            <a:xfrm rot="5400000">
              <a:off x="1697356"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1"/>
            <p:cNvSpPr/>
            <p:nvPr/>
          </p:nvSpPr>
          <p:spPr>
            <a:xfrm rot="8142650">
              <a:off x="197448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1"/>
            <p:cNvSpPr/>
            <p:nvPr/>
          </p:nvSpPr>
          <p:spPr>
            <a:xfrm rot="5400000">
              <a:off x="194148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1"/>
            <p:cNvSpPr/>
            <p:nvPr/>
          </p:nvSpPr>
          <p:spPr>
            <a:xfrm rot="8142650">
              <a:off x="1730361"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1"/>
            <p:cNvSpPr/>
            <p:nvPr/>
          </p:nvSpPr>
          <p:spPr>
            <a:xfrm rot="5400000">
              <a:off x="1697356"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1"/>
            <p:cNvSpPr/>
            <p:nvPr/>
          </p:nvSpPr>
          <p:spPr>
            <a:xfrm rot="8142650">
              <a:off x="197448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1"/>
            <p:cNvSpPr/>
            <p:nvPr/>
          </p:nvSpPr>
          <p:spPr>
            <a:xfrm rot="5400000">
              <a:off x="194148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1"/>
            <p:cNvSpPr/>
            <p:nvPr/>
          </p:nvSpPr>
          <p:spPr>
            <a:xfrm rot="8142650">
              <a:off x="1730361"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1"/>
            <p:cNvSpPr/>
            <p:nvPr/>
          </p:nvSpPr>
          <p:spPr>
            <a:xfrm rot="5400000">
              <a:off x="1697356"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1"/>
            <p:cNvSpPr/>
            <p:nvPr/>
          </p:nvSpPr>
          <p:spPr>
            <a:xfrm rot="8142650">
              <a:off x="197448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1"/>
            <p:cNvSpPr/>
            <p:nvPr/>
          </p:nvSpPr>
          <p:spPr>
            <a:xfrm rot="5400000">
              <a:off x="194148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1"/>
            <p:cNvSpPr/>
            <p:nvPr/>
          </p:nvSpPr>
          <p:spPr>
            <a:xfrm rot="8142650">
              <a:off x="1730361"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1"/>
            <p:cNvSpPr/>
            <p:nvPr/>
          </p:nvSpPr>
          <p:spPr>
            <a:xfrm rot="5400000">
              <a:off x="1697356"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1"/>
            <p:cNvSpPr/>
            <p:nvPr/>
          </p:nvSpPr>
          <p:spPr>
            <a:xfrm rot="8142650">
              <a:off x="197448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1"/>
            <p:cNvSpPr/>
            <p:nvPr/>
          </p:nvSpPr>
          <p:spPr>
            <a:xfrm rot="5400000">
              <a:off x="194148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1"/>
            <p:cNvSpPr/>
            <p:nvPr/>
          </p:nvSpPr>
          <p:spPr>
            <a:xfrm rot="8142650">
              <a:off x="197448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1"/>
            <p:cNvSpPr/>
            <p:nvPr/>
          </p:nvSpPr>
          <p:spPr>
            <a:xfrm rot="5400000">
              <a:off x="194148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1"/>
            <p:cNvSpPr/>
            <p:nvPr/>
          </p:nvSpPr>
          <p:spPr>
            <a:xfrm rot="8142650">
              <a:off x="197448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1"/>
            <p:cNvSpPr/>
            <p:nvPr/>
          </p:nvSpPr>
          <p:spPr>
            <a:xfrm rot="5400000">
              <a:off x="194148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1"/>
            <p:cNvSpPr/>
            <p:nvPr/>
          </p:nvSpPr>
          <p:spPr>
            <a:xfrm rot="8142650">
              <a:off x="1730361"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1"/>
            <p:cNvSpPr/>
            <p:nvPr/>
          </p:nvSpPr>
          <p:spPr>
            <a:xfrm rot="5400000">
              <a:off x="1697356"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1"/>
            <p:cNvSpPr/>
            <p:nvPr/>
          </p:nvSpPr>
          <p:spPr>
            <a:xfrm rot="8142650">
              <a:off x="1730361"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1"/>
            <p:cNvSpPr/>
            <p:nvPr/>
          </p:nvSpPr>
          <p:spPr>
            <a:xfrm rot="5400000">
              <a:off x="1697356"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1"/>
            <p:cNvSpPr/>
            <p:nvPr/>
          </p:nvSpPr>
          <p:spPr>
            <a:xfrm rot="8142650">
              <a:off x="1730361"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1"/>
            <p:cNvSpPr/>
            <p:nvPr/>
          </p:nvSpPr>
          <p:spPr>
            <a:xfrm rot="5400000">
              <a:off x="1697356"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1"/>
            <p:cNvSpPr/>
            <p:nvPr/>
          </p:nvSpPr>
          <p:spPr>
            <a:xfrm rot="8142650">
              <a:off x="197448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1"/>
            <p:cNvSpPr/>
            <p:nvPr/>
          </p:nvSpPr>
          <p:spPr>
            <a:xfrm rot="5400000">
              <a:off x="194148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1"/>
            <p:cNvSpPr/>
            <p:nvPr/>
          </p:nvSpPr>
          <p:spPr>
            <a:xfrm rot="8142650">
              <a:off x="1730361"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1"/>
            <p:cNvSpPr/>
            <p:nvPr/>
          </p:nvSpPr>
          <p:spPr>
            <a:xfrm rot="5400000">
              <a:off x="1697356"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1"/>
            <p:cNvSpPr/>
            <p:nvPr/>
          </p:nvSpPr>
          <p:spPr>
            <a:xfrm rot="8142650">
              <a:off x="197448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1"/>
            <p:cNvSpPr/>
            <p:nvPr/>
          </p:nvSpPr>
          <p:spPr>
            <a:xfrm rot="5400000">
              <a:off x="194148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1"/>
            <p:cNvSpPr/>
            <p:nvPr/>
          </p:nvSpPr>
          <p:spPr>
            <a:xfrm rot="8142650">
              <a:off x="1730361"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1"/>
            <p:cNvSpPr/>
            <p:nvPr/>
          </p:nvSpPr>
          <p:spPr>
            <a:xfrm rot="5400000">
              <a:off x="1697356"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1"/>
            <p:cNvSpPr/>
            <p:nvPr/>
          </p:nvSpPr>
          <p:spPr>
            <a:xfrm rot="8142650">
              <a:off x="197448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1"/>
            <p:cNvSpPr/>
            <p:nvPr/>
          </p:nvSpPr>
          <p:spPr>
            <a:xfrm rot="5400000">
              <a:off x="194148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1"/>
            <p:cNvSpPr/>
            <p:nvPr/>
          </p:nvSpPr>
          <p:spPr>
            <a:xfrm rot="8142650">
              <a:off x="1730361"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1"/>
            <p:cNvSpPr/>
            <p:nvPr/>
          </p:nvSpPr>
          <p:spPr>
            <a:xfrm rot="5400000">
              <a:off x="1697356"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1"/>
            <p:cNvSpPr/>
            <p:nvPr/>
          </p:nvSpPr>
          <p:spPr>
            <a:xfrm rot="8142650">
              <a:off x="1241604"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1"/>
            <p:cNvSpPr/>
            <p:nvPr/>
          </p:nvSpPr>
          <p:spPr>
            <a:xfrm rot="5400000">
              <a:off x="120874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1"/>
            <p:cNvSpPr/>
            <p:nvPr/>
          </p:nvSpPr>
          <p:spPr>
            <a:xfrm rot="8142650">
              <a:off x="1241604"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1"/>
            <p:cNvSpPr/>
            <p:nvPr/>
          </p:nvSpPr>
          <p:spPr>
            <a:xfrm rot="5400000">
              <a:off x="120874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1"/>
            <p:cNvSpPr/>
            <p:nvPr/>
          </p:nvSpPr>
          <p:spPr>
            <a:xfrm rot="8142650">
              <a:off x="1241604"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1"/>
            <p:cNvSpPr/>
            <p:nvPr/>
          </p:nvSpPr>
          <p:spPr>
            <a:xfrm rot="5400000">
              <a:off x="120874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1"/>
            <p:cNvSpPr/>
            <p:nvPr/>
          </p:nvSpPr>
          <p:spPr>
            <a:xfrm rot="8142650">
              <a:off x="997480"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1"/>
            <p:cNvSpPr/>
            <p:nvPr/>
          </p:nvSpPr>
          <p:spPr>
            <a:xfrm rot="5400000">
              <a:off x="964625"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1"/>
            <p:cNvSpPr/>
            <p:nvPr/>
          </p:nvSpPr>
          <p:spPr>
            <a:xfrm rot="8142650">
              <a:off x="997480"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1"/>
            <p:cNvSpPr/>
            <p:nvPr/>
          </p:nvSpPr>
          <p:spPr>
            <a:xfrm rot="5400000">
              <a:off x="964625"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1"/>
            <p:cNvSpPr/>
            <p:nvPr/>
          </p:nvSpPr>
          <p:spPr>
            <a:xfrm rot="8142650">
              <a:off x="997480"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1"/>
            <p:cNvSpPr/>
            <p:nvPr/>
          </p:nvSpPr>
          <p:spPr>
            <a:xfrm rot="5400000">
              <a:off x="964625"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1"/>
            <p:cNvSpPr/>
            <p:nvPr/>
          </p:nvSpPr>
          <p:spPr>
            <a:xfrm rot="8142650">
              <a:off x="753355"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1"/>
            <p:cNvSpPr/>
            <p:nvPr/>
          </p:nvSpPr>
          <p:spPr>
            <a:xfrm rot="5400000">
              <a:off x="720501"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1"/>
            <p:cNvSpPr/>
            <p:nvPr/>
          </p:nvSpPr>
          <p:spPr>
            <a:xfrm rot="8142650">
              <a:off x="753355"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1"/>
            <p:cNvSpPr/>
            <p:nvPr/>
          </p:nvSpPr>
          <p:spPr>
            <a:xfrm rot="5400000">
              <a:off x="720501"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1"/>
            <p:cNvSpPr/>
            <p:nvPr/>
          </p:nvSpPr>
          <p:spPr>
            <a:xfrm rot="8142650">
              <a:off x="753355"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1"/>
            <p:cNvSpPr/>
            <p:nvPr/>
          </p:nvSpPr>
          <p:spPr>
            <a:xfrm rot="5400000">
              <a:off x="720501"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1"/>
            <p:cNvSpPr/>
            <p:nvPr/>
          </p:nvSpPr>
          <p:spPr>
            <a:xfrm rot="8142650">
              <a:off x="1485713"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1"/>
            <p:cNvSpPr/>
            <p:nvPr/>
          </p:nvSpPr>
          <p:spPr>
            <a:xfrm rot="5400000">
              <a:off x="1452859"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1"/>
            <p:cNvSpPr/>
            <p:nvPr/>
          </p:nvSpPr>
          <p:spPr>
            <a:xfrm rot="8142650">
              <a:off x="1485713"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1"/>
            <p:cNvSpPr/>
            <p:nvPr/>
          </p:nvSpPr>
          <p:spPr>
            <a:xfrm rot="5400000">
              <a:off x="1452859"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1"/>
            <p:cNvSpPr/>
            <p:nvPr/>
          </p:nvSpPr>
          <p:spPr>
            <a:xfrm rot="8142650">
              <a:off x="1485713"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1"/>
            <p:cNvSpPr/>
            <p:nvPr/>
          </p:nvSpPr>
          <p:spPr>
            <a:xfrm rot="5400000">
              <a:off x="1452859"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1"/>
            <p:cNvSpPr/>
            <p:nvPr/>
          </p:nvSpPr>
          <p:spPr>
            <a:xfrm rot="8142650">
              <a:off x="1241604"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1"/>
            <p:cNvSpPr/>
            <p:nvPr/>
          </p:nvSpPr>
          <p:spPr>
            <a:xfrm rot="5400000">
              <a:off x="120874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1"/>
            <p:cNvSpPr/>
            <p:nvPr/>
          </p:nvSpPr>
          <p:spPr>
            <a:xfrm rot="8142650">
              <a:off x="997480"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1"/>
            <p:cNvSpPr/>
            <p:nvPr/>
          </p:nvSpPr>
          <p:spPr>
            <a:xfrm rot="5400000">
              <a:off x="964625"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1"/>
            <p:cNvSpPr/>
            <p:nvPr/>
          </p:nvSpPr>
          <p:spPr>
            <a:xfrm rot="8142650">
              <a:off x="753355"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1"/>
            <p:cNvSpPr/>
            <p:nvPr/>
          </p:nvSpPr>
          <p:spPr>
            <a:xfrm rot="5400000">
              <a:off x="720501"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1"/>
            <p:cNvSpPr/>
            <p:nvPr/>
          </p:nvSpPr>
          <p:spPr>
            <a:xfrm rot="8142650">
              <a:off x="1241604"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1"/>
            <p:cNvSpPr/>
            <p:nvPr/>
          </p:nvSpPr>
          <p:spPr>
            <a:xfrm rot="5400000">
              <a:off x="120874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1"/>
            <p:cNvSpPr/>
            <p:nvPr/>
          </p:nvSpPr>
          <p:spPr>
            <a:xfrm rot="8142650">
              <a:off x="997480"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1"/>
            <p:cNvSpPr/>
            <p:nvPr/>
          </p:nvSpPr>
          <p:spPr>
            <a:xfrm rot="5400000">
              <a:off x="964625"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1"/>
            <p:cNvSpPr/>
            <p:nvPr/>
          </p:nvSpPr>
          <p:spPr>
            <a:xfrm rot="8142650">
              <a:off x="753355"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1"/>
            <p:cNvSpPr/>
            <p:nvPr/>
          </p:nvSpPr>
          <p:spPr>
            <a:xfrm rot="5400000">
              <a:off x="720501"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1"/>
            <p:cNvSpPr/>
            <p:nvPr/>
          </p:nvSpPr>
          <p:spPr>
            <a:xfrm rot="8142650">
              <a:off x="1485713"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1"/>
            <p:cNvSpPr/>
            <p:nvPr/>
          </p:nvSpPr>
          <p:spPr>
            <a:xfrm rot="5400000">
              <a:off x="1452859"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1"/>
            <p:cNvSpPr/>
            <p:nvPr/>
          </p:nvSpPr>
          <p:spPr>
            <a:xfrm rot="8142650">
              <a:off x="1485713"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1"/>
            <p:cNvSpPr/>
            <p:nvPr/>
          </p:nvSpPr>
          <p:spPr>
            <a:xfrm rot="5400000">
              <a:off x="1452859"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1"/>
            <p:cNvSpPr/>
            <p:nvPr/>
          </p:nvSpPr>
          <p:spPr>
            <a:xfrm rot="8142650">
              <a:off x="1241604"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1"/>
            <p:cNvSpPr/>
            <p:nvPr/>
          </p:nvSpPr>
          <p:spPr>
            <a:xfrm rot="5400000">
              <a:off x="120859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1"/>
            <p:cNvSpPr/>
            <p:nvPr/>
          </p:nvSpPr>
          <p:spPr>
            <a:xfrm rot="8142650">
              <a:off x="1241604"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1"/>
            <p:cNvSpPr/>
            <p:nvPr/>
          </p:nvSpPr>
          <p:spPr>
            <a:xfrm rot="5400000">
              <a:off x="120859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1"/>
            <p:cNvSpPr/>
            <p:nvPr/>
          </p:nvSpPr>
          <p:spPr>
            <a:xfrm rot="8142650">
              <a:off x="1241604"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1"/>
            <p:cNvSpPr/>
            <p:nvPr/>
          </p:nvSpPr>
          <p:spPr>
            <a:xfrm rot="5400000">
              <a:off x="120859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1"/>
            <p:cNvSpPr/>
            <p:nvPr/>
          </p:nvSpPr>
          <p:spPr>
            <a:xfrm rot="8142650">
              <a:off x="997480"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1"/>
            <p:cNvSpPr/>
            <p:nvPr/>
          </p:nvSpPr>
          <p:spPr>
            <a:xfrm rot="5400000">
              <a:off x="964475"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1"/>
            <p:cNvSpPr/>
            <p:nvPr/>
          </p:nvSpPr>
          <p:spPr>
            <a:xfrm rot="8142650">
              <a:off x="997480"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1"/>
            <p:cNvSpPr/>
            <p:nvPr/>
          </p:nvSpPr>
          <p:spPr>
            <a:xfrm rot="5400000">
              <a:off x="964475"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1"/>
            <p:cNvSpPr/>
            <p:nvPr/>
          </p:nvSpPr>
          <p:spPr>
            <a:xfrm rot="8142650">
              <a:off x="997480"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1"/>
            <p:cNvSpPr/>
            <p:nvPr/>
          </p:nvSpPr>
          <p:spPr>
            <a:xfrm rot="5400000">
              <a:off x="964475"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1"/>
            <p:cNvSpPr/>
            <p:nvPr/>
          </p:nvSpPr>
          <p:spPr>
            <a:xfrm rot="8142650">
              <a:off x="753355"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1"/>
            <p:cNvSpPr/>
            <p:nvPr/>
          </p:nvSpPr>
          <p:spPr>
            <a:xfrm rot="5400000">
              <a:off x="720351"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1"/>
            <p:cNvSpPr/>
            <p:nvPr/>
          </p:nvSpPr>
          <p:spPr>
            <a:xfrm rot="8142650">
              <a:off x="753355"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1"/>
            <p:cNvSpPr/>
            <p:nvPr/>
          </p:nvSpPr>
          <p:spPr>
            <a:xfrm rot="5400000">
              <a:off x="720351"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1"/>
            <p:cNvSpPr/>
            <p:nvPr/>
          </p:nvSpPr>
          <p:spPr>
            <a:xfrm rot="8142650">
              <a:off x="753355"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1"/>
            <p:cNvSpPr/>
            <p:nvPr/>
          </p:nvSpPr>
          <p:spPr>
            <a:xfrm rot="5400000">
              <a:off x="720351"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1"/>
            <p:cNvSpPr/>
            <p:nvPr/>
          </p:nvSpPr>
          <p:spPr>
            <a:xfrm rot="8142650">
              <a:off x="1241604"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1"/>
            <p:cNvSpPr/>
            <p:nvPr/>
          </p:nvSpPr>
          <p:spPr>
            <a:xfrm rot="5400000">
              <a:off x="120859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1"/>
            <p:cNvSpPr/>
            <p:nvPr/>
          </p:nvSpPr>
          <p:spPr>
            <a:xfrm rot="8142650">
              <a:off x="997480"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1"/>
            <p:cNvSpPr/>
            <p:nvPr/>
          </p:nvSpPr>
          <p:spPr>
            <a:xfrm rot="5400000">
              <a:off x="964475"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1"/>
            <p:cNvSpPr/>
            <p:nvPr/>
          </p:nvSpPr>
          <p:spPr>
            <a:xfrm rot="8142650">
              <a:off x="753355"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1"/>
            <p:cNvSpPr/>
            <p:nvPr/>
          </p:nvSpPr>
          <p:spPr>
            <a:xfrm rot="5400000">
              <a:off x="720351"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1"/>
            <p:cNvSpPr/>
            <p:nvPr/>
          </p:nvSpPr>
          <p:spPr>
            <a:xfrm rot="8142650">
              <a:off x="1241604"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1"/>
            <p:cNvSpPr/>
            <p:nvPr/>
          </p:nvSpPr>
          <p:spPr>
            <a:xfrm rot="5400000">
              <a:off x="120859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1"/>
            <p:cNvSpPr/>
            <p:nvPr/>
          </p:nvSpPr>
          <p:spPr>
            <a:xfrm rot="8142650">
              <a:off x="997480"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1"/>
            <p:cNvSpPr/>
            <p:nvPr/>
          </p:nvSpPr>
          <p:spPr>
            <a:xfrm rot="5400000">
              <a:off x="964475"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1"/>
            <p:cNvSpPr/>
            <p:nvPr/>
          </p:nvSpPr>
          <p:spPr>
            <a:xfrm rot="8142650">
              <a:off x="753355"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1"/>
            <p:cNvSpPr/>
            <p:nvPr/>
          </p:nvSpPr>
          <p:spPr>
            <a:xfrm rot="5400000">
              <a:off x="720351"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1"/>
            <p:cNvSpPr/>
            <p:nvPr/>
          </p:nvSpPr>
          <p:spPr>
            <a:xfrm rot="8142650">
              <a:off x="1241604"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1"/>
            <p:cNvSpPr/>
            <p:nvPr/>
          </p:nvSpPr>
          <p:spPr>
            <a:xfrm rot="5400000">
              <a:off x="120859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1"/>
            <p:cNvSpPr/>
            <p:nvPr/>
          </p:nvSpPr>
          <p:spPr>
            <a:xfrm rot="8142650">
              <a:off x="997480"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1"/>
            <p:cNvSpPr/>
            <p:nvPr/>
          </p:nvSpPr>
          <p:spPr>
            <a:xfrm rot="5400000">
              <a:off x="964475"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1"/>
            <p:cNvSpPr/>
            <p:nvPr/>
          </p:nvSpPr>
          <p:spPr>
            <a:xfrm rot="8142650">
              <a:off x="753355"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1"/>
            <p:cNvSpPr/>
            <p:nvPr/>
          </p:nvSpPr>
          <p:spPr>
            <a:xfrm rot="5400000">
              <a:off x="720351"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1"/>
            <p:cNvSpPr/>
            <p:nvPr/>
          </p:nvSpPr>
          <p:spPr>
            <a:xfrm rot="8142650">
              <a:off x="1485713"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1"/>
            <p:cNvSpPr/>
            <p:nvPr/>
          </p:nvSpPr>
          <p:spPr>
            <a:xfrm rot="5400000">
              <a:off x="1452709"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1"/>
            <p:cNvSpPr/>
            <p:nvPr/>
          </p:nvSpPr>
          <p:spPr>
            <a:xfrm rot="8142650">
              <a:off x="1485713"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1"/>
            <p:cNvSpPr/>
            <p:nvPr/>
          </p:nvSpPr>
          <p:spPr>
            <a:xfrm rot="5400000">
              <a:off x="1452709"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1"/>
            <p:cNvSpPr/>
            <p:nvPr/>
          </p:nvSpPr>
          <p:spPr>
            <a:xfrm rot="8142650">
              <a:off x="1485713"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1"/>
            <p:cNvSpPr/>
            <p:nvPr/>
          </p:nvSpPr>
          <p:spPr>
            <a:xfrm rot="5400000">
              <a:off x="1452709"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1"/>
            <p:cNvSpPr/>
            <p:nvPr/>
          </p:nvSpPr>
          <p:spPr>
            <a:xfrm rot="8142650">
              <a:off x="1485713"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1"/>
            <p:cNvSpPr/>
            <p:nvPr/>
          </p:nvSpPr>
          <p:spPr>
            <a:xfrm rot="5400000">
              <a:off x="1452709"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1"/>
            <p:cNvSpPr/>
            <p:nvPr/>
          </p:nvSpPr>
          <p:spPr>
            <a:xfrm rot="8142650">
              <a:off x="1485713"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1"/>
            <p:cNvSpPr/>
            <p:nvPr/>
          </p:nvSpPr>
          <p:spPr>
            <a:xfrm rot="5400000">
              <a:off x="1452709"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1"/>
            <p:cNvSpPr/>
            <p:nvPr/>
          </p:nvSpPr>
          <p:spPr>
            <a:xfrm rot="8142650">
              <a:off x="1485713"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1"/>
            <p:cNvSpPr/>
            <p:nvPr/>
          </p:nvSpPr>
          <p:spPr>
            <a:xfrm rot="5400000">
              <a:off x="1452709"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1"/>
            <p:cNvSpPr/>
            <p:nvPr/>
          </p:nvSpPr>
          <p:spPr>
            <a:xfrm rot="8142650">
              <a:off x="1241604"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1"/>
            <p:cNvSpPr/>
            <p:nvPr/>
          </p:nvSpPr>
          <p:spPr>
            <a:xfrm rot="5400000">
              <a:off x="120859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1"/>
            <p:cNvSpPr/>
            <p:nvPr/>
          </p:nvSpPr>
          <p:spPr>
            <a:xfrm rot="8142650">
              <a:off x="1241604"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1"/>
            <p:cNvSpPr/>
            <p:nvPr/>
          </p:nvSpPr>
          <p:spPr>
            <a:xfrm rot="5400000">
              <a:off x="120859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1"/>
            <p:cNvSpPr/>
            <p:nvPr/>
          </p:nvSpPr>
          <p:spPr>
            <a:xfrm rot="8142650">
              <a:off x="1241604"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1"/>
            <p:cNvSpPr/>
            <p:nvPr/>
          </p:nvSpPr>
          <p:spPr>
            <a:xfrm rot="5400000">
              <a:off x="120859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1"/>
            <p:cNvSpPr/>
            <p:nvPr/>
          </p:nvSpPr>
          <p:spPr>
            <a:xfrm rot="8142650">
              <a:off x="997480"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1"/>
            <p:cNvSpPr/>
            <p:nvPr/>
          </p:nvSpPr>
          <p:spPr>
            <a:xfrm rot="5400000">
              <a:off x="964475"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1"/>
            <p:cNvSpPr/>
            <p:nvPr/>
          </p:nvSpPr>
          <p:spPr>
            <a:xfrm rot="8142650">
              <a:off x="997480"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1"/>
            <p:cNvSpPr/>
            <p:nvPr/>
          </p:nvSpPr>
          <p:spPr>
            <a:xfrm rot="5400000">
              <a:off x="964475"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1"/>
            <p:cNvSpPr/>
            <p:nvPr/>
          </p:nvSpPr>
          <p:spPr>
            <a:xfrm rot="8142650">
              <a:off x="997480"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1"/>
            <p:cNvSpPr/>
            <p:nvPr/>
          </p:nvSpPr>
          <p:spPr>
            <a:xfrm rot="5400000">
              <a:off x="964475"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1"/>
            <p:cNvSpPr/>
            <p:nvPr/>
          </p:nvSpPr>
          <p:spPr>
            <a:xfrm rot="8142650">
              <a:off x="753355"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1"/>
            <p:cNvSpPr/>
            <p:nvPr/>
          </p:nvSpPr>
          <p:spPr>
            <a:xfrm rot="5400000">
              <a:off x="720351"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1"/>
            <p:cNvSpPr/>
            <p:nvPr/>
          </p:nvSpPr>
          <p:spPr>
            <a:xfrm rot="8142650">
              <a:off x="753355"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1"/>
            <p:cNvSpPr/>
            <p:nvPr/>
          </p:nvSpPr>
          <p:spPr>
            <a:xfrm rot="5400000">
              <a:off x="720351"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1"/>
            <p:cNvSpPr/>
            <p:nvPr/>
          </p:nvSpPr>
          <p:spPr>
            <a:xfrm rot="8142650">
              <a:off x="753355"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1"/>
            <p:cNvSpPr/>
            <p:nvPr/>
          </p:nvSpPr>
          <p:spPr>
            <a:xfrm rot="5400000">
              <a:off x="720351"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1"/>
            <p:cNvSpPr/>
            <p:nvPr/>
          </p:nvSpPr>
          <p:spPr>
            <a:xfrm rot="8142650">
              <a:off x="1241604"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1"/>
            <p:cNvSpPr/>
            <p:nvPr/>
          </p:nvSpPr>
          <p:spPr>
            <a:xfrm rot="5400000">
              <a:off x="120859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1"/>
            <p:cNvSpPr/>
            <p:nvPr/>
          </p:nvSpPr>
          <p:spPr>
            <a:xfrm rot="8142650">
              <a:off x="997480"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1"/>
            <p:cNvSpPr/>
            <p:nvPr/>
          </p:nvSpPr>
          <p:spPr>
            <a:xfrm rot="5400000">
              <a:off x="964475"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1"/>
            <p:cNvSpPr/>
            <p:nvPr/>
          </p:nvSpPr>
          <p:spPr>
            <a:xfrm rot="8142650">
              <a:off x="753355"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1"/>
            <p:cNvSpPr/>
            <p:nvPr/>
          </p:nvSpPr>
          <p:spPr>
            <a:xfrm rot="5400000">
              <a:off x="720351"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1"/>
            <p:cNvSpPr/>
            <p:nvPr/>
          </p:nvSpPr>
          <p:spPr>
            <a:xfrm rot="8142650">
              <a:off x="1241604"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1"/>
            <p:cNvSpPr/>
            <p:nvPr/>
          </p:nvSpPr>
          <p:spPr>
            <a:xfrm rot="5400000">
              <a:off x="120859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1"/>
            <p:cNvSpPr/>
            <p:nvPr/>
          </p:nvSpPr>
          <p:spPr>
            <a:xfrm rot="8142650">
              <a:off x="997480"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1"/>
            <p:cNvSpPr/>
            <p:nvPr/>
          </p:nvSpPr>
          <p:spPr>
            <a:xfrm rot="5400000">
              <a:off x="964475"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1"/>
            <p:cNvSpPr/>
            <p:nvPr/>
          </p:nvSpPr>
          <p:spPr>
            <a:xfrm rot="8142650">
              <a:off x="753355"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1"/>
            <p:cNvSpPr/>
            <p:nvPr/>
          </p:nvSpPr>
          <p:spPr>
            <a:xfrm rot="5400000">
              <a:off x="720351"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1"/>
            <p:cNvSpPr/>
            <p:nvPr/>
          </p:nvSpPr>
          <p:spPr>
            <a:xfrm rot="8142650">
              <a:off x="1241604"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1"/>
            <p:cNvSpPr/>
            <p:nvPr/>
          </p:nvSpPr>
          <p:spPr>
            <a:xfrm rot="5400000">
              <a:off x="120859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1"/>
            <p:cNvSpPr/>
            <p:nvPr/>
          </p:nvSpPr>
          <p:spPr>
            <a:xfrm rot="8142650">
              <a:off x="997480"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1"/>
            <p:cNvSpPr/>
            <p:nvPr/>
          </p:nvSpPr>
          <p:spPr>
            <a:xfrm rot="5400000">
              <a:off x="964475"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1"/>
            <p:cNvSpPr/>
            <p:nvPr/>
          </p:nvSpPr>
          <p:spPr>
            <a:xfrm rot="8142650">
              <a:off x="753355"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1"/>
            <p:cNvSpPr/>
            <p:nvPr/>
          </p:nvSpPr>
          <p:spPr>
            <a:xfrm rot="5400000">
              <a:off x="720351"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1"/>
            <p:cNvSpPr/>
            <p:nvPr/>
          </p:nvSpPr>
          <p:spPr>
            <a:xfrm rot="8142650">
              <a:off x="1485713"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1"/>
            <p:cNvSpPr/>
            <p:nvPr/>
          </p:nvSpPr>
          <p:spPr>
            <a:xfrm rot="5400000">
              <a:off x="1452709"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1"/>
            <p:cNvSpPr/>
            <p:nvPr/>
          </p:nvSpPr>
          <p:spPr>
            <a:xfrm rot="8142650">
              <a:off x="1485713"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1"/>
            <p:cNvSpPr/>
            <p:nvPr/>
          </p:nvSpPr>
          <p:spPr>
            <a:xfrm rot="5400000">
              <a:off x="1452709"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1"/>
            <p:cNvSpPr/>
            <p:nvPr/>
          </p:nvSpPr>
          <p:spPr>
            <a:xfrm rot="8142650">
              <a:off x="1485713"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1"/>
            <p:cNvSpPr/>
            <p:nvPr/>
          </p:nvSpPr>
          <p:spPr>
            <a:xfrm rot="5400000">
              <a:off x="1452709"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1"/>
            <p:cNvSpPr/>
            <p:nvPr/>
          </p:nvSpPr>
          <p:spPr>
            <a:xfrm rot="8142650">
              <a:off x="1485713"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1"/>
            <p:cNvSpPr/>
            <p:nvPr/>
          </p:nvSpPr>
          <p:spPr>
            <a:xfrm rot="5400000">
              <a:off x="1452709"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1"/>
            <p:cNvSpPr/>
            <p:nvPr/>
          </p:nvSpPr>
          <p:spPr>
            <a:xfrm rot="8142650">
              <a:off x="1485713"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1"/>
            <p:cNvSpPr/>
            <p:nvPr/>
          </p:nvSpPr>
          <p:spPr>
            <a:xfrm rot="5400000">
              <a:off x="1452709"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1"/>
            <p:cNvSpPr/>
            <p:nvPr/>
          </p:nvSpPr>
          <p:spPr>
            <a:xfrm rot="8142650">
              <a:off x="1485713"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1"/>
            <p:cNvSpPr/>
            <p:nvPr/>
          </p:nvSpPr>
          <p:spPr>
            <a:xfrm rot="5400000">
              <a:off x="1452709"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1"/>
            <p:cNvSpPr/>
            <p:nvPr/>
          </p:nvSpPr>
          <p:spPr>
            <a:xfrm rot="8142650">
              <a:off x="2219110" y="392251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1"/>
            <p:cNvSpPr/>
            <p:nvPr/>
          </p:nvSpPr>
          <p:spPr>
            <a:xfrm rot="5400000">
              <a:off x="2186256" y="388592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1"/>
            <p:cNvSpPr/>
            <p:nvPr/>
          </p:nvSpPr>
          <p:spPr>
            <a:xfrm rot="8142650">
              <a:off x="2219110" y="416098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1"/>
            <p:cNvSpPr/>
            <p:nvPr/>
          </p:nvSpPr>
          <p:spPr>
            <a:xfrm rot="5400000">
              <a:off x="2186256" y="4124397"/>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1"/>
            <p:cNvSpPr/>
            <p:nvPr/>
          </p:nvSpPr>
          <p:spPr>
            <a:xfrm rot="8142650">
              <a:off x="2219110" y="439946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1"/>
            <p:cNvSpPr/>
            <p:nvPr/>
          </p:nvSpPr>
          <p:spPr>
            <a:xfrm rot="5400000">
              <a:off x="2186256" y="436287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1"/>
            <p:cNvSpPr/>
            <p:nvPr/>
          </p:nvSpPr>
          <p:spPr>
            <a:xfrm rot="8142650">
              <a:off x="2219110" y="344502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1"/>
            <p:cNvSpPr/>
            <p:nvPr/>
          </p:nvSpPr>
          <p:spPr>
            <a:xfrm rot="5400000">
              <a:off x="2186256" y="3408428"/>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1"/>
            <p:cNvSpPr/>
            <p:nvPr/>
          </p:nvSpPr>
          <p:spPr>
            <a:xfrm rot="8142650">
              <a:off x="2219110" y="3683504"/>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1"/>
            <p:cNvSpPr/>
            <p:nvPr/>
          </p:nvSpPr>
          <p:spPr>
            <a:xfrm rot="5400000">
              <a:off x="2186256" y="3646912"/>
              <a:ext cx="2379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1"/>
            <p:cNvSpPr/>
            <p:nvPr/>
          </p:nvSpPr>
          <p:spPr>
            <a:xfrm rot="8142650">
              <a:off x="2219110" y="58243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1"/>
            <p:cNvSpPr/>
            <p:nvPr/>
          </p:nvSpPr>
          <p:spPr>
            <a:xfrm rot="5400000">
              <a:off x="2186106" y="5459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1"/>
            <p:cNvSpPr/>
            <p:nvPr/>
          </p:nvSpPr>
          <p:spPr>
            <a:xfrm rot="8142650">
              <a:off x="2219110" y="820912"/>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1"/>
            <p:cNvSpPr/>
            <p:nvPr/>
          </p:nvSpPr>
          <p:spPr>
            <a:xfrm rot="5400000">
              <a:off x="2186106" y="78447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1"/>
            <p:cNvSpPr/>
            <p:nvPr/>
          </p:nvSpPr>
          <p:spPr>
            <a:xfrm rot="8142650">
              <a:off x="2219110" y="105938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1"/>
            <p:cNvSpPr/>
            <p:nvPr/>
          </p:nvSpPr>
          <p:spPr>
            <a:xfrm rot="5400000">
              <a:off x="2186106" y="102294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1"/>
            <p:cNvSpPr/>
            <p:nvPr/>
          </p:nvSpPr>
          <p:spPr>
            <a:xfrm rot="8142650">
              <a:off x="2219110" y="1297871"/>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1"/>
            <p:cNvSpPr/>
            <p:nvPr/>
          </p:nvSpPr>
          <p:spPr>
            <a:xfrm rot="5400000">
              <a:off x="2186106" y="1261430"/>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1"/>
            <p:cNvSpPr/>
            <p:nvPr/>
          </p:nvSpPr>
          <p:spPr>
            <a:xfrm rot="8142650">
              <a:off x="2219110" y="1536336"/>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1"/>
            <p:cNvSpPr/>
            <p:nvPr/>
          </p:nvSpPr>
          <p:spPr>
            <a:xfrm rot="5400000">
              <a:off x="2186106" y="149989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1"/>
            <p:cNvSpPr/>
            <p:nvPr/>
          </p:nvSpPr>
          <p:spPr>
            <a:xfrm rot="8142650">
              <a:off x="2219110" y="1774827"/>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1"/>
            <p:cNvSpPr/>
            <p:nvPr/>
          </p:nvSpPr>
          <p:spPr>
            <a:xfrm rot="5400000">
              <a:off x="2186106" y="1738385"/>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1"/>
            <p:cNvSpPr/>
            <p:nvPr/>
          </p:nvSpPr>
          <p:spPr>
            <a:xfrm rot="8142650">
              <a:off x="2219110" y="20136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1"/>
            <p:cNvSpPr/>
            <p:nvPr/>
          </p:nvSpPr>
          <p:spPr>
            <a:xfrm rot="5400000">
              <a:off x="2186106" y="19771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1"/>
            <p:cNvSpPr/>
            <p:nvPr/>
          </p:nvSpPr>
          <p:spPr>
            <a:xfrm rot="8142650">
              <a:off x="2219110" y="2252100"/>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1"/>
            <p:cNvSpPr/>
            <p:nvPr/>
          </p:nvSpPr>
          <p:spPr>
            <a:xfrm rot="5400000">
              <a:off x="2186106" y="221565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1"/>
            <p:cNvSpPr/>
            <p:nvPr/>
          </p:nvSpPr>
          <p:spPr>
            <a:xfrm rot="8142650">
              <a:off x="2219110" y="249057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1"/>
            <p:cNvSpPr/>
            <p:nvPr/>
          </p:nvSpPr>
          <p:spPr>
            <a:xfrm rot="5400000">
              <a:off x="2186106" y="2454134"/>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1"/>
            <p:cNvSpPr/>
            <p:nvPr/>
          </p:nvSpPr>
          <p:spPr>
            <a:xfrm rot="8142650">
              <a:off x="2219110" y="2729059"/>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1"/>
            <p:cNvSpPr/>
            <p:nvPr/>
          </p:nvSpPr>
          <p:spPr>
            <a:xfrm rot="5400000">
              <a:off x="2186106" y="2692618"/>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1"/>
            <p:cNvSpPr/>
            <p:nvPr/>
          </p:nvSpPr>
          <p:spPr>
            <a:xfrm rot="8142650">
              <a:off x="2219110" y="296752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31"/>
            <p:cNvSpPr/>
            <p:nvPr/>
          </p:nvSpPr>
          <p:spPr>
            <a:xfrm rot="5400000">
              <a:off x="2186106" y="293108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31"/>
            <p:cNvSpPr/>
            <p:nvPr/>
          </p:nvSpPr>
          <p:spPr>
            <a:xfrm rot="8142650">
              <a:off x="2219110" y="3206015"/>
              <a:ext cx="170992" cy="170992"/>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1"/>
            <p:cNvSpPr/>
            <p:nvPr/>
          </p:nvSpPr>
          <p:spPr>
            <a:xfrm rot="5400000">
              <a:off x="2186106" y="3169573"/>
              <a:ext cx="238200" cy="243600"/>
            </a:xfrm>
            <a:prstGeom prst="octagon">
              <a:avLst>
                <a:gd name="adj" fmla="val 2928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2" name="Google Shape;3802;p31"/>
          <p:cNvSpPr txBox="1"/>
          <p:nvPr/>
        </p:nvSpPr>
        <p:spPr>
          <a:xfrm>
            <a:off x="4143125" y="3211600"/>
            <a:ext cx="3428700" cy="704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Fira Sans"/>
                <a:ea typeface="Fira Sans"/>
                <a:cs typeface="Fira Sans"/>
                <a:sym typeface="Fira Sans"/>
              </a:rPr>
              <a:t>CREDITS: This presentation template was created by </a:t>
            </a:r>
            <a:r>
              <a:rPr lang="en" sz="1200">
                <a:solidFill>
                  <a:schemeClr val="dk1"/>
                </a:solidFill>
                <a:uFill>
                  <a:noFill/>
                </a:u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Fira Sans"/>
                <a:ea typeface="Fira Sans"/>
                <a:cs typeface="Fira Sans"/>
                <a:sym typeface="Fira Sans"/>
              </a:rPr>
              <a:t>, including icons by </a:t>
            </a:r>
            <a:r>
              <a:rPr lang="en" sz="1200">
                <a:solidFill>
                  <a:schemeClr val="dk1"/>
                </a:solidFill>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Fira Sans"/>
                <a:ea typeface="Fira Sans"/>
                <a:cs typeface="Fira Sans"/>
                <a:sym typeface="Fira Sans"/>
              </a:rPr>
              <a:t> and infographics &amp; images by </a:t>
            </a:r>
            <a:r>
              <a:rPr lang="en" sz="1200">
                <a:solidFill>
                  <a:schemeClr val="dk1"/>
                </a:solidFill>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endParaRPr sz="1200">
              <a:solidFill>
                <a:schemeClr val="dk1"/>
              </a:solidFill>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80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3804"/>
        <p:cNvGrpSpPr/>
        <p:nvPr/>
      </p:nvGrpSpPr>
      <p:grpSpPr>
        <a:xfrm>
          <a:off x="0" y="0"/>
          <a:ext cx="0" cy="0"/>
          <a:chOff x="0" y="0"/>
          <a:chExt cx="0" cy="0"/>
        </a:xfrm>
      </p:grpSpPr>
      <p:sp>
        <p:nvSpPr>
          <p:cNvPr id="3805" name="Google Shape;3805;p33"/>
          <p:cNvSpPr/>
          <p:nvPr/>
        </p:nvSpPr>
        <p:spPr>
          <a:xfrm>
            <a:off x="7423500" y="107089"/>
            <a:ext cx="367500" cy="3675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6" name="Google Shape;3806;p33"/>
          <p:cNvGrpSpPr/>
          <p:nvPr/>
        </p:nvGrpSpPr>
        <p:grpSpPr>
          <a:xfrm>
            <a:off x="8009713" y="133352"/>
            <a:ext cx="419978" cy="314981"/>
            <a:chOff x="2739963" y="4484939"/>
            <a:chExt cx="419978" cy="314981"/>
          </a:xfrm>
        </p:grpSpPr>
        <p:sp>
          <p:nvSpPr>
            <p:cNvPr id="3807" name="Google Shape;3807;p33"/>
            <p:cNvSpPr/>
            <p:nvPr/>
          </p:nvSpPr>
          <p:spPr>
            <a:xfrm>
              <a:off x="2739963"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3"/>
            <p:cNvSpPr/>
            <p:nvPr/>
          </p:nvSpPr>
          <p:spPr>
            <a:xfrm>
              <a:off x="2949948"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3"/>
            <p:cNvSpPr/>
            <p:nvPr/>
          </p:nvSpPr>
          <p:spPr>
            <a:xfrm>
              <a:off x="2844955"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3"/>
            <p:cNvSpPr/>
            <p:nvPr/>
          </p:nvSpPr>
          <p:spPr>
            <a:xfrm>
              <a:off x="3054941"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3"/>
            <p:cNvSpPr/>
            <p:nvPr/>
          </p:nvSpPr>
          <p:spPr>
            <a:xfrm>
              <a:off x="2739963"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3"/>
            <p:cNvSpPr/>
            <p:nvPr/>
          </p:nvSpPr>
          <p:spPr>
            <a:xfrm>
              <a:off x="2949948"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3" name="Google Shape;3813;p33"/>
          <p:cNvGrpSpPr/>
          <p:nvPr/>
        </p:nvGrpSpPr>
        <p:grpSpPr>
          <a:xfrm>
            <a:off x="714300" y="4674513"/>
            <a:ext cx="537900" cy="315000"/>
            <a:chOff x="7012950" y="4705338"/>
            <a:chExt cx="537900" cy="315000"/>
          </a:xfrm>
        </p:grpSpPr>
        <p:sp>
          <p:nvSpPr>
            <p:cNvPr id="3814" name="Google Shape;3814;p33"/>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3"/>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3"/>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3"/>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3"/>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33"/>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0" name="Google Shape;3820;p33"/>
          <p:cNvSpPr/>
          <p:nvPr/>
        </p:nvSpPr>
        <p:spPr>
          <a:xfrm>
            <a:off x="1493675" y="4607915"/>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1" name="Google Shape;3821;p33"/>
          <p:cNvGrpSpPr/>
          <p:nvPr/>
        </p:nvGrpSpPr>
        <p:grpSpPr>
          <a:xfrm rot="5400000">
            <a:off x="2167521" y="4685025"/>
            <a:ext cx="277227" cy="294000"/>
            <a:chOff x="-10823662" y="-922650"/>
            <a:chExt cx="277227" cy="294000"/>
          </a:xfrm>
        </p:grpSpPr>
        <p:cxnSp>
          <p:nvCxnSpPr>
            <p:cNvPr id="3822" name="Google Shape;3822;p33"/>
            <p:cNvCxnSpPr/>
            <p:nvPr/>
          </p:nvCxnSpPr>
          <p:spPr>
            <a:xfrm>
              <a:off x="-1082366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3" name="Google Shape;3823;p33"/>
            <p:cNvCxnSpPr/>
            <p:nvPr/>
          </p:nvCxnSpPr>
          <p:spPr>
            <a:xfrm>
              <a:off x="-10754356"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4" name="Google Shape;3824;p33"/>
            <p:cNvCxnSpPr/>
            <p:nvPr/>
          </p:nvCxnSpPr>
          <p:spPr>
            <a:xfrm>
              <a:off x="-10685049"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5" name="Google Shape;3825;p33"/>
            <p:cNvCxnSpPr/>
            <p:nvPr/>
          </p:nvCxnSpPr>
          <p:spPr>
            <a:xfrm>
              <a:off x="-1061574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26" name="Google Shape;3826;p33"/>
            <p:cNvCxnSpPr/>
            <p:nvPr/>
          </p:nvCxnSpPr>
          <p:spPr>
            <a:xfrm>
              <a:off x="-10546436" y="-922650"/>
              <a:ext cx="0" cy="294000"/>
            </a:xfrm>
            <a:prstGeom prst="straightConnector1">
              <a:avLst/>
            </a:prstGeom>
            <a:noFill/>
            <a:ln w="38100"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3827"/>
        <p:cNvGrpSpPr/>
        <p:nvPr/>
      </p:nvGrpSpPr>
      <p:grpSpPr>
        <a:xfrm>
          <a:off x="0" y="0"/>
          <a:ext cx="0" cy="0"/>
          <a:chOff x="0" y="0"/>
          <a:chExt cx="0" cy="0"/>
        </a:xfrm>
      </p:grpSpPr>
      <p:grpSp>
        <p:nvGrpSpPr>
          <p:cNvPr id="3828" name="Google Shape;3828;p34"/>
          <p:cNvGrpSpPr/>
          <p:nvPr/>
        </p:nvGrpSpPr>
        <p:grpSpPr>
          <a:xfrm>
            <a:off x="1499913" y="4674539"/>
            <a:ext cx="419978" cy="314981"/>
            <a:chOff x="2739963" y="4484939"/>
            <a:chExt cx="419978" cy="314981"/>
          </a:xfrm>
        </p:grpSpPr>
        <p:sp>
          <p:nvSpPr>
            <p:cNvPr id="3829" name="Google Shape;3829;p34"/>
            <p:cNvSpPr/>
            <p:nvPr/>
          </p:nvSpPr>
          <p:spPr>
            <a:xfrm>
              <a:off x="2739963"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4"/>
            <p:cNvSpPr/>
            <p:nvPr/>
          </p:nvSpPr>
          <p:spPr>
            <a:xfrm>
              <a:off x="2949948" y="4484939"/>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4"/>
            <p:cNvSpPr/>
            <p:nvPr/>
          </p:nvSpPr>
          <p:spPr>
            <a:xfrm>
              <a:off x="2844955"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4"/>
            <p:cNvSpPr/>
            <p:nvPr/>
          </p:nvSpPr>
          <p:spPr>
            <a:xfrm>
              <a:off x="3054941" y="458993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4"/>
            <p:cNvSpPr/>
            <p:nvPr/>
          </p:nvSpPr>
          <p:spPr>
            <a:xfrm>
              <a:off x="2739963"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4"/>
            <p:cNvSpPr/>
            <p:nvPr/>
          </p:nvSpPr>
          <p:spPr>
            <a:xfrm>
              <a:off x="2949948" y="4694920"/>
              <a:ext cx="105000" cy="105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5" name="Google Shape;3835;p34"/>
          <p:cNvSpPr/>
          <p:nvPr/>
        </p:nvSpPr>
        <p:spPr>
          <a:xfrm>
            <a:off x="714300" y="66727"/>
            <a:ext cx="459900" cy="448200"/>
          </a:xfrm>
          <a:prstGeom prst="star7">
            <a:avLst>
              <a:gd name="adj" fmla="val 8145"/>
              <a:gd name="hf" fmla="val 102572"/>
              <a:gd name="vf" fmla="val 10521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6" name="Google Shape;3836;p34"/>
          <p:cNvGrpSpPr/>
          <p:nvPr/>
        </p:nvGrpSpPr>
        <p:grpSpPr>
          <a:xfrm rot="10800000">
            <a:off x="1508321" y="143838"/>
            <a:ext cx="277227" cy="294000"/>
            <a:chOff x="-10823662" y="-922650"/>
            <a:chExt cx="277227" cy="294000"/>
          </a:xfrm>
        </p:grpSpPr>
        <p:cxnSp>
          <p:nvCxnSpPr>
            <p:cNvPr id="3837" name="Google Shape;3837;p34"/>
            <p:cNvCxnSpPr/>
            <p:nvPr/>
          </p:nvCxnSpPr>
          <p:spPr>
            <a:xfrm>
              <a:off x="-1082366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38" name="Google Shape;3838;p34"/>
            <p:cNvCxnSpPr/>
            <p:nvPr/>
          </p:nvCxnSpPr>
          <p:spPr>
            <a:xfrm>
              <a:off x="-10754356"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39" name="Google Shape;3839;p34"/>
            <p:cNvCxnSpPr/>
            <p:nvPr/>
          </p:nvCxnSpPr>
          <p:spPr>
            <a:xfrm>
              <a:off x="-10685049"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40" name="Google Shape;3840;p34"/>
            <p:cNvCxnSpPr/>
            <p:nvPr/>
          </p:nvCxnSpPr>
          <p:spPr>
            <a:xfrm>
              <a:off x="-10615742" y="-922650"/>
              <a:ext cx="0" cy="294000"/>
            </a:xfrm>
            <a:prstGeom prst="straightConnector1">
              <a:avLst/>
            </a:prstGeom>
            <a:noFill/>
            <a:ln w="38100" cap="flat" cmpd="sng">
              <a:solidFill>
                <a:schemeClr val="dk1"/>
              </a:solidFill>
              <a:prstDash val="solid"/>
              <a:round/>
              <a:headEnd type="none" w="med" len="med"/>
              <a:tailEnd type="none" w="med" len="med"/>
            </a:ln>
          </p:spPr>
        </p:cxnSp>
        <p:cxnSp>
          <p:nvCxnSpPr>
            <p:cNvPr id="3841" name="Google Shape;3841;p34"/>
            <p:cNvCxnSpPr/>
            <p:nvPr/>
          </p:nvCxnSpPr>
          <p:spPr>
            <a:xfrm>
              <a:off x="-10546436" y="-922650"/>
              <a:ext cx="0" cy="294000"/>
            </a:xfrm>
            <a:prstGeom prst="straightConnector1">
              <a:avLst/>
            </a:prstGeom>
            <a:noFill/>
            <a:ln w="38100" cap="flat" cmpd="sng">
              <a:solidFill>
                <a:schemeClr val="dk1"/>
              </a:solidFill>
              <a:prstDash val="solid"/>
              <a:round/>
              <a:headEnd type="none" w="med" len="med"/>
              <a:tailEnd type="none" w="med" len="med"/>
            </a:ln>
          </p:spPr>
        </p:cxnSp>
      </p:grpSp>
      <p:grpSp>
        <p:nvGrpSpPr>
          <p:cNvPr id="3842" name="Google Shape;3842;p34"/>
          <p:cNvGrpSpPr/>
          <p:nvPr/>
        </p:nvGrpSpPr>
        <p:grpSpPr>
          <a:xfrm>
            <a:off x="714300" y="4674513"/>
            <a:ext cx="537900" cy="315000"/>
            <a:chOff x="7012950" y="4705338"/>
            <a:chExt cx="537900" cy="315000"/>
          </a:xfrm>
        </p:grpSpPr>
        <p:sp>
          <p:nvSpPr>
            <p:cNvPr id="3843" name="Google Shape;3843;p34"/>
            <p:cNvSpPr/>
            <p:nvPr/>
          </p:nvSpPr>
          <p:spPr>
            <a:xfrm>
              <a:off x="7012950" y="4705338"/>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4"/>
            <p:cNvSpPr/>
            <p:nvPr/>
          </p:nvSpPr>
          <p:spPr>
            <a:xfrm>
              <a:off x="7039924" y="4721062"/>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34"/>
            <p:cNvSpPr/>
            <p:nvPr/>
          </p:nvSpPr>
          <p:spPr>
            <a:xfrm>
              <a:off x="7069196" y="4738238"/>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34"/>
            <p:cNvSpPr/>
            <p:nvPr/>
          </p:nvSpPr>
          <p:spPr>
            <a:xfrm>
              <a:off x="7099072" y="4755656"/>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4"/>
            <p:cNvSpPr/>
            <p:nvPr/>
          </p:nvSpPr>
          <p:spPr>
            <a:xfrm>
              <a:off x="7130037" y="4773679"/>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4"/>
            <p:cNvSpPr/>
            <p:nvPr/>
          </p:nvSpPr>
          <p:spPr>
            <a:xfrm>
              <a:off x="7160035" y="4791339"/>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9" name="Google Shape;3849;p34"/>
          <p:cNvGrpSpPr/>
          <p:nvPr/>
        </p:nvGrpSpPr>
        <p:grpSpPr>
          <a:xfrm>
            <a:off x="7194305" y="549581"/>
            <a:ext cx="1235400" cy="4045540"/>
            <a:chOff x="2066805" y="549581"/>
            <a:chExt cx="1235400" cy="4045540"/>
          </a:xfrm>
        </p:grpSpPr>
        <p:sp>
          <p:nvSpPr>
            <p:cNvPr id="3850" name="Google Shape;3850;p34"/>
            <p:cNvSpPr/>
            <p:nvPr/>
          </p:nvSpPr>
          <p:spPr>
            <a:xfrm rot="2700000">
              <a:off x="2247725" y="354064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4"/>
            <p:cNvSpPr/>
            <p:nvPr/>
          </p:nvSpPr>
          <p:spPr>
            <a:xfrm>
              <a:off x="2067038" y="3359722"/>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4"/>
            <p:cNvSpPr/>
            <p:nvPr/>
          </p:nvSpPr>
          <p:spPr>
            <a:xfrm rot="2700000">
              <a:off x="2247725" y="213557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4"/>
            <p:cNvSpPr/>
            <p:nvPr/>
          </p:nvSpPr>
          <p:spPr>
            <a:xfrm>
              <a:off x="2067038" y="195465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4"/>
            <p:cNvSpPr/>
            <p:nvPr/>
          </p:nvSpPr>
          <p:spPr>
            <a:xfrm rot="2700000">
              <a:off x="2247725" y="730501"/>
              <a:ext cx="873560" cy="87356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4"/>
            <p:cNvSpPr/>
            <p:nvPr/>
          </p:nvSpPr>
          <p:spPr>
            <a:xfrm>
              <a:off x="2067038" y="549583"/>
              <a:ext cx="1234800" cy="1234800"/>
            </a:xfrm>
            <a:prstGeom prst="octagon">
              <a:avLst>
                <a:gd name="adj" fmla="val 29289"/>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4"/>
            <p:cNvSpPr/>
            <p:nvPr/>
          </p:nvSpPr>
          <p:spPr>
            <a:xfrm>
              <a:off x="2414651" y="897072"/>
              <a:ext cx="539700" cy="539700"/>
            </a:xfrm>
            <a:prstGeom prst="star4">
              <a:avLst>
                <a:gd name="adj" fmla="val 12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7" name="Google Shape;3857;p34"/>
            <p:cNvGrpSpPr/>
            <p:nvPr/>
          </p:nvGrpSpPr>
          <p:grpSpPr>
            <a:xfrm rot="5400000">
              <a:off x="2511617" y="3794051"/>
              <a:ext cx="345663" cy="366736"/>
              <a:chOff x="2757763" y="2682911"/>
              <a:chExt cx="333941" cy="354300"/>
            </a:xfrm>
          </p:grpSpPr>
          <p:cxnSp>
            <p:nvCxnSpPr>
              <p:cNvPr id="3858" name="Google Shape;3858;p34"/>
              <p:cNvCxnSpPr/>
              <p:nvPr/>
            </p:nvCxnSpPr>
            <p:spPr>
              <a:xfrm>
                <a:off x="2757763"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59" name="Google Shape;3859;p34"/>
              <p:cNvCxnSpPr/>
              <p:nvPr/>
            </p:nvCxnSpPr>
            <p:spPr>
              <a:xfrm>
                <a:off x="2841248"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60" name="Google Shape;3860;p34"/>
              <p:cNvCxnSpPr/>
              <p:nvPr/>
            </p:nvCxnSpPr>
            <p:spPr>
              <a:xfrm>
                <a:off x="2924734"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61" name="Google Shape;3861;p34"/>
              <p:cNvCxnSpPr/>
              <p:nvPr/>
            </p:nvCxnSpPr>
            <p:spPr>
              <a:xfrm>
                <a:off x="3008219" y="2682911"/>
                <a:ext cx="0" cy="354300"/>
              </a:xfrm>
              <a:prstGeom prst="straightConnector1">
                <a:avLst/>
              </a:prstGeom>
              <a:noFill/>
              <a:ln w="38100" cap="flat" cmpd="sng">
                <a:solidFill>
                  <a:schemeClr val="dk1"/>
                </a:solidFill>
                <a:prstDash val="solid"/>
                <a:round/>
                <a:headEnd type="none" w="med" len="med"/>
                <a:tailEnd type="none" w="med" len="med"/>
              </a:ln>
            </p:spPr>
          </p:cxnSp>
          <p:cxnSp>
            <p:nvCxnSpPr>
              <p:cNvPr id="3862" name="Google Shape;3862;p34"/>
              <p:cNvCxnSpPr/>
              <p:nvPr/>
            </p:nvCxnSpPr>
            <p:spPr>
              <a:xfrm>
                <a:off x="3091704" y="2682911"/>
                <a:ext cx="0" cy="354300"/>
              </a:xfrm>
              <a:prstGeom prst="straightConnector1">
                <a:avLst/>
              </a:prstGeom>
              <a:noFill/>
              <a:ln w="38100" cap="flat" cmpd="sng">
                <a:solidFill>
                  <a:schemeClr val="dk1"/>
                </a:solidFill>
                <a:prstDash val="solid"/>
                <a:round/>
                <a:headEnd type="none" w="med" len="med"/>
                <a:tailEnd type="none" w="med" len="med"/>
              </a:ln>
            </p:spPr>
          </p:cxnSp>
        </p:grpSp>
        <p:grpSp>
          <p:nvGrpSpPr>
            <p:cNvPr id="3863" name="Google Shape;3863;p34"/>
            <p:cNvGrpSpPr/>
            <p:nvPr/>
          </p:nvGrpSpPr>
          <p:grpSpPr>
            <a:xfrm>
              <a:off x="2415550" y="2414850"/>
              <a:ext cx="537900" cy="315000"/>
              <a:chOff x="-7331700" y="4647163"/>
              <a:chExt cx="537900" cy="315000"/>
            </a:xfrm>
          </p:grpSpPr>
          <p:sp>
            <p:nvSpPr>
              <p:cNvPr id="3864" name="Google Shape;3864;p34"/>
              <p:cNvSpPr/>
              <p:nvPr/>
            </p:nvSpPr>
            <p:spPr>
              <a:xfrm>
                <a:off x="-7331700" y="4647163"/>
                <a:ext cx="537900" cy="315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4"/>
              <p:cNvSpPr/>
              <p:nvPr/>
            </p:nvSpPr>
            <p:spPr>
              <a:xfrm>
                <a:off x="-7304726" y="4662887"/>
                <a:ext cx="483900" cy="283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4"/>
              <p:cNvSpPr/>
              <p:nvPr/>
            </p:nvSpPr>
            <p:spPr>
              <a:xfrm>
                <a:off x="-7275454" y="4680063"/>
                <a:ext cx="425400" cy="2493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4"/>
              <p:cNvSpPr/>
              <p:nvPr/>
            </p:nvSpPr>
            <p:spPr>
              <a:xfrm>
                <a:off x="-7245578" y="4697481"/>
                <a:ext cx="365400" cy="214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4"/>
              <p:cNvSpPr/>
              <p:nvPr/>
            </p:nvSpPr>
            <p:spPr>
              <a:xfrm>
                <a:off x="-7214613" y="4715504"/>
                <a:ext cx="303600" cy="1782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4"/>
              <p:cNvSpPr/>
              <p:nvPr/>
            </p:nvSpPr>
            <p:spPr>
              <a:xfrm>
                <a:off x="-7184615" y="4733164"/>
                <a:ext cx="243600" cy="1431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1pPr>
            <a:lvl2pPr lvl="1">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2pPr>
            <a:lvl3pPr lvl="2">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3pPr>
            <a:lvl4pPr lvl="3">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4pPr>
            <a:lvl5pPr lvl="4">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5pPr>
            <a:lvl6pPr lvl="5">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6pPr>
            <a:lvl7pPr lvl="6">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7pPr>
            <a:lvl8pPr lvl="7">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8pPr>
            <a:lvl9pPr lvl="8">
              <a:lnSpc>
                <a:spcPct val="100000"/>
              </a:lnSpc>
              <a:spcBef>
                <a:spcPts val="0"/>
              </a:spcBef>
              <a:spcAft>
                <a:spcPts val="0"/>
              </a:spcAft>
              <a:buClr>
                <a:schemeClr val="dk1"/>
              </a:buClr>
              <a:buSzPts val="2800"/>
              <a:buFont typeface="Audiowide"/>
              <a:buNone/>
              <a:defRPr sz="2800" i="1">
                <a:solidFill>
                  <a:schemeClr val="dk1"/>
                </a:solidFill>
                <a:latin typeface="Audiowide"/>
                <a:ea typeface="Audiowide"/>
                <a:cs typeface="Audiowide"/>
                <a:sym typeface="Audiowid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a:buChar char="●"/>
              <a:defRPr sz="1800">
                <a:solidFill>
                  <a:schemeClr val="dk1"/>
                </a:solidFill>
                <a:latin typeface="Fira Sans"/>
                <a:ea typeface="Fira Sans"/>
                <a:cs typeface="Fira Sans"/>
                <a:sym typeface="Fira Sans"/>
              </a:defRPr>
            </a:lvl1pPr>
            <a:lvl2pPr marL="914400" lvl="1"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00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8" r:id="rId2"/>
    <p:sldLayoutId id="2147483659" r:id="rId3"/>
    <p:sldLayoutId id="2147483660" r:id="rId4"/>
    <p:sldLayoutId id="2147483671" r:id="rId5"/>
    <p:sldLayoutId id="2147483677" r:id="rId6"/>
    <p:sldLayoutId id="2147483678" r:id="rId7"/>
    <p:sldLayoutId id="2147483679" r:id="rId8"/>
    <p:sldLayoutId id="2147483680" r:id="rId9"/>
    <p:sldLayoutId id="214748368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3.wdp"/><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5.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microsoft.com/office/2007/relationships/hdphoto" Target="../media/hdphoto6.wdp"/><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10"/>
        <p:cNvGrpSpPr/>
        <p:nvPr/>
      </p:nvGrpSpPr>
      <p:grpSpPr>
        <a:xfrm>
          <a:off x="0" y="0"/>
          <a:ext cx="0" cy="0"/>
          <a:chOff x="0" y="0"/>
          <a:chExt cx="0" cy="0"/>
        </a:xfrm>
      </p:grpSpPr>
      <p:sp>
        <p:nvSpPr>
          <p:cNvPr id="3" name="Правоъгълник 2"/>
          <p:cNvSpPr/>
          <p:nvPr/>
        </p:nvSpPr>
        <p:spPr>
          <a:xfrm>
            <a:off x="7959969" y="0"/>
            <a:ext cx="1184031" cy="5143500"/>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8" name="Picture 4"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7" y="0"/>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5" y="2316351"/>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3" y="1158175"/>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s://cdn.discordapp.com/attachments/812448952317771816/917047927988449320/unkn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913" y="3474526"/>
            <a:ext cx="1100133" cy="10335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cdn.discordapp.com/attachments/812448952317771816/917047927988449320/unknown.p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04" b="51308" l="0" r="100000">
                        <a14:foregroundMark x1="3781" y1="6237" x2="91115" y2="8249"/>
                        <a14:foregroundMark x1="2647" y1="7042" x2="3214" y2="44869"/>
                        <a14:foregroundMark x1="3214" y1="47887" x2="96030" y2="47887"/>
                        <a14:foregroundMark x1="95463" y1="6237" x2="96597" y2="46076"/>
                        <a14:foregroundMark x1="13422" y1="15895" x2="98299" y2="41650"/>
                        <a14:foregroundMark x1="17013" y1="40845" x2="63516" y2="40845"/>
                        <a14:foregroundMark x1="18336" y1="29376" x2="74291" y2="40241"/>
                        <a14:foregroundMark x1="11720" y1="41650" x2="11720" y2="8853"/>
                        <a14:foregroundMark x1="27410" y1="15895" x2="80907" y2="19115"/>
                        <a14:foregroundMark x1="31002" y1="13280" x2="65784" y2="14688"/>
                        <a14:foregroundMark x1="20605" y1="23541" x2="13422" y2="26157"/>
                        <a14:foregroundMark x1="82042" y1="14085" x2="86389" y2="46076"/>
                        <a14:foregroundMark x1="65217" y1="23541" x2="26087" y2="24950"/>
                        <a14:foregroundMark x1="76749" y1="24346" x2="93573" y2="3018"/>
                        <a14:foregroundMark x1="20038" y1="8249" x2="65217" y2="14688"/>
                        <a14:foregroundMark x1="23062" y1="19718" x2="55577" y2="36419"/>
                        <a14:foregroundMark x1="28544" y1="39638" x2="70699" y2="44869"/>
                        <a14:foregroundMark x1="22495" y1="35815" x2="50851" y2="40845"/>
                        <a14:foregroundMark x1="38185" y1="44064" x2="58601" y2="44869"/>
                        <a14:foregroundMark x1="71834" y1="41650" x2="84499" y2="42857"/>
                        <a14:foregroundMark x1="89414" y1="30584" x2="89414" y2="9457"/>
                        <a14:foregroundMark x1="11720" y1="5030" x2="68242" y2="1207"/>
                      </a14:backgroundRemoval>
                    </a14:imgEffect>
                  </a14:imgLayer>
                </a14:imgProps>
              </a:ext>
              <a:ext uri="{28A0092B-C50C-407E-A947-70E740481C1C}">
                <a14:useLocalDpi xmlns:a14="http://schemas.microsoft.com/office/drawing/2010/main" val="0"/>
              </a:ext>
            </a:extLst>
          </a:blip>
          <a:srcRect/>
          <a:stretch>
            <a:fillRect/>
          </a:stretch>
        </p:blipFill>
        <p:spPr bwMode="auto">
          <a:xfrm>
            <a:off x="8001913" y="4632701"/>
            <a:ext cx="1100133" cy="1033584"/>
          </a:xfrm>
          <a:prstGeom prst="rect">
            <a:avLst/>
          </a:prstGeom>
          <a:noFill/>
          <a:extLst>
            <a:ext uri="{909E8E84-426E-40DD-AFC4-6F175D3DCCD1}">
              <a14:hiddenFill xmlns:a14="http://schemas.microsoft.com/office/drawing/2010/main">
                <a:solidFill>
                  <a:srgbClr val="FFFFFF"/>
                </a:solidFill>
              </a14:hiddenFill>
            </a:ext>
          </a:extLst>
        </p:spPr>
      </p:pic>
      <p:sp>
        <p:nvSpPr>
          <p:cNvPr id="4" name="Правоъгълник 3"/>
          <p:cNvSpPr/>
          <p:nvPr/>
        </p:nvSpPr>
        <p:spPr>
          <a:xfrm>
            <a:off x="1842995" y="1647411"/>
            <a:ext cx="3949148" cy="1848678"/>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buClr>
                <a:schemeClr val="dk1"/>
              </a:buClr>
              <a:buSzPts val="2800"/>
            </a:pPr>
            <a:r>
              <a:rPr lang="en-US" sz="2800" i="1" dirty="0">
                <a:latin typeface="Audiowide"/>
                <a:ea typeface="Audiowide"/>
                <a:cs typeface="Audiowide"/>
                <a:sym typeface="Audiowide"/>
              </a:rPr>
              <a:t>Physics Project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4"/>
        <p:cNvGrpSpPr/>
        <p:nvPr/>
      </p:nvGrpSpPr>
      <p:grpSpPr>
        <a:xfrm>
          <a:off x="0" y="0"/>
          <a:ext cx="0" cy="0"/>
          <a:chOff x="0" y="0"/>
          <a:chExt cx="0" cy="0"/>
        </a:xfrm>
      </p:grpSpPr>
      <p:sp>
        <p:nvSpPr>
          <p:cNvPr id="2" name="Правоъгълник 1"/>
          <p:cNvSpPr/>
          <p:nvPr/>
        </p:nvSpPr>
        <p:spPr>
          <a:xfrm>
            <a:off x="318052" y="66262"/>
            <a:ext cx="1630018" cy="5002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Правоъгълник 4"/>
          <p:cNvSpPr/>
          <p:nvPr/>
        </p:nvSpPr>
        <p:spPr>
          <a:xfrm>
            <a:off x="7188865" y="66262"/>
            <a:ext cx="1630896" cy="5002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Я</a:t>
            </a:r>
            <a:endParaRPr lang="en-GB" dirty="0"/>
          </a:p>
        </p:txBody>
      </p:sp>
      <p:sp>
        <p:nvSpPr>
          <p:cNvPr id="4" name="Текстово поле 3"/>
          <p:cNvSpPr txBox="1"/>
          <p:nvPr/>
        </p:nvSpPr>
        <p:spPr>
          <a:xfrm>
            <a:off x="1974134" y="337931"/>
            <a:ext cx="5214731" cy="523220"/>
          </a:xfrm>
          <a:prstGeom prst="rect">
            <a:avLst/>
          </a:prstGeom>
          <a:ln>
            <a:solidFill>
              <a:srgbClr val="FFC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i="1" dirty="0">
                <a:latin typeface="Audiowide"/>
                <a:ea typeface="Audiowide"/>
                <a:cs typeface="Audiowide"/>
              </a:rPr>
              <a:t>MENU</a:t>
            </a:r>
            <a:endParaRPr lang="en-GB" dirty="0">
              <a:ln w="0"/>
              <a:solidFill>
                <a:schemeClr val="tx1"/>
              </a:solidFill>
              <a:effectLst>
                <a:outerShdw blurRad="38100" dist="19050" dir="2700000" algn="tl" rotWithShape="0">
                  <a:schemeClr val="dk1">
                    <a:alpha val="40000"/>
                  </a:schemeClr>
                </a:outerShdw>
              </a:effectLst>
            </a:endParaRPr>
          </a:p>
        </p:txBody>
      </p:sp>
      <p:sp>
        <p:nvSpPr>
          <p:cNvPr id="6" name="Правоъгълник 5"/>
          <p:cNvSpPr/>
          <p:nvPr/>
        </p:nvSpPr>
        <p:spPr>
          <a:xfrm>
            <a:off x="2067340" y="2405605"/>
            <a:ext cx="5168347" cy="2272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Правоъгълник 6"/>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Текстово поле 20"/>
          <p:cNvSpPr txBox="1"/>
          <p:nvPr/>
        </p:nvSpPr>
        <p:spPr>
          <a:xfrm>
            <a:off x="1984294" y="1468828"/>
            <a:ext cx="5168347" cy="2800767"/>
          </a:xfrm>
          <a:prstGeom prst="rect">
            <a:avLst/>
          </a:prstGeom>
          <a:solidFill>
            <a:schemeClr val="bg1"/>
          </a:solidFill>
          <a:ln w="19050">
            <a:solidFill>
              <a:srgbClr val="FFC000"/>
            </a:solidFill>
          </a:ln>
        </p:spPr>
        <p:txBody>
          <a:bodyPr wrap="square" rtlCol="0">
            <a:spAutoFit/>
          </a:bodyPr>
          <a:lstStyle/>
          <a:p>
            <a:r>
              <a:rPr lang="bg-BG" sz="1800" b="1" dirty="0">
                <a:solidFill>
                  <a:srgbClr val="FFFF00"/>
                </a:solidFill>
              </a:rPr>
              <a:t>1.</a:t>
            </a:r>
            <a:r>
              <a:rPr lang="en-US" sz="1800" b="1" dirty="0">
                <a:solidFill>
                  <a:srgbClr val="FFFF00"/>
                </a:solidFill>
                <a:latin typeface="Audiowide" panose="020B0604020202020204" charset="0"/>
              </a:rPr>
              <a:t> TEAM</a:t>
            </a:r>
          </a:p>
          <a:p>
            <a:endParaRPr lang="bg-BG" sz="1800" b="1" dirty="0">
              <a:solidFill>
                <a:srgbClr val="FFFF00"/>
              </a:solidFill>
            </a:endParaRPr>
          </a:p>
          <a:p>
            <a:r>
              <a:rPr lang="bg-BG" sz="1800" b="1" dirty="0">
                <a:solidFill>
                  <a:srgbClr val="FFFF00"/>
                </a:solidFill>
              </a:rPr>
              <a:t>2. </a:t>
            </a:r>
            <a:r>
              <a:rPr lang="en-US" sz="1800" b="1" dirty="0">
                <a:solidFill>
                  <a:srgbClr val="FFFF00"/>
                </a:solidFill>
                <a:latin typeface="Audiowide" panose="020B0604020202020204" charset="0"/>
              </a:rPr>
              <a:t>IDEA OF THE APPLICATION</a:t>
            </a:r>
          </a:p>
          <a:p>
            <a:endParaRPr lang="bg-BG" sz="1800" b="1" dirty="0">
              <a:solidFill>
                <a:srgbClr val="FFFF00"/>
              </a:solidFill>
            </a:endParaRPr>
          </a:p>
          <a:p>
            <a:r>
              <a:rPr lang="bg-BG" sz="1800" b="1" dirty="0">
                <a:solidFill>
                  <a:srgbClr val="FFFF00"/>
                </a:solidFill>
              </a:rPr>
              <a:t>3.</a:t>
            </a:r>
            <a:r>
              <a:rPr lang="en-US" sz="1800" b="1" dirty="0">
                <a:solidFill>
                  <a:srgbClr val="FFFF00"/>
                </a:solidFill>
                <a:latin typeface="Audiowide" panose="020B0604020202020204" charset="0"/>
              </a:rPr>
              <a:t> STRUCTURE OF THE APPLICATION</a:t>
            </a:r>
          </a:p>
          <a:p>
            <a:endParaRPr lang="en-US" sz="1800" b="1" dirty="0">
              <a:solidFill>
                <a:srgbClr val="FFFF00"/>
              </a:solidFill>
              <a:latin typeface="Audiowide" panose="020B0604020202020204" charset="0"/>
            </a:endParaRPr>
          </a:p>
          <a:p>
            <a:r>
              <a:rPr lang="en-US" sz="1800" b="1" dirty="0">
                <a:solidFill>
                  <a:srgbClr val="FFFF00"/>
                </a:solidFill>
                <a:latin typeface="Audiowide" panose="020B0604020202020204" charset="0"/>
              </a:rPr>
              <a:t>4. STAGE OF REALIZATION</a:t>
            </a:r>
          </a:p>
          <a:p>
            <a:endParaRPr lang="en-US" sz="1800" b="1" dirty="0">
              <a:solidFill>
                <a:srgbClr val="FFFF00"/>
              </a:solidFill>
              <a:latin typeface="Audiowide" panose="020B0604020202020204" charset="0"/>
            </a:endParaRPr>
          </a:p>
          <a:p>
            <a:r>
              <a:rPr lang="en-US" sz="1800" b="1" dirty="0">
                <a:solidFill>
                  <a:srgbClr val="FFFF00"/>
                </a:solidFill>
                <a:latin typeface="Audiowide" panose="020B0604020202020204" charset="0"/>
              </a:rPr>
              <a:t>5. USED APPLICATIONS</a:t>
            </a:r>
          </a:p>
          <a:p>
            <a:endParaRPr lang="bg-BG"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0"/>
        <p:cNvGrpSpPr/>
        <p:nvPr/>
      </p:nvGrpSpPr>
      <p:grpSpPr>
        <a:xfrm>
          <a:off x="0" y="0"/>
          <a:ext cx="0" cy="0"/>
          <a:chOff x="0" y="0"/>
          <a:chExt cx="0" cy="0"/>
        </a:xfrm>
      </p:grpSpPr>
      <p:sp>
        <p:nvSpPr>
          <p:cNvPr id="4982" name="Google Shape;4982;p41"/>
          <p:cNvSpPr txBox="1">
            <a:spLocks noGrp="1"/>
          </p:cNvSpPr>
          <p:nvPr>
            <p:ph type="title" idx="2"/>
          </p:nvPr>
        </p:nvSpPr>
        <p:spPr>
          <a:xfrm>
            <a:off x="176729" y="2289255"/>
            <a:ext cx="1975261" cy="4106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Scrum</a:t>
            </a:r>
            <a:r>
              <a:rPr lang="bg-BG" sz="1600" dirty="0"/>
              <a:t> </a:t>
            </a:r>
            <a:r>
              <a:rPr lang="en-US" sz="1600" dirty="0"/>
              <a:t>Trainer:</a:t>
            </a:r>
            <a:endParaRPr sz="1600" dirty="0"/>
          </a:p>
        </p:txBody>
      </p:sp>
      <p:sp>
        <p:nvSpPr>
          <p:cNvPr id="4983" name="Google Shape;4983;p41"/>
          <p:cNvSpPr txBox="1">
            <a:spLocks noGrp="1"/>
          </p:cNvSpPr>
          <p:nvPr>
            <p:ph type="subTitle" idx="1"/>
          </p:nvPr>
        </p:nvSpPr>
        <p:spPr>
          <a:xfrm>
            <a:off x="156042" y="2640295"/>
            <a:ext cx="2819579" cy="5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Aleksandra </a:t>
            </a:r>
            <a:r>
              <a:rPr lang="en-US" sz="1600" dirty="0" err="1">
                <a:latin typeface="Calibri" panose="020F0502020204030204" pitchFamily="34" charset="0"/>
                <a:cs typeface="Calibri" panose="020F0502020204030204" pitchFamily="34" charset="0"/>
              </a:rPr>
              <a:t>Petrova</a:t>
            </a:r>
            <a:r>
              <a:rPr lang="en-US" sz="1600" dirty="0">
                <a:latin typeface="Calibri" panose="020F0502020204030204" pitchFamily="34" charset="0"/>
                <a:cs typeface="Calibri" panose="020F0502020204030204" pitchFamily="34" charset="0"/>
              </a:rPr>
              <a:t> – IX </a:t>
            </a:r>
            <a:r>
              <a:rPr lang="en-US" dirty="0">
                <a:latin typeface="Calibri" panose="020F0502020204030204" pitchFamily="34" charset="0"/>
                <a:cs typeface="Calibri" panose="020F0502020204030204" pitchFamily="34" charset="0"/>
              </a:rPr>
              <a:t>V</a:t>
            </a:r>
            <a:r>
              <a:rPr lang="en-US" sz="1600" dirty="0">
                <a:latin typeface="Calibri" panose="020F0502020204030204" pitchFamily="34" charset="0"/>
                <a:cs typeface="Calibri" panose="020F0502020204030204" pitchFamily="34" charset="0"/>
              </a:rPr>
              <a:t> class</a:t>
            </a:r>
          </a:p>
        </p:txBody>
      </p:sp>
      <p:sp>
        <p:nvSpPr>
          <p:cNvPr id="4984" name="Google Shape;4984;p41"/>
          <p:cNvSpPr txBox="1">
            <a:spLocks noGrp="1"/>
          </p:cNvSpPr>
          <p:nvPr>
            <p:ph type="title" idx="3"/>
          </p:nvPr>
        </p:nvSpPr>
        <p:spPr>
          <a:xfrm>
            <a:off x="176730" y="1884967"/>
            <a:ext cx="642731"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01.</a:t>
            </a:r>
            <a:endParaRPr sz="2400" dirty="0"/>
          </a:p>
        </p:txBody>
      </p:sp>
      <p:sp>
        <p:nvSpPr>
          <p:cNvPr id="4985" name="Google Shape;4985;p41"/>
          <p:cNvSpPr txBox="1">
            <a:spLocks noGrp="1"/>
          </p:cNvSpPr>
          <p:nvPr>
            <p:ph type="title" idx="4"/>
          </p:nvPr>
        </p:nvSpPr>
        <p:spPr>
          <a:xfrm>
            <a:off x="3039793" y="2287016"/>
            <a:ext cx="1405389" cy="3890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US" sz="1600" dirty="0"/>
              <a:t>Developer:</a:t>
            </a:r>
            <a:endParaRPr sz="1600" dirty="0"/>
          </a:p>
        </p:txBody>
      </p:sp>
      <p:sp>
        <p:nvSpPr>
          <p:cNvPr id="4986" name="Google Shape;4986;p41"/>
          <p:cNvSpPr txBox="1">
            <a:spLocks noGrp="1"/>
          </p:cNvSpPr>
          <p:nvPr>
            <p:ph type="subTitle" idx="5"/>
          </p:nvPr>
        </p:nvSpPr>
        <p:spPr>
          <a:xfrm>
            <a:off x="3039793" y="2724136"/>
            <a:ext cx="2812582" cy="3870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US" sz="1600" dirty="0">
                <a:latin typeface="Calibri" panose="020F0502020204030204" pitchFamily="34" charset="0"/>
                <a:cs typeface="Calibri" panose="020F0502020204030204" pitchFamily="34" charset="0"/>
              </a:rPr>
              <a:t>Zhasmina Mihaleva – IX G class</a:t>
            </a:r>
            <a:endParaRPr sz="1600" dirty="0">
              <a:latin typeface="Calibri" panose="020F0502020204030204" pitchFamily="34" charset="0"/>
              <a:cs typeface="Calibri" panose="020F0502020204030204" pitchFamily="34" charset="0"/>
            </a:endParaRPr>
          </a:p>
        </p:txBody>
      </p:sp>
      <p:sp>
        <p:nvSpPr>
          <p:cNvPr id="4987" name="Google Shape;4987;p41"/>
          <p:cNvSpPr txBox="1">
            <a:spLocks noGrp="1"/>
          </p:cNvSpPr>
          <p:nvPr>
            <p:ph type="title" idx="6"/>
          </p:nvPr>
        </p:nvSpPr>
        <p:spPr>
          <a:xfrm>
            <a:off x="3037563" y="1884967"/>
            <a:ext cx="11478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02.</a:t>
            </a:r>
            <a:endParaRPr sz="2400" dirty="0"/>
          </a:p>
        </p:txBody>
      </p:sp>
      <p:sp>
        <p:nvSpPr>
          <p:cNvPr id="4988" name="Google Shape;4988;p41"/>
          <p:cNvSpPr txBox="1">
            <a:spLocks noGrp="1"/>
          </p:cNvSpPr>
          <p:nvPr>
            <p:ph type="title" idx="7"/>
          </p:nvPr>
        </p:nvSpPr>
        <p:spPr>
          <a:xfrm>
            <a:off x="149153" y="3866757"/>
            <a:ext cx="22956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600" dirty="0"/>
              <a:t>Developer:</a:t>
            </a:r>
            <a:endParaRPr sz="1600" dirty="0"/>
          </a:p>
        </p:txBody>
      </p:sp>
      <p:sp>
        <p:nvSpPr>
          <p:cNvPr id="4989" name="Google Shape;4989;p41"/>
          <p:cNvSpPr txBox="1">
            <a:spLocks noGrp="1"/>
          </p:cNvSpPr>
          <p:nvPr>
            <p:ph type="subTitle" idx="8"/>
          </p:nvPr>
        </p:nvSpPr>
        <p:spPr>
          <a:xfrm>
            <a:off x="149153" y="4321689"/>
            <a:ext cx="2530787" cy="5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600" dirty="0">
                <a:latin typeface="Calibri" panose="020F0502020204030204" pitchFamily="34" charset="0"/>
                <a:cs typeface="Calibri" panose="020F0502020204030204" pitchFamily="34" charset="0"/>
              </a:rPr>
              <a:t>Dimitar Staykov – IX V class</a:t>
            </a:r>
          </a:p>
          <a:p>
            <a:pPr marL="0" lvl="0" indent="0" algn="l" rtl="0">
              <a:spcBef>
                <a:spcPts val="0"/>
              </a:spcBef>
              <a:spcAft>
                <a:spcPts val="0"/>
              </a:spcAft>
              <a:buClr>
                <a:schemeClr val="lt1"/>
              </a:buClr>
              <a:buSzPts val="1100"/>
              <a:buFont typeface="Arial"/>
              <a:buNone/>
            </a:pPr>
            <a:endParaRPr dirty="0"/>
          </a:p>
        </p:txBody>
      </p:sp>
      <p:sp>
        <p:nvSpPr>
          <p:cNvPr id="4990" name="Google Shape;4990;p41"/>
          <p:cNvSpPr txBox="1">
            <a:spLocks noGrp="1"/>
          </p:cNvSpPr>
          <p:nvPr>
            <p:ph type="title" idx="9"/>
          </p:nvPr>
        </p:nvSpPr>
        <p:spPr>
          <a:xfrm>
            <a:off x="149153" y="3433477"/>
            <a:ext cx="11478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03.</a:t>
            </a:r>
            <a:endParaRPr sz="2400" dirty="0"/>
          </a:p>
        </p:txBody>
      </p:sp>
      <p:sp>
        <p:nvSpPr>
          <p:cNvPr id="4991" name="Google Shape;4991;p41"/>
          <p:cNvSpPr txBox="1">
            <a:spLocks noGrp="1"/>
          </p:cNvSpPr>
          <p:nvPr>
            <p:ph type="title" idx="13"/>
          </p:nvPr>
        </p:nvSpPr>
        <p:spPr>
          <a:xfrm>
            <a:off x="3199327" y="3910228"/>
            <a:ext cx="2295600" cy="3879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600" dirty="0"/>
              <a:t>Q&amp;A </a:t>
            </a:r>
            <a:r>
              <a:rPr lang="en-US" sz="1600" dirty="0"/>
              <a:t>engineer</a:t>
            </a:r>
            <a:r>
              <a:rPr lang="en" sz="1600" dirty="0"/>
              <a:t>:</a:t>
            </a:r>
            <a:endParaRPr sz="1600" dirty="0"/>
          </a:p>
        </p:txBody>
      </p:sp>
      <p:sp>
        <p:nvSpPr>
          <p:cNvPr id="4992" name="Google Shape;4992;p41"/>
          <p:cNvSpPr txBox="1">
            <a:spLocks noGrp="1"/>
          </p:cNvSpPr>
          <p:nvPr>
            <p:ph type="subTitle" idx="14"/>
          </p:nvPr>
        </p:nvSpPr>
        <p:spPr>
          <a:xfrm>
            <a:off x="3199327" y="4326754"/>
            <a:ext cx="2656184" cy="5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it-IT" sz="1600" dirty="0">
                <a:latin typeface="Calibri" panose="020F0502020204030204" pitchFamily="34" charset="0"/>
                <a:cs typeface="Calibri" panose="020F0502020204030204" pitchFamily="34" charset="0"/>
              </a:rPr>
              <a:t>Toni Chodzhorova – IX G class</a:t>
            </a:r>
          </a:p>
        </p:txBody>
      </p:sp>
      <p:sp>
        <p:nvSpPr>
          <p:cNvPr id="4993" name="Google Shape;4993;p41"/>
          <p:cNvSpPr txBox="1">
            <a:spLocks noGrp="1"/>
          </p:cNvSpPr>
          <p:nvPr>
            <p:ph type="title" idx="15"/>
          </p:nvPr>
        </p:nvSpPr>
        <p:spPr>
          <a:xfrm>
            <a:off x="3203591" y="3433477"/>
            <a:ext cx="11478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04.</a:t>
            </a:r>
            <a:endParaRPr sz="2400" dirty="0"/>
          </a:p>
        </p:txBody>
      </p:sp>
      <p:sp>
        <p:nvSpPr>
          <p:cNvPr id="2" name="Правоъгълник 1"/>
          <p:cNvSpPr/>
          <p:nvPr/>
        </p:nvSpPr>
        <p:spPr>
          <a:xfrm>
            <a:off x="6277170" y="19804"/>
            <a:ext cx="2153478" cy="4779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4" descr="https://cdn.discordapp.com/attachments/812448952317771816/917047927988449320/unkn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299" y="1877328"/>
            <a:ext cx="2357131" cy="22145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8" name="Правоъгълник 17"/>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Google Shape;4981;p41"/>
          <p:cNvSpPr txBox="1">
            <a:spLocks/>
          </p:cNvSpPr>
          <p:nvPr/>
        </p:nvSpPr>
        <p:spPr>
          <a:xfrm>
            <a:off x="1670763" y="373761"/>
            <a:ext cx="5029200" cy="603899"/>
          </a:xfrm>
          <a:prstGeom prst="rect">
            <a:avLst/>
          </a:prstGeom>
          <a:noFill/>
          <a:ln w="28575">
            <a:solidFill>
              <a:srgbClr val="FFC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9pPr>
          </a:lstStyle>
          <a:p>
            <a:pPr algn="ctr"/>
            <a:r>
              <a:rPr lang="en-US"/>
              <a:t>Team members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авоъгълник 1"/>
          <p:cNvSpPr/>
          <p:nvPr/>
        </p:nvSpPr>
        <p:spPr>
          <a:xfrm>
            <a:off x="2262553" y="293077"/>
            <a:ext cx="4255478" cy="94956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buClr>
                <a:schemeClr val="dk1"/>
              </a:buClr>
              <a:buSzPts val="2800"/>
            </a:pPr>
            <a:r>
              <a:rPr lang="en-US" sz="2800" i="1" dirty="0">
                <a:latin typeface="Audiowide"/>
                <a:ea typeface="Audiowide"/>
                <a:cs typeface="Audiowide"/>
                <a:sym typeface="Audiowide"/>
              </a:rPr>
              <a:t>Idea of the app</a:t>
            </a:r>
            <a:endParaRPr lang="en-GB" sz="2800" i="1" dirty="0">
              <a:latin typeface="Audiowide"/>
              <a:ea typeface="Audiowide"/>
              <a:cs typeface="Audiowide"/>
              <a:sym typeface="Audiowide"/>
            </a:endParaRPr>
          </a:p>
        </p:txBody>
      </p:sp>
      <p:sp>
        <p:nvSpPr>
          <p:cNvPr id="3" name="Правоъгълник 2"/>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 name="Правоъгълник 3"/>
          <p:cNvSpPr/>
          <p:nvPr/>
        </p:nvSpPr>
        <p:spPr>
          <a:xfrm>
            <a:off x="1670538" y="1934308"/>
            <a:ext cx="5439508" cy="2801815"/>
          </a:xfrm>
          <a:prstGeom prst="rect">
            <a:avLst/>
          </a:prstGeom>
          <a:ln w="28575">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Calibri" panose="020F0502020204030204" pitchFamily="34" charset="0"/>
                <a:cs typeface="Calibri" panose="020F0502020204030204" pitchFamily="34" charset="0"/>
              </a:rPr>
              <a:t>This application is related to physics. The aim is to help students who have difficulties with the subject by presenting information related to the subject in an easy and accessible way.</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16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авоъгълник 1"/>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b="1" dirty="0">
              <a:latin typeface="Algerian" panose="04020705040A02060702" pitchFamily="82" charset="0"/>
            </a:endParaRPr>
          </a:p>
        </p:txBody>
      </p:sp>
      <p:sp>
        <p:nvSpPr>
          <p:cNvPr id="5" name="Правоъгълник 4"/>
          <p:cNvSpPr/>
          <p:nvPr/>
        </p:nvSpPr>
        <p:spPr>
          <a:xfrm>
            <a:off x="3524729" y="973761"/>
            <a:ext cx="1142963"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App (Starting)</a:t>
            </a:r>
            <a:endParaRPr lang="en-GB" sz="900" dirty="0">
              <a:latin typeface="Arial Black" panose="020B0A04020102020204" pitchFamily="34" charset="0"/>
            </a:endParaRPr>
          </a:p>
        </p:txBody>
      </p:sp>
      <p:sp>
        <p:nvSpPr>
          <p:cNvPr id="6" name="Правоъгълник 5"/>
          <p:cNvSpPr/>
          <p:nvPr/>
        </p:nvSpPr>
        <p:spPr>
          <a:xfrm>
            <a:off x="2751146" y="1699627"/>
            <a:ext cx="2690130"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Do you want to play?</a:t>
            </a:r>
            <a:r>
              <a:rPr lang="bg-BG" sz="900" dirty="0">
                <a:latin typeface="Arial Black" panose="020B0A04020102020204" pitchFamily="34" charset="0"/>
              </a:rPr>
              <a:t> (</a:t>
            </a:r>
            <a:r>
              <a:rPr lang="en-US" sz="900" dirty="0">
                <a:latin typeface="Arial Black" panose="020B0A04020102020204" pitchFamily="34" charset="0"/>
              </a:rPr>
              <a:t>Y/N</a:t>
            </a:r>
            <a:r>
              <a:rPr lang="bg-BG" sz="900" dirty="0">
                <a:latin typeface="Arial Black" panose="020B0A04020102020204" pitchFamily="34" charset="0"/>
              </a:rPr>
              <a:t>)</a:t>
            </a:r>
            <a:endParaRPr lang="en-GB" sz="900" dirty="0">
              <a:latin typeface="Arial Black" panose="020B0A04020102020204" pitchFamily="34" charset="0"/>
            </a:endParaRPr>
          </a:p>
        </p:txBody>
      </p:sp>
      <p:sp>
        <p:nvSpPr>
          <p:cNvPr id="7" name="Правоъгълник 6"/>
          <p:cNvSpPr/>
          <p:nvPr/>
        </p:nvSpPr>
        <p:spPr>
          <a:xfrm>
            <a:off x="6382798" y="1995866"/>
            <a:ext cx="1801968"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Close the program</a:t>
            </a:r>
            <a:endParaRPr lang="en-GB" sz="900" dirty="0">
              <a:latin typeface="Arial Black" panose="020B0A04020102020204" pitchFamily="34" charset="0"/>
            </a:endParaRPr>
          </a:p>
        </p:txBody>
      </p:sp>
      <p:sp>
        <p:nvSpPr>
          <p:cNvPr id="8" name="Правоъгълник 7"/>
          <p:cNvSpPr/>
          <p:nvPr/>
        </p:nvSpPr>
        <p:spPr>
          <a:xfrm>
            <a:off x="423384" y="2297504"/>
            <a:ext cx="1142963"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Topics</a:t>
            </a:r>
          </a:p>
        </p:txBody>
      </p:sp>
      <p:sp>
        <p:nvSpPr>
          <p:cNvPr id="11" name="Правоъгълник 10"/>
          <p:cNvSpPr/>
          <p:nvPr/>
        </p:nvSpPr>
        <p:spPr>
          <a:xfrm>
            <a:off x="423384" y="3188712"/>
            <a:ext cx="1142963"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Topic 1</a:t>
            </a:r>
            <a:endParaRPr lang="en-GB" sz="900" dirty="0">
              <a:latin typeface="Arial Black" panose="020B0A04020102020204" pitchFamily="34" charset="0"/>
            </a:endParaRPr>
          </a:p>
        </p:txBody>
      </p:sp>
      <p:sp>
        <p:nvSpPr>
          <p:cNvPr id="12" name="Правоъгълник 11"/>
          <p:cNvSpPr/>
          <p:nvPr/>
        </p:nvSpPr>
        <p:spPr>
          <a:xfrm>
            <a:off x="263351" y="4079920"/>
            <a:ext cx="1463027" cy="763218"/>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900" dirty="0">
                <a:latin typeface="Arial Black" panose="020B0A04020102020204" pitchFamily="34" charset="0"/>
              </a:rPr>
              <a:t>Definitions</a:t>
            </a:r>
          </a:p>
          <a:p>
            <a:pPr marL="342900" indent="-342900" algn="just">
              <a:buFont typeface="+mj-lt"/>
              <a:buAutoNum type="arabicPeriod"/>
            </a:pPr>
            <a:r>
              <a:rPr lang="en-US" sz="900" dirty="0">
                <a:latin typeface="Arial Black" panose="020B0A04020102020204" pitchFamily="34" charset="0"/>
              </a:rPr>
              <a:t>Formulas</a:t>
            </a:r>
          </a:p>
          <a:p>
            <a:pPr marL="342900" indent="-342900" algn="just">
              <a:buFont typeface="+mj-lt"/>
              <a:buAutoNum type="arabicPeriod"/>
            </a:pPr>
            <a:r>
              <a:rPr lang="en-US" sz="900" dirty="0">
                <a:latin typeface="Arial Black" panose="020B0A04020102020204" pitchFamily="34" charset="0"/>
              </a:rPr>
              <a:t>Sample task</a:t>
            </a:r>
          </a:p>
          <a:p>
            <a:pPr marL="342900" indent="-342900" algn="just">
              <a:buFont typeface="+mj-lt"/>
              <a:buAutoNum type="arabicPeriod"/>
            </a:pPr>
            <a:r>
              <a:rPr lang="en-US" sz="900" dirty="0">
                <a:latin typeface="Arial Black" panose="020B0A04020102020204" pitchFamily="34" charset="0"/>
              </a:rPr>
              <a:t>Questionnaire</a:t>
            </a:r>
            <a:endParaRPr lang="en-GB" sz="900" dirty="0">
              <a:latin typeface="Arial Black" panose="020B0A04020102020204" pitchFamily="34" charset="0"/>
            </a:endParaRPr>
          </a:p>
        </p:txBody>
      </p:sp>
      <p:sp>
        <p:nvSpPr>
          <p:cNvPr id="13" name="Правоъгълник 12"/>
          <p:cNvSpPr/>
          <p:nvPr/>
        </p:nvSpPr>
        <p:spPr>
          <a:xfrm>
            <a:off x="2531112" y="3204591"/>
            <a:ext cx="1142963"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Topic 2</a:t>
            </a:r>
            <a:endParaRPr lang="en-GB" sz="900" dirty="0">
              <a:latin typeface="Arial Black" panose="020B0A04020102020204" pitchFamily="34" charset="0"/>
            </a:endParaRPr>
          </a:p>
        </p:txBody>
      </p:sp>
      <p:sp>
        <p:nvSpPr>
          <p:cNvPr id="14" name="Правоъгълник 13"/>
          <p:cNvSpPr/>
          <p:nvPr/>
        </p:nvSpPr>
        <p:spPr>
          <a:xfrm>
            <a:off x="2383923" y="4103768"/>
            <a:ext cx="1433690" cy="763218"/>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900" dirty="0">
                <a:latin typeface="Arial Black" panose="020B0A04020102020204" pitchFamily="34" charset="0"/>
              </a:rPr>
              <a:t>Definitions</a:t>
            </a:r>
          </a:p>
          <a:p>
            <a:pPr marL="342900" indent="-342900" algn="just">
              <a:buFont typeface="+mj-lt"/>
              <a:buAutoNum type="arabicPeriod"/>
            </a:pPr>
            <a:r>
              <a:rPr lang="en-US" sz="900" dirty="0">
                <a:latin typeface="Arial Black" panose="020B0A04020102020204" pitchFamily="34" charset="0"/>
              </a:rPr>
              <a:t>Formulas</a:t>
            </a:r>
          </a:p>
          <a:p>
            <a:pPr marL="342900" indent="-342900" algn="just">
              <a:buFont typeface="+mj-lt"/>
              <a:buAutoNum type="arabicPeriod"/>
            </a:pPr>
            <a:r>
              <a:rPr lang="en-US" sz="900" dirty="0">
                <a:latin typeface="Arial Black" panose="020B0A04020102020204" pitchFamily="34" charset="0"/>
              </a:rPr>
              <a:t>Sample task</a:t>
            </a:r>
          </a:p>
          <a:p>
            <a:pPr marL="342900" indent="-342900" algn="just">
              <a:buFont typeface="+mj-lt"/>
              <a:buAutoNum type="arabicPeriod"/>
            </a:pPr>
            <a:r>
              <a:rPr lang="en-US" sz="900" dirty="0">
                <a:latin typeface="Arial Black" panose="020B0A04020102020204" pitchFamily="34" charset="0"/>
              </a:rPr>
              <a:t>Questionnaire</a:t>
            </a:r>
            <a:endParaRPr lang="en-GB" sz="900" dirty="0">
              <a:latin typeface="Arial Black" panose="020B0A04020102020204" pitchFamily="34" charset="0"/>
            </a:endParaRPr>
          </a:p>
        </p:txBody>
      </p:sp>
      <p:sp>
        <p:nvSpPr>
          <p:cNvPr id="15" name="Правоъгълник 14"/>
          <p:cNvSpPr/>
          <p:nvPr/>
        </p:nvSpPr>
        <p:spPr>
          <a:xfrm>
            <a:off x="4639594" y="3182836"/>
            <a:ext cx="1142963"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Topic 3</a:t>
            </a:r>
            <a:endParaRPr lang="en-GB" sz="900" dirty="0">
              <a:latin typeface="Arial Black" panose="020B0A04020102020204" pitchFamily="34" charset="0"/>
            </a:endParaRPr>
          </a:p>
        </p:txBody>
      </p:sp>
      <p:sp>
        <p:nvSpPr>
          <p:cNvPr id="16" name="Правоъгълник 15"/>
          <p:cNvSpPr/>
          <p:nvPr/>
        </p:nvSpPr>
        <p:spPr>
          <a:xfrm>
            <a:off x="4425470" y="4079919"/>
            <a:ext cx="1571212" cy="787067"/>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900" dirty="0">
                <a:latin typeface="Arial Black" panose="020B0A04020102020204" pitchFamily="34" charset="0"/>
              </a:rPr>
              <a:t>Definitions</a:t>
            </a:r>
          </a:p>
          <a:p>
            <a:pPr marL="342900" indent="-342900" algn="just">
              <a:buFont typeface="+mj-lt"/>
              <a:buAutoNum type="arabicPeriod"/>
            </a:pPr>
            <a:r>
              <a:rPr lang="en-US" sz="900" dirty="0">
                <a:latin typeface="Arial Black" panose="020B0A04020102020204" pitchFamily="34" charset="0"/>
              </a:rPr>
              <a:t>Formulas</a:t>
            </a:r>
          </a:p>
          <a:p>
            <a:pPr marL="342900" indent="-342900" algn="just">
              <a:buFont typeface="+mj-lt"/>
              <a:buAutoNum type="arabicPeriod"/>
            </a:pPr>
            <a:r>
              <a:rPr lang="en-US" sz="900" dirty="0">
                <a:latin typeface="Arial Black" panose="020B0A04020102020204" pitchFamily="34" charset="0"/>
              </a:rPr>
              <a:t>Sample task</a:t>
            </a:r>
          </a:p>
          <a:p>
            <a:pPr marL="342900" indent="-342900" algn="just">
              <a:buFont typeface="+mj-lt"/>
              <a:buAutoNum type="arabicPeriod"/>
            </a:pPr>
            <a:r>
              <a:rPr lang="en-US" sz="900" dirty="0">
                <a:latin typeface="Arial Black" panose="020B0A04020102020204" pitchFamily="34" charset="0"/>
              </a:rPr>
              <a:t>Questionnaire</a:t>
            </a:r>
            <a:endParaRPr lang="en-GB" sz="900" dirty="0">
              <a:latin typeface="Arial Black" panose="020B0A04020102020204" pitchFamily="34" charset="0"/>
            </a:endParaRPr>
          </a:p>
        </p:txBody>
      </p:sp>
      <p:sp>
        <p:nvSpPr>
          <p:cNvPr id="17" name="Правоъгълник 16"/>
          <p:cNvSpPr/>
          <p:nvPr/>
        </p:nvSpPr>
        <p:spPr>
          <a:xfrm>
            <a:off x="6867508" y="3188711"/>
            <a:ext cx="1142963" cy="255980"/>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Black" panose="020B0A04020102020204" pitchFamily="34" charset="0"/>
              </a:rPr>
              <a:t>Topic 4</a:t>
            </a:r>
            <a:endParaRPr lang="en-GB" sz="900" dirty="0">
              <a:latin typeface="Arial Black" panose="020B0A04020102020204" pitchFamily="34" charset="0"/>
            </a:endParaRPr>
          </a:p>
        </p:txBody>
      </p:sp>
      <p:sp>
        <p:nvSpPr>
          <p:cNvPr id="18" name="Правоъгълник 17"/>
          <p:cNvSpPr/>
          <p:nvPr/>
        </p:nvSpPr>
        <p:spPr>
          <a:xfrm>
            <a:off x="6651557" y="4103768"/>
            <a:ext cx="1574864" cy="763218"/>
          </a:xfrm>
          <a:prstGeom prst="rect">
            <a:avLst/>
          </a:prstGeom>
          <a:solidFill>
            <a:srgbClr val="FFD96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900" dirty="0">
                <a:latin typeface="Arial Black" panose="020B0A04020102020204" pitchFamily="34" charset="0"/>
              </a:rPr>
              <a:t>Definitions</a:t>
            </a:r>
          </a:p>
          <a:p>
            <a:pPr marL="342900" indent="-342900" algn="just">
              <a:buFont typeface="+mj-lt"/>
              <a:buAutoNum type="arabicPeriod"/>
            </a:pPr>
            <a:r>
              <a:rPr lang="en-US" sz="900" dirty="0">
                <a:latin typeface="Arial Black" panose="020B0A04020102020204" pitchFamily="34" charset="0"/>
              </a:rPr>
              <a:t>Formulas</a:t>
            </a:r>
          </a:p>
          <a:p>
            <a:pPr marL="342900" indent="-342900" algn="just">
              <a:buFont typeface="+mj-lt"/>
              <a:buAutoNum type="arabicPeriod"/>
            </a:pPr>
            <a:r>
              <a:rPr lang="en-US" sz="900" dirty="0">
                <a:latin typeface="Arial Black" panose="020B0A04020102020204" pitchFamily="34" charset="0"/>
              </a:rPr>
              <a:t>Sample task</a:t>
            </a:r>
          </a:p>
          <a:p>
            <a:pPr marL="342900" indent="-342900" algn="just">
              <a:buFont typeface="+mj-lt"/>
              <a:buAutoNum type="arabicPeriod"/>
            </a:pPr>
            <a:r>
              <a:rPr lang="en-US" sz="900" dirty="0">
                <a:latin typeface="Arial Black" panose="020B0A04020102020204" pitchFamily="34" charset="0"/>
              </a:rPr>
              <a:t>Questionnaire</a:t>
            </a:r>
            <a:endParaRPr lang="en-GB" sz="900" dirty="0">
              <a:latin typeface="Arial Black" panose="020B0A04020102020204" pitchFamily="34" charset="0"/>
            </a:endParaRPr>
          </a:p>
        </p:txBody>
      </p:sp>
      <p:cxnSp>
        <p:nvCxnSpPr>
          <p:cNvPr id="22" name="Съединител с чупка 21"/>
          <p:cNvCxnSpPr>
            <a:stCxn id="6" idx="1"/>
            <a:endCxn id="8" idx="0"/>
          </p:cNvCxnSpPr>
          <p:nvPr/>
        </p:nvCxnSpPr>
        <p:spPr>
          <a:xfrm rot="10800000" flipV="1">
            <a:off x="994866" y="1827616"/>
            <a:ext cx="1756280" cy="469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Съединител с чупка 26"/>
          <p:cNvCxnSpPr>
            <a:stCxn id="6" idx="3"/>
            <a:endCxn id="7" idx="0"/>
          </p:cNvCxnSpPr>
          <p:nvPr/>
        </p:nvCxnSpPr>
        <p:spPr>
          <a:xfrm>
            <a:off x="5441276" y="1827617"/>
            <a:ext cx="1842506" cy="168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ъединител &quot;права стрелка&quot; 28"/>
          <p:cNvCxnSpPr>
            <a:stCxn id="5" idx="2"/>
            <a:endCxn id="6" idx="0"/>
          </p:cNvCxnSpPr>
          <p:nvPr/>
        </p:nvCxnSpPr>
        <p:spPr>
          <a:xfrm>
            <a:off x="4096211" y="1229741"/>
            <a:ext cx="0" cy="469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Съединител &quot;права стрелка&quot; 30"/>
          <p:cNvCxnSpPr>
            <a:stCxn id="8" idx="2"/>
            <a:endCxn id="11" idx="0"/>
          </p:cNvCxnSpPr>
          <p:nvPr/>
        </p:nvCxnSpPr>
        <p:spPr>
          <a:xfrm>
            <a:off x="994866" y="2553484"/>
            <a:ext cx="0" cy="63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Съединител &quot;права стрелка&quot; 31"/>
          <p:cNvCxnSpPr>
            <a:cxnSpLocks/>
            <a:stCxn id="11" idx="2"/>
            <a:endCxn id="12" idx="0"/>
          </p:cNvCxnSpPr>
          <p:nvPr/>
        </p:nvCxnSpPr>
        <p:spPr>
          <a:xfrm flipH="1">
            <a:off x="994865" y="3444692"/>
            <a:ext cx="1" cy="63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Съединител &quot;права стрелка&quot; 34"/>
          <p:cNvCxnSpPr>
            <a:cxnSpLocks/>
            <a:stCxn id="13" idx="2"/>
            <a:endCxn id="14" idx="0"/>
          </p:cNvCxnSpPr>
          <p:nvPr/>
        </p:nvCxnSpPr>
        <p:spPr>
          <a:xfrm flipH="1">
            <a:off x="3100768" y="3460571"/>
            <a:ext cx="1826" cy="64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Съединител &quot;права стрелка&quot; 37"/>
          <p:cNvCxnSpPr>
            <a:cxnSpLocks/>
            <a:stCxn id="15" idx="2"/>
            <a:endCxn id="16" idx="0"/>
          </p:cNvCxnSpPr>
          <p:nvPr/>
        </p:nvCxnSpPr>
        <p:spPr>
          <a:xfrm>
            <a:off x="5211076" y="3438816"/>
            <a:ext cx="0" cy="64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ъединител &quot;права стрелка&quot; 38"/>
          <p:cNvCxnSpPr>
            <a:cxnSpLocks/>
            <a:stCxn id="17" idx="2"/>
            <a:endCxn id="18" idx="0"/>
          </p:cNvCxnSpPr>
          <p:nvPr/>
        </p:nvCxnSpPr>
        <p:spPr>
          <a:xfrm flipH="1">
            <a:off x="7438989" y="3444691"/>
            <a:ext cx="1" cy="659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Съединител с чупка 56"/>
          <p:cNvCxnSpPr>
            <a:cxnSpLocks/>
          </p:cNvCxnSpPr>
          <p:nvPr/>
        </p:nvCxnSpPr>
        <p:spPr>
          <a:xfrm>
            <a:off x="1566347" y="2441374"/>
            <a:ext cx="5872643" cy="763217"/>
          </a:xfrm>
          <a:prstGeom prst="bentConnector3">
            <a:avLst>
              <a:gd name="adj1" fmla="val 100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Съединител &quot;права стрелка&quot; 60"/>
          <p:cNvCxnSpPr>
            <a:cxnSpLocks/>
            <a:endCxn id="15" idx="0"/>
          </p:cNvCxnSpPr>
          <p:nvPr/>
        </p:nvCxnSpPr>
        <p:spPr>
          <a:xfrm>
            <a:off x="5211075" y="2441374"/>
            <a:ext cx="1" cy="741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Съединител &quot;права стрелка&quot; 62"/>
          <p:cNvCxnSpPr>
            <a:cxnSpLocks/>
            <a:endCxn id="13" idx="0"/>
          </p:cNvCxnSpPr>
          <p:nvPr/>
        </p:nvCxnSpPr>
        <p:spPr>
          <a:xfrm>
            <a:off x="3100768" y="2425493"/>
            <a:ext cx="1826" cy="77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Google Shape;4981;p41">
            <a:extLst>
              <a:ext uri="{FF2B5EF4-FFF2-40B4-BE49-F238E27FC236}">
                <a16:creationId xmlns:a16="http://schemas.microsoft.com/office/drawing/2014/main" id="{B158643C-6E47-4035-9521-F28EEFB82654}"/>
              </a:ext>
            </a:extLst>
          </p:cNvPr>
          <p:cNvSpPr txBox="1">
            <a:spLocks/>
          </p:cNvSpPr>
          <p:nvPr/>
        </p:nvSpPr>
        <p:spPr>
          <a:xfrm>
            <a:off x="380168" y="157409"/>
            <a:ext cx="7963069" cy="603899"/>
          </a:xfrm>
          <a:prstGeom prst="rect">
            <a:avLst/>
          </a:prstGeom>
          <a:noFill/>
          <a:ln w="28575">
            <a:solidFill>
              <a:srgbClr val="FFC00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1pPr>
            <a:lvl2pPr marR="0" lvl="1"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2pPr>
            <a:lvl3pPr marR="0" lvl="2"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3pPr>
            <a:lvl4pPr marR="0" lvl="3"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4pPr>
            <a:lvl5pPr marR="0" lvl="4"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5pPr>
            <a:lvl6pPr marR="0" lvl="5"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6pPr>
            <a:lvl7pPr marR="0" lvl="6"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7pPr>
            <a:lvl8pPr marR="0" lvl="7"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8pPr>
            <a:lvl9pPr marR="0" lvl="8" algn="l" rtl="0">
              <a:lnSpc>
                <a:spcPct val="100000"/>
              </a:lnSpc>
              <a:spcBef>
                <a:spcPts val="0"/>
              </a:spcBef>
              <a:spcAft>
                <a:spcPts val="0"/>
              </a:spcAft>
              <a:buClr>
                <a:schemeClr val="dk1"/>
              </a:buClr>
              <a:buSzPts val="2800"/>
              <a:buFont typeface="Audiowide"/>
              <a:buNone/>
              <a:defRPr sz="2800" b="0" i="1" u="none" strike="noStrike" cap="none">
                <a:solidFill>
                  <a:schemeClr val="dk1"/>
                </a:solidFill>
                <a:latin typeface="Audiowide"/>
                <a:ea typeface="Audiowide"/>
                <a:cs typeface="Audiowide"/>
                <a:sym typeface="Audiowide"/>
              </a:defRPr>
            </a:lvl9pPr>
          </a:lstStyle>
          <a:p>
            <a:pPr algn="ctr"/>
            <a:r>
              <a:rPr lang="en-US" sz="2800" b="1" dirty="0">
                <a:solidFill>
                  <a:srgbClr val="FFFF00"/>
                </a:solidFill>
                <a:latin typeface="Audiowide" panose="020B0604020202020204" charset="0"/>
              </a:rPr>
              <a:t>STRUCTURE OF THE APPLICATION</a:t>
            </a:r>
            <a:endParaRPr lang="en-US" dirty="0"/>
          </a:p>
        </p:txBody>
      </p:sp>
    </p:spTree>
    <p:extLst>
      <p:ext uri="{BB962C8B-B14F-4D97-AF65-F5344CB8AC3E}">
        <p14:creationId xmlns:p14="http://schemas.microsoft.com/office/powerpoint/2010/main" val="98612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авоъгълник 1"/>
          <p:cNvSpPr/>
          <p:nvPr/>
        </p:nvSpPr>
        <p:spPr>
          <a:xfrm>
            <a:off x="8501709" y="-4140"/>
            <a:ext cx="636104" cy="5143500"/>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 name="Правоъгълник 2"/>
          <p:cNvSpPr/>
          <p:nvPr/>
        </p:nvSpPr>
        <p:spPr>
          <a:xfrm>
            <a:off x="2209467" y="159310"/>
            <a:ext cx="4255478" cy="949569"/>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buClr>
                <a:schemeClr val="dk1"/>
              </a:buClr>
              <a:buSzPts val="2800"/>
            </a:pPr>
            <a:r>
              <a:rPr lang="en-US" sz="2800" i="1" dirty="0">
                <a:latin typeface="Audiowide"/>
                <a:ea typeface="Audiowide"/>
                <a:cs typeface="Audiowide"/>
                <a:sym typeface="Audiowide"/>
              </a:rPr>
              <a:t>Stage of realization</a:t>
            </a:r>
            <a:endParaRPr lang="en-GB" sz="2800" i="1" dirty="0">
              <a:latin typeface="Audiowide"/>
              <a:ea typeface="Audiowide"/>
              <a:cs typeface="Audiowide"/>
              <a:sym typeface="Audiowide"/>
            </a:endParaRPr>
          </a:p>
        </p:txBody>
      </p:sp>
      <p:grpSp>
        <p:nvGrpSpPr>
          <p:cNvPr id="5" name="Group 4">
            <a:extLst>
              <a:ext uri="{FF2B5EF4-FFF2-40B4-BE49-F238E27FC236}">
                <a16:creationId xmlns:a16="http://schemas.microsoft.com/office/drawing/2014/main" id="{17B9B8F6-95B3-4DE7-8311-C186E6555C96}"/>
              </a:ext>
            </a:extLst>
          </p:cNvPr>
          <p:cNvGrpSpPr/>
          <p:nvPr/>
        </p:nvGrpSpPr>
        <p:grpSpPr>
          <a:xfrm>
            <a:off x="1144757" y="1416882"/>
            <a:ext cx="6384897" cy="3471692"/>
            <a:chOff x="1235394" y="1408981"/>
            <a:chExt cx="6384897" cy="3471692"/>
          </a:xfrm>
        </p:grpSpPr>
        <p:graphicFrame>
          <p:nvGraphicFramePr>
            <p:cNvPr id="4" name="Diagram 5"/>
            <p:cNvGraphicFramePr/>
            <p:nvPr>
              <p:extLst>
                <p:ext uri="{D42A27DB-BD31-4B8C-83A1-F6EECF244321}">
                  <p14:modId xmlns:p14="http://schemas.microsoft.com/office/powerpoint/2010/main" val="1518802564"/>
                </p:ext>
              </p:extLst>
            </p:nvPr>
          </p:nvGraphicFramePr>
          <p:xfrm>
            <a:off x="1235394" y="1408981"/>
            <a:ext cx="6384897" cy="3471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Съединител &quot;права стрелка&quot; 5"/>
            <p:cNvCxnSpPr/>
            <p:nvPr/>
          </p:nvCxnSpPr>
          <p:spPr>
            <a:xfrm>
              <a:off x="3310437" y="4477054"/>
              <a:ext cx="4358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Правоъгълник 7"/>
            <p:cNvSpPr/>
            <p:nvPr/>
          </p:nvSpPr>
          <p:spPr>
            <a:xfrm>
              <a:off x="3746241" y="3957588"/>
              <a:ext cx="1641229" cy="923085"/>
            </a:xfrm>
            <a:prstGeom prst="rect">
              <a:avLst/>
            </a:prstGeom>
            <a:solidFill>
              <a:srgbClr val="FFD96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Black" panose="020B0A04020102020204" pitchFamily="34" charset="0"/>
                </a:rPr>
                <a:t>Creating presentation, documentation and ReadMe file</a:t>
              </a:r>
              <a:endParaRPr lang="en-GB" sz="1200" dirty="0">
                <a:latin typeface="Arial Black" panose="020B0A04020102020204" pitchFamily="34" charset="0"/>
              </a:endParaRPr>
            </a:p>
          </p:txBody>
        </p:sp>
      </p:grpSp>
    </p:spTree>
    <p:extLst>
      <p:ext uri="{BB962C8B-B14F-4D97-AF65-F5344CB8AC3E}">
        <p14:creationId xmlns:p14="http://schemas.microsoft.com/office/powerpoint/2010/main" val="75593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5"/>
        <p:cNvGrpSpPr/>
        <p:nvPr/>
      </p:nvGrpSpPr>
      <p:grpSpPr>
        <a:xfrm>
          <a:off x="0" y="0"/>
          <a:ext cx="0" cy="0"/>
          <a:chOff x="0" y="0"/>
          <a:chExt cx="0" cy="0"/>
        </a:xfrm>
      </p:grpSpPr>
      <p:sp>
        <p:nvSpPr>
          <p:cNvPr id="5036" name="Google Shape;5036;p46"/>
          <p:cNvSpPr/>
          <p:nvPr/>
        </p:nvSpPr>
        <p:spPr>
          <a:xfrm>
            <a:off x="7788525" y="1285239"/>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46"/>
          <p:cNvSpPr txBox="1">
            <a:spLocks noGrp="1"/>
          </p:cNvSpPr>
          <p:nvPr>
            <p:ph type="title" idx="2"/>
          </p:nvPr>
        </p:nvSpPr>
        <p:spPr>
          <a:xfrm>
            <a:off x="123378" y="2493820"/>
            <a:ext cx="1444748"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a:t>
            </a:r>
            <a:r>
              <a:rPr lang="en" dirty="0"/>
              <a:t>eams </a:t>
            </a:r>
            <a:endParaRPr dirty="0"/>
          </a:p>
        </p:txBody>
      </p:sp>
      <p:sp>
        <p:nvSpPr>
          <p:cNvPr id="5042" name="Google Shape;5042;p46"/>
          <p:cNvSpPr txBox="1">
            <a:spLocks noGrp="1"/>
          </p:cNvSpPr>
          <p:nvPr>
            <p:ph type="title" idx="3"/>
          </p:nvPr>
        </p:nvSpPr>
        <p:spPr>
          <a:xfrm>
            <a:off x="3798275" y="2493820"/>
            <a:ext cx="1547448"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Word</a:t>
            </a:r>
            <a:br>
              <a:rPr lang="en" dirty="0"/>
            </a:br>
            <a:endParaRPr dirty="0"/>
          </a:p>
        </p:txBody>
      </p:sp>
      <p:sp>
        <p:nvSpPr>
          <p:cNvPr id="5044" name="Google Shape;5044;p46"/>
          <p:cNvSpPr txBox="1">
            <a:spLocks noGrp="1"/>
          </p:cNvSpPr>
          <p:nvPr>
            <p:ph type="title" idx="5"/>
          </p:nvPr>
        </p:nvSpPr>
        <p:spPr>
          <a:xfrm>
            <a:off x="7385958" y="2493820"/>
            <a:ext cx="1758042"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PowerPoint</a:t>
            </a:r>
            <a:endParaRPr dirty="0"/>
          </a:p>
        </p:txBody>
      </p:sp>
      <p:sp>
        <p:nvSpPr>
          <p:cNvPr id="2" name="Правоъгълник 1"/>
          <p:cNvSpPr/>
          <p:nvPr/>
        </p:nvSpPr>
        <p:spPr>
          <a:xfrm>
            <a:off x="574430" y="4506071"/>
            <a:ext cx="1606061"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Правоъгълник 23"/>
          <p:cNvSpPr/>
          <p:nvPr/>
        </p:nvSpPr>
        <p:spPr>
          <a:xfrm>
            <a:off x="6134100" y="111429"/>
            <a:ext cx="2527949"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Заглавие 3"/>
          <p:cNvSpPr>
            <a:spLocks noGrp="1"/>
          </p:cNvSpPr>
          <p:nvPr>
            <p:ph type="title"/>
          </p:nvPr>
        </p:nvSpPr>
        <p:spPr>
          <a:xfrm>
            <a:off x="2219154" y="267672"/>
            <a:ext cx="4812479" cy="562596"/>
          </a:xfrm>
          <a:ln w="38100">
            <a:solidFill>
              <a:srgbClr val="FFC000"/>
            </a:solidFill>
          </a:ln>
        </p:spPr>
        <p:txBody>
          <a:bodyPr/>
          <a:lstStyle/>
          <a:p>
            <a:pPr algn="ctr"/>
            <a:r>
              <a:rPr lang="en-US" dirty="0"/>
              <a:t>Used applications:</a:t>
            </a:r>
            <a:endParaRPr lang="en-GB" dirty="0"/>
          </a:p>
        </p:txBody>
      </p:sp>
      <p:sp>
        <p:nvSpPr>
          <p:cNvPr id="30" name="Google Shape;5040;p46"/>
          <p:cNvSpPr txBox="1">
            <a:spLocks/>
          </p:cNvSpPr>
          <p:nvPr/>
        </p:nvSpPr>
        <p:spPr>
          <a:xfrm>
            <a:off x="1938352" y="2493820"/>
            <a:ext cx="1444748"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9pPr>
          </a:lstStyle>
          <a:p>
            <a:r>
              <a:rPr lang="en-GB" dirty="0"/>
              <a:t>Discord</a:t>
            </a:r>
          </a:p>
        </p:txBody>
      </p:sp>
      <p:pic>
        <p:nvPicPr>
          <p:cNvPr id="33" name="Picture 2" descr="Microsoft Teams Logo transparent PNG - StickPNG"/>
          <p:cNvPicPr>
            <a:picLocks noChangeAspect="1" noChangeArrowheads="1"/>
          </p:cNvPicPr>
          <p:nvPr/>
        </p:nvPicPr>
        <p:blipFill rotWithShape="1">
          <a:blip r:embed="rId3">
            <a:extLst>
              <a:ext uri="{28A0092B-C50C-407E-A947-70E740481C1C}">
                <a14:useLocalDpi xmlns:a14="http://schemas.microsoft.com/office/drawing/2010/main" val="0"/>
              </a:ext>
            </a:extLst>
          </a:blip>
          <a:srcRect l="10179" t="14649" r="6461" b="13456"/>
          <a:stretch/>
        </p:blipFill>
        <p:spPr bwMode="auto">
          <a:xfrm>
            <a:off x="354487" y="1373572"/>
            <a:ext cx="1106701" cy="954498"/>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5036;p46"/>
          <p:cNvSpPr/>
          <p:nvPr/>
        </p:nvSpPr>
        <p:spPr>
          <a:xfrm>
            <a:off x="4072045" y="1285239"/>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36;p46"/>
          <p:cNvSpPr/>
          <p:nvPr/>
        </p:nvSpPr>
        <p:spPr>
          <a:xfrm>
            <a:off x="375631" y="1285240"/>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36;p46"/>
          <p:cNvSpPr/>
          <p:nvPr/>
        </p:nvSpPr>
        <p:spPr>
          <a:xfrm>
            <a:off x="2107376" y="1285240"/>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Картина 8"/>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6667" y1="40889" x2="36444" y2="54222"/>
                        <a14:foregroundMark x1="23556" y1="50222" x2="36000" y2="67111"/>
                        <a14:foregroundMark x1="43556" y1="42667" x2="20000" y2="56000"/>
                      </a14:backgroundRemoval>
                    </a14:imgEffect>
                  </a14:imgLayer>
                </a14:imgProps>
              </a:ext>
            </a:extLst>
          </a:blip>
          <a:stretch>
            <a:fillRect/>
          </a:stretch>
        </p:blipFill>
        <p:spPr>
          <a:xfrm>
            <a:off x="7668236" y="1166184"/>
            <a:ext cx="1327635" cy="1327635"/>
          </a:xfrm>
          <a:prstGeom prst="rect">
            <a:avLst/>
          </a:prstGeom>
        </p:spPr>
      </p:pic>
      <p:pic>
        <p:nvPicPr>
          <p:cNvPr id="11" name="Картина 10"/>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16889" y1="42222" x2="49778" y2="65778"/>
                        <a14:foregroundMark x1="20000" y1="61333" x2="44000" y2="39111"/>
                      </a14:backgroundRemoval>
                    </a14:imgEffect>
                  </a14:imgLayer>
                </a14:imgProps>
              </a:ext>
            </a:extLst>
          </a:blip>
          <a:stretch>
            <a:fillRect/>
          </a:stretch>
        </p:blipFill>
        <p:spPr>
          <a:xfrm>
            <a:off x="4039361" y="1210301"/>
            <a:ext cx="1172067" cy="1237433"/>
          </a:xfrm>
          <a:prstGeom prst="rect">
            <a:avLst/>
          </a:prstGeom>
        </p:spPr>
      </p:pic>
      <p:sp>
        <p:nvSpPr>
          <p:cNvPr id="19" name="Google Shape;5042;p46"/>
          <p:cNvSpPr txBox="1">
            <a:spLocks/>
          </p:cNvSpPr>
          <p:nvPr/>
        </p:nvSpPr>
        <p:spPr>
          <a:xfrm>
            <a:off x="5592116" y="2493820"/>
            <a:ext cx="1547448"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9pPr>
          </a:lstStyle>
          <a:p>
            <a:r>
              <a:rPr lang="en-US" dirty="0"/>
              <a:t>Excel</a:t>
            </a:r>
            <a:endParaRPr lang="en-GB" dirty="0"/>
          </a:p>
        </p:txBody>
      </p:sp>
      <p:sp>
        <p:nvSpPr>
          <p:cNvPr id="20" name="Google Shape;5036;p46"/>
          <p:cNvSpPr/>
          <p:nvPr/>
        </p:nvSpPr>
        <p:spPr>
          <a:xfrm>
            <a:off x="5812490" y="1285239"/>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Картина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22667" y1="44000" x2="42667" y2="64000"/>
                        <a14:foregroundMark x1="19556" y1="53778" x2="19556" y2="53778"/>
                      </a14:backgroundRemoval>
                    </a14:imgEffect>
                  </a14:imgLayer>
                </a14:imgProps>
              </a:ext>
            </a:extLst>
          </a:blip>
          <a:stretch>
            <a:fillRect/>
          </a:stretch>
        </p:blipFill>
        <p:spPr>
          <a:xfrm>
            <a:off x="5808732" y="1169457"/>
            <a:ext cx="1110458" cy="1309408"/>
          </a:xfrm>
          <a:prstGeom prst="rect">
            <a:avLst/>
          </a:prstGeom>
        </p:spPr>
      </p:pic>
      <p:sp>
        <p:nvSpPr>
          <p:cNvPr id="23" name="Правоъгълник 22"/>
          <p:cNvSpPr/>
          <p:nvPr/>
        </p:nvSpPr>
        <p:spPr>
          <a:xfrm rot="16200000">
            <a:off x="4261214" y="259389"/>
            <a:ext cx="636104" cy="9129468"/>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25" name="Picture 2" descr="Discord Logo Png - Free Transparent PNG Logos">
            <a:extLst>
              <a:ext uri="{FF2B5EF4-FFF2-40B4-BE49-F238E27FC236}">
                <a16:creationId xmlns:a16="http://schemas.microsoft.com/office/drawing/2014/main" id="{E01DAA12-D960-476C-98B4-30A3008C3B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6232" y="1269175"/>
            <a:ext cx="1148988" cy="1148988"/>
          </a:xfrm>
          <a:prstGeom prst="rect">
            <a:avLst/>
          </a:prstGeom>
          <a:noFill/>
          <a:extLst>
            <a:ext uri="{909E8E84-426E-40DD-AFC4-6F175D3DCCD1}">
              <a14:hiddenFill xmlns:a14="http://schemas.microsoft.com/office/drawing/2010/main">
                <a:solidFill>
                  <a:srgbClr val="FFFFFF"/>
                </a:solidFill>
              </a14:hiddenFill>
            </a:ext>
          </a:extLst>
        </p:spPr>
      </p:pic>
      <p:sp>
        <p:nvSpPr>
          <p:cNvPr id="26" name="Текстово поле 11">
            <a:extLst>
              <a:ext uri="{FF2B5EF4-FFF2-40B4-BE49-F238E27FC236}">
                <a16:creationId xmlns:a16="http://schemas.microsoft.com/office/drawing/2014/main" id="{6ACEFEF8-79F1-444D-A423-06FD3F204920}"/>
              </a:ext>
            </a:extLst>
          </p:cNvPr>
          <p:cNvSpPr txBox="1"/>
          <p:nvPr/>
        </p:nvSpPr>
        <p:spPr>
          <a:xfrm>
            <a:off x="838531" y="3192969"/>
            <a:ext cx="2199641" cy="523220"/>
          </a:xfrm>
          <a:prstGeom prst="rect">
            <a:avLst/>
          </a:prstGeom>
          <a:noFill/>
          <a:ln w="28575">
            <a:solidFill>
              <a:srgbClr val="FFC000"/>
            </a:solidFill>
          </a:ln>
        </p:spPr>
        <p:txBody>
          <a:bodyPr wrap="none" rtlCol="0">
            <a:spAutoFit/>
          </a:bodyPr>
          <a:lstStyle/>
          <a:p>
            <a:pPr marL="457200" indent="-342900" algn="ctr">
              <a:buClr>
                <a:schemeClr val="dk1"/>
              </a:buClr>
              <a:buSzPts val="1400"/>
            </a:pPr>
            <a:r>
              <a:rPr lang="en-US" dirty="0">
                <a:solidFill>
                  <a:schemeClr val="dk1"/>
                </a:solidFill>
                <a:latin typeface="Arial Black" panose="020B0A04020102020204" pitchFamily="34" charset="0"/>
                <a:ea typeface="Fira Sans"/>
                <a:cs typeface="Fira Sans"/>
                <a:sym typeface="Fira Sans"/>
              </a:rPr>
              <a:t>For communication</a:t>
            </a:r>
          </a:p>
          <a:p>
            <a:pPr marL="457200" indent="-342900" algn="ctr">
              <a:buClr>
                <a:schemeClr val="dk1"/>
              </a:buClr>
              <a:buSzPts val="1400"/>
            </a:pPr>
            <a:r>
              <a:rPr lang="en-US" dirty="0">
                <a:solidFill>
                  <a:schemeClr val="dk1"/>
                </a:solidFill>
                <a:latin typeface="Arial Black" panose="020B0A04020102020204" pitchFamily="34" charset="0"/>
                <a:ea typeface="Fira Sans"/>
                <a:cs typeface="Fira Sans"/>
                <a:sym typeface="Fira Sans"/>
              </a:rPr>
              <a:t>and team building</a:t>
            </a:r>
          </a:p>
        </p:txBody>
      </p:sp>
      <p:sp>
        <p:nvSpPr>
          <p:cNvPr id="27" name="Текстово поле 11">
            <a:extLst>
              <a:ext uri="{FF2B5EF4-FFF2-40B4-BE49-F238E27FC236}">
                <a16:creationId xmlns:a16="http://schemas.microsoft.com/office/drawing/2014/main" id="{ECD382EA-CD04-4A05-8E02-24814A305187}"/>
              </a:ext>
            </a:extLst>
          </p:cNvPr>
          <p:cNvSpPr txBox="1"/>
          <p:nvPr/>
        </p:nvSpPr>
        <p:spPr>
          <a:xfrm>
            <a:off x="4163683" y="3181820"/>
            <a:ext cx="4664017" cy="523220"/>
          </a:xfrm>
          <a:prstGeom prst="rect">
            <a:avLst/>
          </a:prstGeom>
          <a:noFill/>
          <a:ln w="28575">
            <a:solidFill>
              <a:srgbClr val="FFC000"/>
            </a:solidFill>
          </a:ln>
        </p:spPr>
        <p:txBody>
          <a:bodyPr wrap="square" rtlCol="0">
            <a:spAutoFit/>
          </a:bodyPr>
          <a:lstStyle/>
          <a:p>
            <a:pPr marL="457200" indent="-342900" algn="ctr">
              <a:buClr>
                <a:schemeClr val="dk1"/>
              </a:buClr>
              <a:buSzPts val="1400"/>
            </a:pPr>
            <a:r>
              <a:rPr lang="en-US" dirty="0">
                <a:solidFill>
                  <a:schemeClr val="dk1"/>
                </a:solidFill>
                <a:latin typeface="Arial Black" panose="020B0A04020102020204" pitchFamily="34" charset="0"/>
                <a:ea typeface="Fira Sans"/>
                <a:cs typeface="Fira Sans"/>
                <a:sym typeface="Fira Sans"/>
              </a:rPr>
              <a:t>For making the documentations and the presentation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35"/>
        <p:cNvGrpSpPr/>
        <p:nvPr/>
      </p:nvGrpSpPr>
      <p:grpSpPr>
        <a:xfrm>
          <a:off x="0" y="0"/>
          <a:ext cx="0" cy="0"/>
          <a:chOff x="0" y="0"/>
          <a:chExt cx="0" cy="0"/>
        </a:xfrm>
      </p:grpSpPr>
      <p:sp>
        <p:nvSpPr>
          <p:cNvPr id="5040" name="Google Shape;5040;p46"/>
          <p:cNvSpPr txBox="1">
            <a:spLocks noGrp="1"/>
          </p:cNvSpPr>
          <p:nvPr>
            <p:ph type="title" idx="2"/>
          </p:nvPr>
        </p:nvSpPr>
        <p:spPr>
          <a:xfrm>
            <a:off x="540998" y="2532357"/>
            <a:ext cx="1444748"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GitHub</a:t>
            </a:r>
            <a:endParaRPr dirty="0"/>
          </a:p>
        </p:txBody>
      </p:sp>
      <p:sp>
        <p:nvSpPr>
          <p:cNvPr id="5042" name="Google Shape;5042;p46"/>
          <p:cNvSpPr txBox="1">
            <a:spLocks noGrp="1"/>
          </p:cNvSpPr>
          <p:nvPr>
            <p:ph type="title" idx="3"/>
          </p:nvPr>
        </p:nvSpPr>
        <p:spPr>
          <a:xfrm>
            <a:off x="6459509" y="2532357"/>
            <a:ext cx="187713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 Studio</a:t>
            </a:r>
            <a:br>
              <a:rPr lang="en" dirty="0"/>
            </a:br>
            <a:endParaRPr dirty="0"/>
          </a:p>
        </p:txBody>
      </p:sp>
      <p:sp>
        <p:nvSpPr>
          <p:cNvPr id="5045" name="Google Shape;5045;p46"/>
          <p:cNvSpPr txBox="1">
            <a:spLocks noGrp="1"/>
          </p:cNvSpPr>
          <p:nvPr>
            <p:ph type="subTitle" idx="6"/>
          </p:nvPr>
        </p:nvSpPr>
        <p:spPr>
          <a:xfrm>
            <a:off x="6134100" y="3038894"/>
            <a:ext cx="2643953" cy="443980"/>
          </a:xfrm>
          <a:prstGeom prst="rect">
            <a:avLst/>
          </a:prstGeom>
          <a:ln w="28575">
            <a:solidFill>
              <a:srgbClr val="FFC000"/>
            </a:solidFill>
          </a:ln>
        </p:spPr>
        <p:txBody>
          <a:bodyPr spcFirstLastPara="1" wrap="square" lIns="91425" tIns="91425" rIns="91425" bIns="91425" anchor="t" anchorCtr="0">
            <a:noAutofit/>
          </a:bodyPr>
          <a:lstStyle/>
          <a:p>
            <a:r>
              <a:rPr lang="en-US" dirty="0">
                <a:latin typeface="Arial Black" panose="020B0A04020102020204" pitchFamily="34" charset="0"/>
              </a:rPr>
              <a:t>For making the code</a:t>
            </a:r>
            <a:endParaRPr dirty="0">
              <a:latin typeface="Arial Black" panose="020B0A04020102020204" pitchFamily="34" charset="0"/>
            </a:endParaRPr>
          </a:p>
        </p:txBody>
      </p:sp>
      <p:sp>
        <p:nvSpPr>
          <p:cNvPr id="2" name="Правоъгълник 1"/>
          <p:cNvSpPr/>
          <p:nvPr/>
        </p:nvSpPr>
        <p:spPr>
          <a:xfrm>
            <a:off x="574430" y="4506071"/>
            <a:ext cx="1606061"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Правоъгълник 23"/>
          <p:cNvSpPr/>
          <p:nvPr/>
        </p:nvSpPr>
        <p:spPr>
          <a:xfrm>
            <a:off x="6134100" y="111429"/>
            <a:ext cx="2527949" cy="57443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4" name="Заглавие 3"/>
          <p:cNvSpPr>
            <a:spLocks noGrp="1"/>
          </p:cNvSpPr>
          <p:nvPr>
            <p:ph type="title"/>
          </p:nvPr>
        </p:nvSpPr>
        <p:spPr>
          <a:xfrm>
            <a:off x="2165760" y="282920"/>
            <a:ext cx="4812479" cy="562596"/>
          </a:xfrm>
          <a:ln w="38100">
            <a:solidFill>
              <a:srgbClr val="FFC000"/>
            </a:solidFill>
          </a:ln>
        </p:spPr>
        <p:txBody>
          <a:bodyPr/>
          <a:lstStyle/>
          <a:p>
            <a:pPr algn="ctr"/>
            <a:r>
              <a:rPr lang="en-US" dirty="0"/>
              <a:t>Used applications:</a:t>
            </a:r>
            <a:endParaRPr lang="en-GB" dirty="0"/>
          </a:p>
        </p:txBody>
      </p:sp>
      <p:sp>
        <p:nvSpPr>
          <p:cNvPr id="30" name="Google Shape;5040;p46"/>
          <p:cNvSpPr txBox="1">
            <a:spLocks/>
          </p:cNvSpPr>
          <p:nvPr/>
        </p:nvSpPr>
        <p:spPr>
          <a:xfrm>
            <a:off x="3477000" y="2532357"/>
            <a:ext cx="1444748" cy="46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1pPr>
            <a:lvl2pPr marR="0" lvl="1"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2pPr>
            <a:lvl3pPr marR="0" lvl="2"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3pPr>
            <a:lvl4pPr marR="0" lvl="3"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4pPr>
            <a:lvl5pPr marR="0" lvl="4"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5pPr>
            <a:lvl6pPr marR="0" lvl="5"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6pPr>
            <a:lvl7pPr marR="0" lvl="6"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7pPr>
            <a:lvl8pPr marR="0" lvl="7"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8pPr>
            <a:lvl9pPr marR="0" lvl="8" algn="ctr" rtl="0">
              <a:lnSpc>
                <a:spcPct val="100000"/>
              </a:lnSpc>
              <a:spcBef>
                <a:spcPts val="0"/>
              </a:spcBef>
              <a:spcAft>
                <a:spcPts val="0"/>
              </a:spcAft>
              <a:buClr>
                <a:schemeClr val="dk1"/>
              </a:buClr>
              <a:buSzPts val="1800"/>
              <a:buFont typeface="Audiowide"/>
              <a:buNone/>
              <a:defRPr sz="1800" b="0" i="1" u="none" strike="noStrike" cap="none">
                <a:solidFill>
                  <a:schemeClr val="dk1"/>
                </a:solidFill>
                <a:latin typeface="Audiowide"/>
                <a:ea typeface="Audiowide"/>
                <a:cs typeface="Audiowide"/>
                <a:sym typeface="Audiowide"/>
              </a:defRPr>
            </a:lvl9pPr>
          </a:lstStyle>
          <a:p>
            <a:r>
              <a:rPr lang="en-US" dirty="0"/>
              <a:t>Git</a:t>
            </a:r>
            <a:endParaRPr lang="en-GB" dirty="0"/>
          </a:p>
        </p:txBody>
      </p:sp>
      <p:sp>
        <p:nvSpPr>
          <p:cNvPr id="6" name="Подзаглавие 5"/>
          <p:cNvSpPr>
            <a:spLocks noGrp="1"/>
          </p:cNvSpPr>
          <p:nvPr>
            <p:ph type="subTitle" idx="1"/>
          </p:nvPr>
        </p:nvSpPr>
        <p:spPr>
          <a:xfrm>
            <a:off x="3377869" y="3038894"/>
            <a:ext cx="1802296" cy="443980"/>
          </a:xfrm>
          <a:ln w="28575">
            <a:solidFill>
              <a:srgbClr val="FFC000"/>
            </a:solidFill>
          </a:ln>
        </p:spPr>
        <p:txBody>
          <a:bodyPr/>
          <a:lstStyle/>
          <a:p>
            <a:r>
              <a:rPr lang="en-US" dirty="0">
                <a:latin typeface="Arial Black" panose="020B0A04020102020204" pitchFamily="34" charset="0"/>
              </a:rPr>
              <a:t>For</a:t>
            </a:r>
            <a:r>
              <a:rPr lang="bg-BG" dirty="0">
                <a:latin typeface="Arial Black" panose="020B0A04020102020204" pitchFamily="34" charset="0"/>
              </a:rPr>
              <a:t> </a:t>
            </a:r>
            <a:r>
              <a:rPr lang="en-US" dirty="0">
                <a:latin typeface="Arial Black" panose="020B0A04020102020204" pitchFamily="34" charset="0"/>
              </a:rPr>
              <a:t>commits</a:t>
            </a:r>
            <a:endParaRPr lang="en-GB" dirty="0">
              <a:latin typeface="Arial Black" panose="020B0A04020102020204" pitchFamily="34" charset="0"/>
            </a:endParaRPr>
          </a:p>
        </p:txBody>
      </p:sp>
      <p:sp>
        <p:nvSpPr>
          <p:cNvPr id="35" name="Google Shape;5036;p46"/>
          <p:cNvSpPr/>
          <p:nvPr/>
        </p:nvSpPr>
        <p:spPr>
          <a:xfrm>
            <a:off x="6978239" y="1285240"/>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36;p46"/>
          <p:cNvSpPr/>
          <p:nvPr/>
        </p:nvSpPr>
        <p:spPr>
          <a:xfrm>
            <a:off x="710022" y="1387492"/>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36;p46"/>
          <p:cNvSpPr/>
          <p:nvPr/>
        </p:nvSpPr>
        <p:spPr>
          <a:xfrm>
            <a:off x="3725667" y="1306116"/>
            <a:ext cx="1106700" cy="1106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Картина 4"/>
          <p:cNvPicPr>
            <a:picLocks noChangeAspect="1"/>
          </p:cNvPicPr>
          <p:nvPr/>
        </p:nvPicPr>
        <p:blipFill rotWithShape="1">
          <a:blip r:embed="rId3"/>
          <a:srcRect l="14073" r="18144"/>
          <a:stretch/>
        </p:blipFill>
        <p:spPr>
          <a:xfrm>
            <a:off x="3640347" y="1212644"/>
            <a:ext cx="1276575" cy="1293644"/>
          </a:xfrm>
          <a:prstGeom prst="ellipse">
            <a:avLst/>
          </a:prstGeom>
          <a:ln>
            <a:noFill/>
          </a:ln>
          <a:effectLst>
            <a:softEdge rad="112500"/>
          </a:effectLst>
        </p:spPr>
      </p:pic>
      <p:pic>
        <p:nvPicPr>
          <p:cNvPr id="5124" name="Picture 4" descr="Github, logo Free Icon of Font Awesome Icons"/>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44" b="99556" l="0" r="100000">
                        <a14:foregroundMark x1="20444" y1="31556" x2="81778" y2="70667"/>
                        <a14:foregroundMark x1="19556" y1="85778" x2="69778" y2="67111"/>
                        <a14:foregroundMark x1="33778" y1="94222" x2="68000" y2="91111"/>
                        <a14:foregroundMark x1="28000" y1="75111" x2="80000" y2="69778"/>
                        <a14:foregroundMark x1="18222" y1="54222" x2="59556" y2="55556"/>
                        <a14:foregroundMark x1="6667" y1="48000" x2="52889" y2="51556"/>
                        <a14:foregroundMark x1="31556" y1="25333" x2="46667" y2="45778"/>
                        <a14:foregroundMark x1="45778" y1="23111" x2="56000" y2="45778"/>
                        <a14:foregroundMark x1="60000" y1="28000" x2="68000" y2="43556"/>
                      </a14:backgroundRemoval>
                    </a14:imgEffect>
                  </a14:imgLayer>
                </a14:imgProps>
              </a:ext>
              <a:ext uri="{28A0092B-C50C-407E-A947-70E740481C1C}">
                <a14:useLocalDpi xmlns:a14="http://schemas.microsoft.com/office/drawing/2010/main" val="0"/>
              </a:ext>
            </a:extLst>
          </a:blip>
          <a:srcRect/>
          <a:stretch>
            <a:fillRect/>
          </a:stretch>
        </p:blipFill>
        <p:spPr bwMode="auto">
          <a:xfrm>
            <a:off x="836408" y="1432502"/>
            <a:ext cx="853928" cy="853928"/>
          </a:xfrm>
          <a:prstGeom prst="rect">
            <a:avLst/>
          </a:prstGeom>
          <a:noFill/>
          <a:extLst>
            <a:ext uri="{909E8E84-426E-40DD-AFC4-6F175D3DCCD1}">
              <a14:hiddenFill xmlns:a14="http://schemas.microsoft.com/office/drawing/2010/main">
                <a:solidFill>
                  <a:srgbClr val="FFFFFF"/>
                </a:solidFill>
              </a14:hiddenFill>
            </a:ext>
          </a:extLst>
        </p:spPr>
      </p:pic>
      <p:sp>
        <p:nvSpPr>
          <p:cNvPr id="10" name="Овал 9"/>
          <p:cNvSpPr/>
          <p:nvPr/>
        </p:nvSpPr>
        <p:spPr>
          <a:xfrm>
            <a:off x="6978239" y="1285240"/>
            <a:ext cx="1106700" cy="11067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Картина 24"/>
          <p:cNvPicPr>
            <a:picLocks noChangeAspect="1"/>
          </p:cNvPicPr>
          <p:nvPr/>
        </p:nvPicPr>
        <p:blipFill>
          <a:blip r:embed="rId6"/>
          <a:stretch>
            <a:fillRect/>
          </a:stretch>
        </p:blipFill>
        <p:spPr>
          <a:xfrm>
            <a:off x="7024622" y="1306116"/>
            <a:ext cx="1137859" cy="1081794"/>
          </a:xfrm>
          <a:prstGeom prst="ellipse">
            <a:avLst/>
          </a:prstGeom>
          <a:ln>
            <a:noFill/>
          </a:ln>
          <a:effectLst>
            <a:softEdge rad="112500"/>
          </a:effectLst>
        </p:spPr>
      </p:pic>
      <p:sp>
        <p:nvSpPr>
          <p:cNvPr id="12" name="Текстово поле 11"/>
          <p:cNvSpPr txBox="1"/>
          <p:nvPr/>
        </p:nvSpPr>
        <p:spPr>
          <a:xfrm>
            <a:off x="153035" y="3106995"/>
            <a:ext cx="2339102" cy="307777"/>
          </a:xfrm>
          <a:prstGeom prst="rect">
            <a:avLst/>
          </a:prstGeom>
          <a:noFill/>
          <a:ln w="28575">
            <a:solidFill>
              <a:srgbClr val="FFC000"/>
            </a:solidFill>
          </a:ln>
        </p:spPr>
        <p:txBody>
          <a:bodyPr wrap="none" rtlCol="0">
            <a:spAutoFit/>
          </a:bodyPr>
          <a:lstStyle/>
          <a:p>
            <a:pPr marL="457200" indent="-342900" algn="ctr">
              <a:buClr>
                <a:schemeClr val="dk1"/>
              </a:buClr>
              <a:buSzPts val="1400"/>
            </a:pPr>
            <a:r>
              <a:rPr lang="en-US" dirty="0">
                <a:solidFill>
                  <a:schemeClr val="dk1"/>
                </a:solidFill>
                <a:latin typeface="Arial Black" panose="020B0A04020102020204" pitchFamily="34" charset="0"/>
                <a:ea typeface="Fira Sans"/>
                <a:cs typeface="Fira Sans"/>
                <a:sym typeface="Fira Sans"/>
              </a:rPr>
              <a:t>For sharing the work</a:t>
            </a:r>
          </a:p>
        </p:txBody>
      </p:sp>
      <p:sp>
        <p:nvSpPr>
          <p:cNvPr id="18" name="Правоъгълник 17"/>
          <p:cNvSpPr/>
          <p:nvPr/>
        </p:nvSpPr>
        <p:spPr>
          <a:xfrm rot="16200000">
            <a:off x="4261214" y="259389"/>
            <a:ext cx="636104" cy="9129468"/>
          </a:xfrm>
          <a:prstGeom prst="rect">
            <a:avLst/>
          </a:prstGeom>
          <a:solidFill>
            <a:srgbClr val="FFC000"/>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968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9"/>
        <p:cNvGrpSpPr/>
        <p:nvPr/>
      </p:nvGrpSpPr>
      <p:grpSpPr>
        <a:xfrm>
          <a:off x="0" y="0"/>
          <a:ext cx="0" cy="0"/>
          <a:chOff x="0" y="0"/>
          <a:chExt cx="0" cy="0"/>
        </a:xfrm>
      </p:grpSpPr>
      <p:sp>
        <p:nvSpPr>
          <p:cNvPr id="5582" name="Google Shape;5582;p72"/>
          <p:cNvSpPr/>
          <p:nvPr/>
        </p:nvSpPr>
        <p:spPr>
          <a:xfrm>
            <a:off x="8367203" y="3587000"/>
            <a:ext cx="565500" cy="565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84" name="Google Shape;5584;p72"/>
          <p:cNvSpPr/>
          <p:nvPr/>
        </p:nvSpPr>
        <p:spPr>
          <a:xfrm>
            <a:off x="8374721" y="2563298"/>
            <a:ext cx="565500" cy="565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 name="Правоъгълник 1"/>
          <p:cNvSpPr/>
          <p:nvPr/>
        </p:nvSpPr>
        <p:spPr>
          <a:xfrm>
            <a:off x="206468" y="152056"/>
            <a:ext cx="3744640" cy="46423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 name="Заглавие 2"/>
          <p:cNvSpPr>
            <a:spLocks noGrp="1"/>
          </p:cNvSpPr>
          <p:nvPr>
            <p:ph type="title"/>
          </p:nvPr>
        </p:nvSpPr>
        <p:spPr>
          <a:xfrm>
            <a:off x="596694" y="468923"/>
            <a:ext cx="7304060" cy="1488831"/>
          </a:xfrm>
          <a:ln w="38100">
            <a:solidFill>
              <a:srgbClr val="FFC000"/>
            </a:solidFill>
          </a:ln>
        </p:spPr>
        <p:txBody>
          <a:bodyPr/>
          <a:lstStyle/>
          <a:p>
            <a:pPr algn="ctr"/>
            <a:r>
              <a:rPr lang="en-US" dirty="0"/>
              <a:t>Thank you for your attention!</a:t>
            </a:r>
            <a:endParaRPr lang="en-GB" dirty="0"/>
          </a:p>
        </p:txBody>
      </p:sp>
      <p:sp>
        <p:nvSpPr>
          <p:cNvPr id="4" name="Подзаглавие 3"/>
          <p:cNvSpPr>
            <a:spLocks noGrp="1"/>
          </p:cNvSpPr>
          <p:nvPr>
            <p:ph type="subTitle" idx="1"/>
          </p:nvPr>
        </p:nvSpPr>
        <p:spPr>
          <a:xfrm>
            <a:off x="7925683" y="33645"/>
            <a:ext cx="1243246" cy="957355"/>
          </a:xfrm>
        </p:spPr>
        <p:txBody>
          <a:bodyPr/>
          <a:lstStyle/>
          <a:p>
            <a:pPr algn="ctr"/>
            <a:r>
              <a:rPr lang="en-US" dirty="0">
                <a:solidFill>
                  <a:schemeClr val="bg1"/>
                </a:solidFill>
              </a:rPr>
              <a:t>If you have</a:t>
            </a:r>
            <a:endParaRPr lang="bg-BG" dirty="0">
              <a:solidFill>
                <a:schemeClr val="bg1"/>
              </a:solidFill>
            </a:endParaRPr>
          </a:p>
          <a:p>
            <a:pPr algn="ctr"/>
            <a:r>
              <a:rPr lang="en-US" dirty="0">
                <a:solidFill>
                  <a:schemeClr val="bg1"/>
                </a:solidFill>
              </a:rPr>
              <a:t>any</a:t>
            </a:r>
            <a:endParaRPr lang="bg-BG" dirty="0">
              <a:solidFill>
                <a:schemeClr val="bg1"/>
              </a:solidFill>
            </a:endParaRPr>
          </a:p>
          <a:p>
            <a:pPr algn="ctr"/>
            <a:r>
              <a:rPr lang="en-US" dirty="0">
                <a:solidFill>
                  <a:schemeClr val="bg1"/>
                </a:solidFill>
              </a:rPr>
              <a:t> questions:</a:t>
            </a:r>
            <a:endParaRPr lang="en-GB" dirty="0">
              <a:solidFill>
                <a:schemeClr val="bg1"/>
              </a:solidFill>
            </a:endParaRPr>
          </a:p>
        </p:txBody>
      </p:sp>
      <p:sp>
        <p:nvSpPr>
          <p:cNvPr id="23" name="Google Shape;5584;p72"/>
          <p:cNvSpPr/>
          <p:nvPr/>
        </p:nvSpPr>
        <p:spPr>
          <a:xfrm>
            <a:off x="8380682" y="1581806"/>
            <a:ext cx="565500" cy="5655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 name="Правоъгълник 4"/>
          <p:cNvSpPr/>
          <p:nvPr/>
        </p:nvSpPr>
        <p:spPr>
          <a:xfrm>
            <a:off x="4042203" y="3217711"/>
            <a:ext cx="3744870" cy="1751075"/>
          </a:xfrm>
          <a:prstGeom prst="rect">
            <a:avLst/>
          </a:prstGeom>
          <a:ln w="57150">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buClr>
                <a:schemeClr val="dk1"/>
              </a:buClr>
              <a:buSzPts val="5200"/>
            </a:pPr>
            <a:r>
              <a:rPr lang="en-US" sz="2800" i="1" dirty="0">
                <a:latin typeface="Audiowide"/>
                <a:ea typeface="Audiowide"/>
                <a:cs typeface="Audiowide"/>
                <a:sym typeface="Audiowide"/>
              </a:rPr>
              <a:t>TechnoPhysics</a:t>
            </a:r>
            <a:endParaRPr lang="en-GB" sz="2800" i="1" dirty="0">
              <a:latin typeface="Audiowide"/>
              <a:ea typeface="Audiowide"/>
              <a:cs typeface="Audiowide"/>
              <a:sym typeface="Audiowide"/>
            </a:endParaRPr>
          </a:p>
        </p:txBody>
      </p:sp>
      <p:pic>
        <p:nvPicPr>
          <p:cNvPr id="2050" name="Picture 2" descr="Microsoft Teams Logo transparent PNG - 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608" y="1408945"/>
            <a:ext cx="941726" cy="941726"/>
          </a:xfrm>
          <a:prstGeom prst="rect">
            <a:avLst/>
          </a:prstGeom>
          <a:noFill/>
          <a:extLst>
            <a:ext uri="{909E8E84-426E-40DD-AFC4-6F175D3DCCD1}">
              <a14:hiddenFill xmlns:a14="http://schemas.microsoft.com/office/drawing/2010/main">
                <a:solidFill>
                  <a:srgbClr val="FFFFFF"/>
                </a:solidFill>
              </a14:hiddenFill>
            </a:ext>
          </a:extLst>
        </p:spPr>
      </p:pic>
      <p:pic>
        <p:nvPicPr>
          <p:cNvPr id="7" name="Картина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51057" y1="28947" x2="51057" y2="28947"/>
                        <a14:foregroundMark x1="42598" y1="19737" x2="62840" y2="28947"/>
                      </a14:backgroundRemoval>
                    </a14:imgEffect>
                  </a14:imgLayer>
                </a14:imgProps>
              </a:ext>
            </a:extLst>
          </a:blip>
          <a:stretch>
            <a:fillRect/>
          </a:stretch>
        </p:blipFill>
        <p:spPr>
          <a:xfrm>
            <a:off x="8207880" y="2630626"/>
            <a:ext cx="899181" cy="430844"/>
          </a:xfrm>
          <a:prstGeom prst="rect">
            <a:avLst/>
          </a:prstGeom>
        </p:spPr>
      </p:pic>
      <p:pic>
        <p:nvPicPr>
          <p:cNvPr id="12" name="Picture 2" descr="Discord Logo Png - Free Transparent PNG Logos">
            <a:extLst>
              <a:ext uri="{FF2B5EF4-FFF2-40B4-BE49-F238E27FC236}">
                <a16:creationId xmlns:a16="http://schemas.microsoft.com/office/drawing/2014/main" id="{D5C0BFDC-CD2F-47A3-89F9-07430BFEB7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7203" y="3587000"/>
            <a:ext cx="565500" cy="56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 Science Subject for Highschool - 9th Grade: Physics by Slidesgo">
  <a:themeElements>
    <a:clrScheme name="Simple Light">
      <a:dk1>
        <a:srgbClr val="F6FF00"/>
      </a:dk1>
      <a:lt1>
        <a:srgbClr val="00000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6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261</Words>
  <Application>Microsoft Office PowerPoint</Application>
  <PresentationFormat>On-screen Show (16:9)</PresentationFormat>
  <Paragraphs>82</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Fira Sans</vt:lpstr>
      <vt:lpstr>Calibri</vt:lpstr>
      <vt:lpstr>Arial Black</vt:lpstr>
      <vt:lpstr>Audiowide</vt:lpstr>
      <vt:lpstr>Algerian</vt:lpstr>
      <vt:lpstr> Science Subject for Highschool - 9th Grade: Physics by Slidesgo</vt:lpstr>
      <vt:lpstr>PowerPoint Presentation</vt:lpstr>
      <vt:lpstr>PowerPoint Presentation</vt:lpstr>
      <vt:lpstr>Scrum Trainer:</vt:lpstr>
      <vt:lpstr>PowerPoint Presentation</vt:lpstr>
      <vt:lpstr>PowerPoint Presentation</vt:lpstr>
      <vt:lpstr>PowerPoint Presentation</vt:lpstr>
      <vt:lpstr>Teams </vt:lpstr>
      <vt:lpstr>GitHub</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Project</dc:title>
  <dc:creator>User</dc:creator>
  <cp:lastModifiedBy>Жасмина Стоянова Михалева</cp:lastModifiedBy>
  <cp:revision>36</cp:revision>
  <dcterms:modified xsi:type="dcterms:W3CDTF">2021-12-06T13:03:49Z</dcterms:modified>
</cp:coreProperties>
</file>