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C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3044-0223-4111-B1AE-692C22345CF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CBBF-D4A3-4721-B003-3A9513A6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848600" cy="1470025"/>
          </a:xfrm>
        </p:spPr>
        <p:txBody>
          <a:bodyPr>
            <a:noAutofit/>
          </a:bodyPr>
          <a:lstStyle/>
          <a:p>
            <a:r>
              <a:rPr lang="en-US" sz="7600" dirty="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</a:rPr>
              <a:t>Communication Skill</a:t>
            </a:r>
            <a:endParaRPr lang="en-US" sz="7600" dirty="0">
              <a:solidFill>
                <a:schemeClr val="tx2">
                  <a:lumMod val="75000"/>
                </a:schemeClr>
              </a:solidFill>
              <a:latin typeface="VNI 15 Chops" pitchFamily="2" charset="2"/>
            </a:endParaRPr>
          </a:p>
        </p:txBody>
      </p:sp>
      <p:pic>
        <p:nvPicPr>
          <p:cNvPr id="1026" name="Picture 2" descr="kỹ-nang-giao-tiep-la-g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86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1511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>
            <a:noAutofit/>
          </a:bodyPr>
          <a:lstStyle/>
          <a:p>
            <a:r>
              <a:rPr lang="en-US" sz="450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  <a:cs typeface="MV Boli" pitchFamily="2" charset="0"/>
              </a:rPr>
              <a:t>What can you find differences of pictures?</a:t>
            </a:r>
            <a:endParaRPr lang="en-US" sz="4500" dirty="0">
              <a:solidFill>
                <a:schemeClr val="tx2">
                  <a:lumMod val="75000"/>
                </a:schemeClr>
              </a:solidFill>
              <a:latin typeface="VNI 15 Chops" pitchFamily="2" charset="2"/>
              <a:cs typeface="MV Boli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8" y="1595436"/>
            <a:ext cx="37306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9" y="3733801"/>
            <a:ext cx="373062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8" y="1595435"/>
            <a:ext cx="366443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7" y="3733801"/>
            <a:ext cx="3664435" cy="1828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9288" y="1062037"/>
            <a:ext cx="3730625" cy="381000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Group 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17181" y="1079693"/>
            <a:ext cx="3730625" cy="381000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Group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289" y="2933701"/>
            <a:ext cx="3730624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0000FF"/>
                </a:solidFill>
                <a:latin typeface="Modern No. 20" panose="02070704070505020303" pitchFamily="18" charset="0"/>
              </a:rPr>
              <a:t>Good communication</a:t>
            </a:r>
            <a:r>
              <a:rPr lang="en-US" sz="3200" b="1" smtClean="0">
                <a:solidFill>
                  <a:srgbClr val="0000FF"/>
                </a:solidFill>
                <a:latin typeface="Modern No. 20" panose="02070704070505020303" pitchFamily="18" charset="0"/>
              </a:rPr>
              <a:t> </a:t>
            </a:r>
            <a:endParaRPr lang="en-US" sz="3200" b="1" dirty="0">
              <a:solidFill>
                <a:srgbClr val="0000FF"/>
              </a:solidFill>
              <a:latin typeface="Modern No. 20" panose="02070704070505020303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64576" y="2923311"/>
            <a:ext cx="3435834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0000FF"/>
                </a:solidFill>
                <a:latin typeface="Modern No. 20" panose="02070704070505020303" pitchFamily="18" charset="0"/>
              </a:rPr>
              <a:t>Bad communication</a:t>
            </a:r>
            <a:endParaRPr lang="en-US" sz="3200" b="1" dirty="0">
              <a:solidFill>
                <a:srgbClr val="0000FF"/>
              </a:solidFill>
              <a:latin typeface="Modern No. 20" panose="02070704070505020303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9288" y="5715000"/>
            <a:ext cx="3730624" cy="1219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Comfortable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Attractive to listeners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Understand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722568" y="5714999"/>
            <a:ext cx="3730624" cy="1219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Not attract listeners</a:t>
            </a: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Inefficient</a:t>
            </a:r>
            <a:endParaRPr lang="en-US" b="1" smtClean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Uncomfortable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17638"/>
          </a:xfrm>
        </p:spPr>
        <p:txBody>
          <a:bodyPr>
            <a:noAutofit/>
          </a:bodyPr>
          <a:lstStyle/>
          <a:p>
            <a:r>
              <a:rPr lang="en-US" sz="4200" smtClean="0">
                <a:solidFill>
                  <a:schemeClr val="tx2">
                    <a:lumMod val="75000"/>
                  </a:schemeClr>
                </a:solidFill>
                <a:latin typeface="VNI 15 Chops" pitchFamily="2" charset="2"/>
              </a:rPr>
              <a:t>Do you think communiation skill is important?</a:t>
            </a:r>
            <a:endParaRPr lang="en-US" sz="4200" dirty="0">
              <a:solidFill>
                <a:schemeClr val="tx2">
                  <a:lumMod val="75000"/>
                </a:schemeClr>
              </a:solidFill>
              <a:latin typeface="VNI 15 Chop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3962400" cy="248465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In the work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Communicate ideas and information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effictively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Build good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relationships,resolve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conflicts.</a:t>
            </a:r>
          </a:p>
          <a:p>
            <a:pPr>
              <a:buFontTx/>
              <a:buChar char="-"/>
            </a:pP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Promote understanding and cooperation.</a:t>
            </a:r>
          </a:p>
          <a:p>
            <a:pPr>
              <a:buFontTx/>
              <a:buChar char="-"/>
            </a:pP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Creat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a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positie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and </a:t>
            </a:r>
            <a:r>
              <a:rPr lang="en-US" sz="3800" dirty="0" err="1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frendly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 environment.</a:t>
            </a:r>
          </a:p>
          <a:p>
            <a:pPr marL="0" indent="0">
              <a:buNone/>
            </a:pPr>
            <a:endParaRPr lang="en-US" sz="2000" dirty="0">
              <a:latin typeface=".VnFree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.VnFree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690468" cy="27721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85" y="4038600"/>
            <a:ext cx="4800483" cy="251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15973"/>
            <a:ext cx="3733800" cy="2337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2. In the life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Personal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Family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Social communication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Community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.VnFree" pitchFamily="34" charset="0"/>
              </a:rPr>
              <a:t>communication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.VnFre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NI 15 Chops" pitchFamily="2" charset="2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VNI 15 Chops" pitchFamily="2" charset="2"/>
              </a:rPr>
            </a:br>
            <a:r>
              <a:rPr lang="en-US" sz="4700" dirty="0" smtClean="0">
                <a:solidFill>
                  <a:srgbClr val="002060"/>
                </a:solidFill>
                <a:latin typeface="VNI 15 Chops" pitchFamily="2" charset="2"/>
              </a:rPr>
              <a:t>How to improve communication skills?</a:t>
            </a:r>
            <a:br>
              <a:rPr lang="en-US" sz="4700" dirty="0" smtClean="0">
                <a:solidFill>
                  <a:srgbClr val="002060"/>
                </a:solidFill>
                <a:latin typeface="VNI 15 Chops" pitchFamily="2" charset="2"/>
              </a:rPr>
            </a:br>
            <a:endParaRPr lang="en-US" sz="4700" dirty="0">
              <a:solidFill>
                <a:srgbClr val="002060"/>
              </a:solidFill>
              <a:latin typeface="VNI 15 Chops" pitchFamily="2" charset="2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3" y="970523"/>
            <a:ext cx="6814784" cy="601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2" name="Group 71"/>
          <p:cNvGrpSpPr/>
          <p:nvPr/>
        </p:nvGrpSpPr>
        <p:grpSpPr>
          <a:xfrm>
            <a:off x="3521886" y="2725176"/>
            <a:ext cx="2510495" cy="2510495"/>
            <a:chOff x="2859552" y="1007733"/>
            <a:chExt cx="2510495" cy="2510495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2859552" y="1007733"/>
              <a:ext cx="2510495" cy="2510495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4" name="Oval 4"/>
            <p:cNvSpPr txBox="1"/>
            <p:nvPr/>
          </p:nvSpPr>
          <p:spPr>
            <a:xfrm>
              <a:off x="3227205" y="1375386"/>
              <a:ext cx="1775189" cy="177518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1120" tIns="71120" rIns="71120" bIns="7112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600" kern="120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49510" y="1717891"/>
            <a:ext cx="1255247" cy="1255247"/>
            <a:chOff x="3487176" y="448"/>
            <a:chExt cx="1255247" cy="1255247"/>
          </a:xfrm>
          <a:noFill/>
        </p:grpSpPr>
        <p:sp>
          <p:nvSpPr>
            <p:cNvPr id="76" name="Oval 75"/>
            <p:cNvSpPr/>
            <p:nvPr/>
          </p:nvSpPr>
          <p:spPr>
            <a:xfrm>
              <a:off x="3487176" y="448"/>
              <a:ext cx="1255247" cy="1255247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7" name="Oval 6"/>
            <p:cNvSpPr txBox="1"/>
            <p:nvPr/>
          </p:nvSpPr>
          <p:spPr>
            <a:xfrm>
              <a:off x="3671003" y="184275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784419" y="3352800"/>
            <a:ext cx="1255247" cy="1255247"/>
            <a:chOff x="5122085" y="1635357"/>
            <a:chExt cx="1255247" cy="1255247"/>
          </a:xfrm>
          <a:noFill/>
        </p:grpSpPr>
        <p:sp>
          <p:nvSpPr>
            <p:cNvPr id="79" name="Oval 78"/>
            <p:cNvSpPr/>
            <p:nvPr/>
          </p:nvSpPr>
          <p:spPr>
            <a:xfrm>
              <a:off x="5122085" y="1635357"/>
              <a:ext cx="1255247" cy="1255247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0" name="Oval 8"/>
            <p:cNvSpPr txBox="1"/>
            <p:nvPr/>
          </p:nvSpPr>
          <p:spPr>
            <a:xfrm>
              <a:off x="5305912" y="181918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149510" y="4987710"/>
            <a:ext cx="1255247" cy="1255247"/>
            <a:chOff x="3487176" y="3270267"/>
            <a:chExt cx="1255247" cy="1255247"/>
          </a:xfrm>
          <a:noFill/>
        </p:grpSpPr>
        <p:sp>
          <p:nvSpPr>
            <p:cNvPr id="82" name="Oval 81"/>
            <p:cNvSpPr/>
            <p:nvPr/>
          </p:nvSpPr>
          <p:spPr>
            <a:xfrm>
              <a:off x="3487176" y="3270267"/>
              <a:ext cx="1255247" cy="1255247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3" name="Oval 10"/>
            <p:cNvSpPr txBox="1"/>
            <p:nvPr/>
          </p:nvSpPr>
          <p:spPr>
            <a:xfrm>
              <a:off x="3671003" y="345409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514600" y="3352800"/>
            <a:ext cx="1255247" cy="1255247"/>
            <a:chOff x="1852266" y="1635357"/>
            <a:chExt cx="1255247" cy="1255247"/>
          </a:xfrm>
          <a:noFill/>
        </p:grpSpPr>
        <p:sp>
          <p:nvSpPr>
            <p:cNvPr id="85" name="Oval 84"/>
            <p:cNvSpPr/>
            <p:nvPr/>
          </p:nvSpPr>
          <p:spPr>
            <a:xfrm>
              <a:off x="1852266" y="1635357"/>
              <a:ext cx="1255247" cy="1255247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6" name="Oval 12"/>
            <p:cNvSpPr txBox="1"/>
            <p:nvPr/>
          </p:nvSpPr>
          <p:spPr>
            <a:xfrm>
              <a:off x="2036093" y="1819184"/>
              <a:ext cx="887593" cy="8875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888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75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Communication Skill</vt:lpstr>
      <vt:lpstr>What can you find differences of pictures?</vt:lpstr>
      <vt:lpstr>Do you think communiation skill is important?</vt:lpstr>
      <vt:lpstr> How to improve communication skills?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49</cp:revision>
  <dcterms:created xsi:type="dcterms:W3CDTF">2023-10-31T15:02:15Z</dcterms:created>
  <dcterms:modified xsi:type="dcterms:W3CDTF">2023-11-02T15:48:59Z</dcterms:modified>
</cp:coreProperties>
</file>